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jpg" ContentType="image/jpe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4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339" r:id="rId44"/>
    <p:sldId id="340" r:id="rId45"/>
    <p:sldId id="341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  <p:sldId id="308" r:id="rId57"/>
    <p:sldId id="309" r:id="rId58"/>
    <p:sldId id="310" r:id="rId59"/>
    <p:sldId id="311" r:id="rId60"/>
    <p:sldId id="312" r:id="rId61"/>
    <p:sldId id="313" r:id="rId62"/>
    <p:sldId id="314" r:id="rId63"/>
    <p:sldId id="315" r:id="rId64"/>
    <p:sldId id="316" r:id="rId65"/>
    <p:sldId id="317" r:id="rId66"/>
    <p:sldId id="318" r:id="rId67"/>
    <p:sldId id="319" r:id="rId68"/>
    <p:sldId id="320" r:id="rId69"/>
    <p:sldId id="321" r:id="rId70"/>
    <p:sldId id="322" r:id="rId71"/>
    <p:sldId id="323" r:id="rId72"/>
    <p:sldId id="324" r:id="rId73"/>
    <p:sldId id="325" r:id="rId74"/>
    <p:sldId id="326" r:id="rId75"/>
    <p:sldId id="327" r:id="rId76"/>
    <p:sldId id="328" r:id="rId77"/>
    <p:sldId id="329" r:id="rId78"/>
    <p:sldId id="330" r:id="rId79"/>
    <p:sldId id="331" r:id="rId80"/>
    <p:sldId id="332" r:id="rId81"/>
    <p:sldId id="333" r:id="rId82"/>
    <p:sldId id="334" r:id="rId83"/>
    <p:sldId id="335" r:id="rId84"/>
    <p:sldId id="336" r:id="rId85"/>
    <p:sldId id="337" r:id="rId86"/>
    <p:sldId id="343" r:id="rId87"/>
  </p:sldIdLst>
  <p:sldSz cx="20104100" cy="11309350"/>
  <p:notesSz cx="20104100" cy="113093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1"/>
    <p:restoredTop sz="85276"/>
  </p:normalViewPr>
  <p:slideViewPr>
    <p:cSldViewPr>
      <p:cViewPr>
        <p:scale>
          <a:sx n="60" d="100"/>
          <a:sy n="60" d="100"/>
        </p:scale>
        <p:origin x="856" y="59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90" Type="http://schemas.openxmlformats.org/officeDocument/2006/relationships/viewProps" Target="viewProps.xml"/><Relationship Id="rId91" Type="http://schemas.openxmlformats.org/officeDocument/2006/relationships/theme" Target="theme/theme1.xml"/><Relationship Id="rId92" Type="http://schemas.openxmlformats.org/officeDocument/2006/relationships/tableStyles" Target="tableStyle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notesMaster" Target="notesMasters/notesMaster1.xml"/><Relationship Id="rId8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035F2C-8B4F-B84F-A2E7-F8D8D6BA37DB}" type="datetimeFigureOut">
              <a:rPr lang="en-US" smtClean="0"/>
              <a:t>4/14/19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659563" y="1414463"/>
            <a:ext cx="6784975" cy="3816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2009775" y="5441950"/>
            <a:ext cx="16084550" cy="44545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1387138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50971-4795-7C4E-8595-CD4AED4DF4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3922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AutoNum type="arabicPeriod"/>
            </a:pPr>
            <a:r>
              <a:rPr lang="en-US" dirty="0" smtClean="0"/>
              <a:t>API specification first.</a:t>
            </a:r>
          </a:p>
          <a:p>
            <a:pPr marL="342900" indent="-342900">
              <a:buAutoNum type="arabicPeriod"/>
            </a:pPr>
            <a:r>
              <a:rPr lang="en-US" dirty="0" smtClean="0"/>
              <a:t>Server API drive client.</a:t>
            </a:r>
          </a:p>
          <a:p>
            <a:pPr marL="342900" indent="-342900">
              <a:buAutoNum type="arabicPeriod"/>
            </a:pPr>
            <a:r>
              <a:rPr lang="en-US" dirty="0" smtClean="0"/>
              <a:t>Consumer drive provider.</a:t>
            </a:r>
          </a:p>
          <a:p>
            <a:pPr marL="342900" indent="-342900">
              <a:buAutoNum type="arabicPeriod"/>
            </a:pP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martinfowler.com</a:t>
            </a:r>
            <a:r>
              <a:rPr lang="en-US" dirty="0" smtClean="0"/>
              <a:t>/</a:t>
            </a:r>
            <a:r>
              <a:rPr lang="en-US" dirty="0" err="1" smtClean="0"/>
              <a:t>bliki</a:t>
            </a:r>
            <a:r>
              <a:rPr lang="en-US" dirty="0" smtClean="0"/>
              <a:t>/</a:t>
            </a:r>
            <a:r>
              <a:rPr lang="en-US" dirty="0" err="1" smtClean="0"/>
              <a:t>IntegrationContractTest.html</a:t>
            </a: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martinfowler.com</a:t>
            </a:r>
            <a:r>
              <a:rPr lang="en-US" dirty="0" smtClean="0"/>
              <a:t>/articles/</a:t>
            </a:r>
            <a:r>
              <a:rPr lang="en-US" dirty="0" err="1" smtClean="0"/>
              <a:t>consumerDrivenContracts.html</a:t>
            </a: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docs.pact.io</a:t>
            </a:r>
            <a:r>
              <a:rPr lang="en-US" dirty="0" smtClean="0"/>
              <a:t>/</a:t>
            </a:r>
          </a:p>
          <a:p>
            <a:pPr marL="342900" indent="-342900">
              <a:buAutoNum type="arabicPeriod"/>
            </a:pPr>
            <a:endParaRPr lang="en-US" dirty="0" smtClean="0"/>
          </a:p>
          <a:p>
            <a:pPr marL="342900" indent="-342900">
              <a:buAutoNum type="arabicPeriod"/>
            </a:pPr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前段时间，邮件组里大家一直在讨论 契约测试。 </a:t>
            </a:r>
            <a:r>
              <a:rPr lang="en-US" dirty="0" err="1" smtClean="0"/>
              <a:t>不同场景需要的契约测试也不尽相同，每个人心里也有自己对契约测试的理解。session</a:t>
            </a:r>
            <a:r>
              <a:rPr lang="en-US" dirty="0" smtClean="0"/>
              <a:t> 开始前，希望大家能先描述自己心里认为的契约测试。 </a:t>
            </a:r>
            <a:r>
              <a:rPr lang="en-US" dirty="0" err="1" smtClean="0"/>
              <a:t>同时我也准备了两个有google赞助的小东西（两个冰箱贴，和一个小灯，图片在附件里</a:t>
            </a:r>
            <a:r>
              <a:rPr lang="en-US" dirty="0" smtClean="0"/>
              <a:t>。）送给最先分享的两位。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C50971-4795-7C4E-8595-CD4AED4DF40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352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C50971-4795-7C4E-8595-CD4AED4DF40E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39631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AutoNum type="arabicPeriod"/>
            </a:pPr>
            <a:r>
              <a:rPr lang="en-US" dirty="0" smtClean="0"/>
              <a:t>API specification first.</a:t>
            </a:r>
          </a:p>
          <a:p>
            <a:pPr marL="342900" indent="-342900">
              <a:buAutoNum type="arabicPeriod"/>
            </a:pPr>
            <a:r>
              <a:rPr lang="en-US" dirty="0" smtClean="0"/>
              <a:t>Server API drive client.</a:t>
            </a:r>
          </a:p>
          <a:p>
            <a:pPr marL="342900" indent="-342900">
              <a:buAutoNum type="arabicPeriod"/>
            </a:pPr>
            <a:r>
              <a:rPr lang="en-US" dirty="0" smtClean="0"/>
              <a:t>Consumer drive provider.</a:t>
            </a:r>
          </a:p>
          <a:p>
            <a:pPr marL="342900" indent="-342900">
              <a:buAutoNum type="arabicPeriod"/>
            </a:pP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martinfowler.com</a:t>
            </a:r>
            <a:r>
              <a:rPr lang="en-US" dirty="0" smtClean="0"/>
              <a:t>/</a:t>
            </a:r>
            <a:r>
              <a:rPr lang="en-US" dirty="0" err="1" smtClean="0"/>
              <a:t>bliki</a:t>
            </a:r>
            <a:r>
              <a:rPr lang="en-US" dirty="0" smtClean="0"/>
              <a:t>/</a:t>
            </a:r>
            <a:r>
              <a:rPr lang="en-US" dirty="0" err="1" smtClean="0"/>
              <a:t>IntegrationContractTest.html</a:t>
            </a: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martinfowler.com</a:t>
            </a:r>
            <a:r>
              <a:rPr lang="en-US" dirty="0" smtClean="0"/>
              <a:t>/articles/</a:t>
            </a:r>
            <a:r>
              <a:rPr lang="en-US" dirty="0" err="1" smtClean="0"/>
              <a:t>consumerDrivenContracts.html</a:t>
            </a:r>
            <a:endParaRPr lang="en-US" dirty="0" smtClean="0"/>
          </a:p>
          <a:p>
            <a:pPr marL="342900" indent="-342900">
              <a:buFont typeface="Arial" charset="0"/>
              <a:buChar char="•"/>
            </a:pPr>
            <a:r>
              <a:rPr lang="en-US" dirty="0" smtClean="0"/>
              <a:t>https://</a:t>
            </a:r>
            <a:r>
              <a:rPr lang="en-US" dirty="0" err="1" smtClean="0"/>
              <a:t>docs.pact.io</a:t>
            </a:r>
            <a:r>
              <a:rPr lang="en-US" dirty="0" smtClean="0"/>
              <a:t>/</a:t>
            </a:r>
          </a:p>
          <a:p>
            <a:pPr marL="342900" indent="-342900">
              <a:buAutoNum type="arabicPeriod"/>
            </a:pPr>
            <a:endParaRPr lang="en-US" dirty="0" smtClean="0"/>
          </a:p>
          <a:p>
            <a:pPr marL="342900" indent="-342900">
              <a:buAutoNum type="arabicPeriod"/>
            </a:pPr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前段时间，邮件组里大家一直在讨论 契约测试。 </a:t>
            </a:r>
            <a:r>
              <a:rPr lang="en-US" dirty="0" err="1" smtClean="0"/>
              <a:t>不同场景需要的契约测试也不尽相同，每个人心里也有自己对契约测试的理解。session</a:t>
            </a:r>
            <a:r>
              <a:rPr lang="en-US" dirty="0" smtClean="0"/>
              <a:t> 开始前，希望大家能先描述自己心里认为的契约测试。 </a:t>
            </a:r>
            <a:r>
              <a:rPr lang="en-US" dirty="0" err="1" smtClean="0"/>
              <a:t>同时我也准备了两个有google赞助的小东西（两个冰箱贴，和一个小灯，图片在附件里</a:t>
            </a:r>
            <a:r>
              <a:rPr lang="en-US" dirty="0" smtClean="0"/>
              <a:t>。）送给最先分享的两位。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4C50971-4795-7C4E-8595-CD4AED4DF40E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8637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489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461439" y="910305"/>
            <a:ext cx="17181221" cy="12668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25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4/14/19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25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850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4/14/19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25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4/14/19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25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4/14/19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61439" y="910305"/>
            <a:ext cx="17181221" cy="126682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25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639980" y="3378069"/>
            <a:ext cx="16824139" cy="30251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50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4/14/19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iming>
    <p:tnLst>
      <p:par>
        <p:cTn id="1" dur="indefinite" restart="never" nodeType="tmRoot"/>
      </p:par>
    </p:tnLst>
  </p:timing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jp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Relationship Id="rId3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.png"/><Relationship Id="rId3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4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6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42.png"/><Relationship Id="rId9" Type="http://schemas.openxmlformats.org/officeDocument/2006/relationships/image" Target="../media/image43.png"/><Relationship Id="rId10" Type="http://schemas.openxmlformats.org/officeDocument/2006/relationships/image" Target="../media/image39.png"/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41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46.png"/><Relationship Id="rId8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46.png"/><Relationship Id="rId8" Type="http://schemas.openxmlformats.org/officeDocument/2006/relationships/image" Target="../media/image47.png"/><Relationship Id="rId9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44.png"/><Relationship Id="rId6" Type="http://schemas.openxmlformats.org/officeDocument/2006/relationships/image" Target="../media/image45.png"/><Relationship Id="rId7" Type="http://schemas.openxmlformats.org/officeDocument/2006/relationships/image" Target="../media/image31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9.png"/><Relationship Id="rId11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44.png"/><Relationship Id="rId6" Type="http://schemas.openxmlformats.org/officeDocument/2006/relationships/image" Target="../media/image45.png"/><Relationship Id="rId7" Type="http://schemas.openxmlformats.org/officeDocument/2006/relationships/image" Target="../media/image31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9.png"/><Relationship Id="rId11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44.png"/><Relationship Id="rId6" Type="http://schemas.openxmlformats.org/officeDocument/2006/relationships/image" Target="../media/image45.png"/><Relationship Id="rId7" Type="http://schemas.openxmlformats.org/officeDocument/2006/relationships/image" Target="../media/image31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9.png"/><Relationship Id="rId11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44.png"/><Relationship Id="rId6" Type="http://schemas.openxmlformats.org/officeDocument/2006/relationships/image" Target="../media/image45.png"/><Relationship Id="rId7" Type="http://schemas.openxmlformats.org/officeDocument/2006/relationships/image" Target="../media/image31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9.png"/><Relationship Id="rId11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46.png"/><Relationship Id="rId8" Type="http://schemas.openxmlformats.org/officeDocument/2006/relationships/image" Target="../media/image47.png"/><Relationship Id="rId9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44.png"/><Relationship Id="rId6" Type="http://schemas.openxmlformats.org/officeDocument/2006/relationships/image" Target="../media/image45.png"/><Relationship Id="rId7" Type="http://schemas.openxmlformats.org/officeDocument/2006/relationships/image" Target="../media/image31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46.png"/><Relationship Id="rId8" Type="http://schemas.openxmlformats.org/officeDocument/2006/relationships/image" Target="../media/image47.png"/><Relationship Id="rId9" Type="http://schemas.openxmlformats.org/officeDocument/2006/relationships/image" Target="../media/image49.png"/><Relationship Id="rId10" Type="http://schemas.openxmlformats.org/officeDocument/2006/relationships/image" Target="../media/image39.png"/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27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9.png"/><Relationship Id="rId9" Type="http://schemas.openxmlformats.org/officeDocument/2006/relationships/image" Target="../media/image43.png"/><Relationship Id="rId10" Type="http://schemas.openxmlformats.org/officeDocument/2006/relationships/image" Target="../media/image42.png"/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2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41.png"/><Relationship Id="rId9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2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4" Type="http://schemas.openxmlformats.org/officeDocument/2006/relationships/image" Target="../media/image11.png"/><Relationship Id="rId5" Type="http://schemas.openxmlformats.org/officeDocument/2006/relationships/image" Target="../media/image12.png"/><Relationship Id="rId6" Type="http://schemas.openxmlformats.org/officeDocument/2006/relationships/image" Target="../media/image13.png"/><Relationship Id="rId7" Type="http://schemas.openxmlformats.org/officeDocument/2006/relationships/image" Target="../media/image14.png"/><Relationship Id="rId8" Type="http://schemas.openxmlformats.org/officeDocument/2006/relationships/image" Target="../media/image15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3.png"/><Relationship Id="rId3" Type="http://schemas.openxmlformats.org/officeDocument/2006/relationships/image" Target="../media/image5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4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4" Type="http://schemas.openxmlformats.org/officeDocument/2006/relationships/image" Target="../media/image58.png"/><Relationship Id="rId5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6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60.png"/><Relationship Id="rId8" Type="http://schemas.openxmlformats.org/officeDocument/2006/relationships/image" Target="../media/image39.png"/><Relationship Id="rId9" Type="http://schemas.openxmlformats.org/officeDocument/2006/relationships/image" Target="../media/image59.png"/><Relationship Id="rId10" Type="http://schemas.openxmlformats.org/officeDocument/2006/relationships/image" Target="../media/image61.png"/><Relationship Id="rId11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31.png"/><Relationship Id="rId7" Type="http://schemas.openxmlformats.org/officeDocument/2006/relationships/image" Target="../media/image63.png"/><Relationship Id="rId8" Type="http://schemas.openxmlformats.org/officeDocument/2006/relationships/image" Target="../media/image39.png"/><Relationship Id="rId9" Type="http://schemas.openxmlformats.org/officeDocument/2006/relationships/image" Target="../media/image59.png"/><Relationship Id="rId10" Type="http://schemas.openxmlformats.org/officeDocument/2006/relationships/image" Target="../media/image64.png"/><Relationship Id="rId11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7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jp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64F86"/>
          </a:solidFill>
        </p:spPr>
        <p:txBody>
          <a:bodyPr wrap="square" lIns="0" tIns="0" rIns="0" bIns="0" rtlCol="0"/>
          <a:lstStyle/>
          <a:p>
            <a:endParaRPr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body" idx="1"/>
          </p:nvPr>
        </p:nvSpPr>
        <p:spPr>
          <a:xfrm>
            <a:off x="1653851" y="3843442"/>
            <a:ext cx="16824139" cy="3025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2816225">
              <a:lnSpc>
                <a:spcPct val="116399"/>
              </a:lnSpc>
            </a:pPr>
            <a:r>
              <a:rPr spc="-120" dirty="0"/>
              <a:t>Verifying </a:t>
            </a:r>
            <a:r>
              <a:rPr spc="-105" dirty="0"/>
              <a:t>Microservice  </a:t>
            </a:r>
            <a:r>
              <a:rPr spc="-50" dirty="0" smtClean="0"/>
              <a:t>Contract</a:t>
            </a:r>
            <a:r>
              <a:rPr spc="-1245" dirty="0" smtClean="0"/>
              <a:t> </a:t>
            </a:r>
            <a:r>
              <a:rPr lang="en-US" spc="-1245" dirty="0" smtClean="0"/>
              <a:t> </a:t>
            </a:r>
            <a:r>
              <a:rPr spc="-315" dirty="0" smtClean="0"/>
              <a:t>Test</a:t>
            </a:r>
            <a:r>
              <a:rPr lang="en-US" spc="-315" dirty="0" smtClean="0"/>
              <a:t> in .NET Core PACT</a:t>
            </a:r>
            <a:endParaRPr spc="-315" dirty="0"/>
          </a:p>
        </p:txBody>
      </p:sp>
      <p:sp>
        <p:nvSpPr>
          <p:cNvPr id="24" name="TextBox 23"/>
          <p:cNvSpPr txBox="1"/>
          <p:nvPr/>
        </p:nvSpPr>
        <p:spPr>
          <a:xfrm>
            <a:off x="5324869" y="1337869"/>
            <a:ext cx="948210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.NET Xi’an Community </a:t>
            </a:r>
            <a:r>
              <a:rPr lang="en-US" sz="6600" b="1" dirty="0" smtClean="0">
                <a:solidFill>
                  <a:schemeClr val="bg1"/>
                </a:solidFill>
              </a:rPr>
              <a:t>2019.4.</a:t>
            </a:r>
            <a:r>
              <a:rPr lang="en-US" altLang="zh-CN" sz="6600" b="1" dirty="0" smtClean="0">
                <a:solidFill>
                  <a:schemeClr val="bg1"/>
                </a:solidFill>
              </a:rPr>
              <a:t>2</a:t>
            </a:r>
            <a:r>
              <a:rPr lang="en-US" sz="6600" b="1" dirty="0" smtClean="0">
                <a:solidFill>
                  <a:schemeClr val="bg1"/>
                </a:solidFill>
              </a:rPr>
              <a:t>0</a:t>
            </a:r>
            <a:endParaRPr lang="en-US" sz="6600" b="1" dirty="0">
              <a:solidFill>
                <a:schemeClr val="bg1"/>
              </a:solidFill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7311" y="7335413"/>
            <a:ext cx="2149475" cy="2149475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27" name="TextBox 26"/>
          <p:cNvSpPr txBox="1"/>
          <p:nvPr/>
        </p:nvSpPr>
        <p:spPr>
          <a:xfrm>
            <a:off x="7589420" y="10418551"/>
            <a:ext cx="49530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Nathan Zhang @ Thoughtworks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32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D044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14813" y="3193091"/>
            <a:ext cx="4688205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725000" y="3817014"/>
            <a:ext cx="4654550" cy="0"/>
          </a:xfrm>
          <a:custGeom>
            <a:avLst/>
            <a:gdLst/>
            <a:ahLst/>
            <a:cxnLst/>
            <a:rect l="l" t="t" r="r" b="b"/>
            <a:pathLst>
              <a:path w="4654550">
                <a:moveTo>
                  <a:pt x="0" y="0"/>
                </a:moveTo>
                <a:lnTo>
                  <a:pt x="4654099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4291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6C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7725000" y="3817014"/>
            <a:ext cx="4654550" cy="0"/>
          </a:xfrm>
          <a:custGeom>
            <a:avLst/>
            <a:gdLst/>
            <a:ahLst/>
            <a:cxnLst/>
            <a:rect l="l" t="t" r="r" b="b"/>
            <a:pathLst>
              <a:path w="4654550">
                <a:moveTo>
                  <a:pt x="0" y="0"/>
                </a:moveTo>
                <a:lnTo>
                  <a:pt x="4654099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7714813" y="3193091"/>
            <a:ext cx="4688205" cy="2167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  <a:p>
            <a:pPr marR="3810" algn="ctr">
              <a:lnSpc>
                <a:spcPct val="100000"/>
              </a:lnSpc>
              <a:spcBef>
                <a:spcPts val="1150"/>
              </a:spcBef>
            </a:pP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6C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7725000" y="3817014"/>
            <a:ext cx="4654550" cy="0"/>
          </a:xfrm>
          <a:custGeom>
            <a:avLst/>
            <a:gdLst/>
            <a:ahLst/>
            <a:cxnLst/>
            <a:rect l="l" t="t" r="r" b="b"/>
            <a:pathLst>
              <a:path w="4654550">
                <a:moveTo>
                  <a:pt x="0" y="0"/>
                </a:moveTo>
                <a:lnTo>
                  <a:pt x="4654099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7714813" y="3193091"/>
            <a:ext cx="4688205" cy="3340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  <a:p>
            <a:pPr marL="1080135" marR="1084580" algn="ctr">
              <a:lnSpc>
                <a:spcPts val="9230"/>
              </a:lnSpc>
              <a:spcBef>
                <a:spcPts val="365"/>
              </a:spcBef>
            </a:pPr>
            <a:r>
              <a:rPr sz="6600" b="1" spc="-85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6600" b="1" spc="-3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-19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dirty="0">
                <a:solidFill>
                  <a:srgbClr val="FFFFFF"/>
                </a:solidFill>
                <a:latin typeface="Arial"/>
                <a:cs typeface="Arial"/>
              </a:rPr>
              <a:t>p  </a:t>
            </a: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6C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7725000" y="3817014"/>
            <a:ext cx="4654550" cy="0"/>
          </a:xfrm>
          <a:custGeom>
            <a:avLst/>
            <a:gdLst/>
            <a:ahLst/>
            <a:cxnLst/>
            <a:rect l="l" t="t" r="r" b="b"/>
            <a:pathLst>
              <a:path w="4654550">
                <a:moveTo>
                  <a:pt x="0" y="0"/>
                </a:moveTo>
                <a:lnTo>
                  <a:pt x="4654099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7714813" y="3193091"/>
            <a:ext cx="4688205" cy="4502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  <a:p>
            <a:pPr marR="6985" algn="ctr">
              <a:lnSpc>
                <a:spcPct val="100000"/>
              </a:lnSpc>
              <a:spcBef>
                <a:spcPts val="1150"/>
              </a:spcBef>
            </a:pP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818515" marR="826135" indent="18415" algn="ctr">
              <a:lnSpc>
                <a:spcPct val="115599"/>
              </a:lnSpc>
              <a:spcBef>
                <a:spcPts val="75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54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36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-90" dirty="0">
                <a:solidFill>
                  <a:srgbClr val="FFFFFF"/>
                </a:solidFill>
                <a:latin typeface="Arial"/>
                <a:cs typeface="Arial"/>
              </a:rPr>
              <a:t>li</a:t>
            </a:r>
            <a:r>
              <a:rPr sz="6600" b="1" spc="-19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65" dirty="0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sz="6600" b="1" spc="-90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6600" b="1" spc="-2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6C3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7725000" y="3817014"/>
            <a:ext cx="4654550" cy="0"/>
          </a:xfrm>
          <a:custGeom>
            <a:avLst/>
            <a:gdLst/>
            <a:ahLst/>
            <a:cxnLst/>
            <a:rect l="l" t="t" r="r" b="b"/>
            <a:pathLst>
              <a:path w="4654550">
                <a:moveTo>
                  <a:pt x="0" y="0"/>
                </a:moveTo>
                <a:lnTo>
                  <a:pt x="4654099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7714813" y="3193091"/>
            <a:ext cx="4688205" cy="5654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  <a:p>
            <a:pPr marR="6985" algn="ctr">
              <a:lnSpc>
                <a:spcPct val="100000"/>
              </a:lnSpc>
              <a:spcBef>
                <a:spcPts val="1150"/>
              </a:spcBef>
            </a:pP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629920" marR="632460" indent="13335" algn="ctr">
              <a:lnSpc>
                <a:spcPct val="114999"/>
              </a:lnSpc>
              <a:spcBef>
                <a:spcPts val="125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  </a:t>
            </a:r>
            <a:r>
              <a:rPr sz="6600" b="1" spc="-6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0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7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16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8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960970" y="3928897"/>
            <a:ext cx="1020635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100" dirty="0">
                <a:solidFill>
                  <a:srgbClr val="286494"/>
                </a:solidFill>
              </a:rPr>
              <a:t>Integration</a:t>
            </a:r>
            <a:r>
              <a:rPr sz="10700" spc="-605" dirty="0">
                <a:solidFill>
                  <a:srgbClr val="286494"/>
                </a:solidFill>
              </a:rPr>
              <a:t> </a:t>
            </a:r>
            <a:r>
              <a:rPr sz="10700" spc="-300" dirty="0">
                <a:solidFill>
                  <a:srgbClr val="286494"/>
                </a:solidFill>
              </a:rPr>
              <a:t>tests</a:t>
            </a:r>
            <a:endParaRPr sz="10700"/>
          </a:p>
        </p:txBody>
      </p:sp>
      <p:sp>
        <p:nvSpPr>
          <p:cNvPr id="3" name="object 3"/>
          <p:cNvSpPr/>
          <p:nvPr/>
        </p:nvSpPr>
        <p:spPr>
          <a:xfrm>
            <a:off x="9929173" y="5945253"/>
            <a:ext cx="411480" cy="229870"/>
          </a:xfrm>
          <a:custGeom>
            <a:avLst/>
            <a:gdLst/>
            <a:ahLst/>
            <a:cxnLst/>
            <a:rect l="l" t="t" r="r" b="b"/>
            <a:pathLst>
              <a:path w="411479" h="229870">
                <a:moveTo>
                  <a:pt x="205658" y="0"/>
                </a:moveTo>
                <a:lnTo>
                  <a:pt x="0" y="114750"/>
                </a:lnTo>
                <a:lnTo>
                  <a:pt x="205658" y="229500"/>
                </a:lnTo>
                <a:lnTo>
                  <a:pt x="411306" y="114750"/>
                </a:lnTo>
                <a:lnTo>
                  <a:pt x="20565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908232" y="5923421"/>
            <a:ext cx="453390" cy="273685"/>
          </a:xfrm>
          <a:custGeom>
            <a:avLst/>
            <a:gdLst/>
            <a:ahLst/>
            <a:cxnLst/>
            <a:rect l="l" t="t" r="r" b="b"/>
            <a:pathLst>
              <a:path w="453390" h="273685">
                <a:moveTo>
                  <a:pt x="20941" y="136582"/>
                </a:moveTo>
                <a:lnTo>
                  <a:pt x="10743" y="154864"/>
                </a:lnTo>
                <a:lnTo>
                  <a:pt x="222747" y="273164"/>
                </a:lnTo>
                <a:lnTo>
                  <a:pt x="230443" y="273164"/>
                </a:lnTo>
                <a:lnTo>
                  <a:pt x="312564" y="227343"/>
                </a:lnTo>
                <a:lnTo>
                  <a:pt x="226600" y="227343"/>
                </a:lnTo>
                <a:lnTo>
                  <a:pt x="96701" y="154864"/>
                </a:lnTo>
                <a:lnTo>
                  <a:pt x="31150" y="154864"/>
                </a:lnTo>
                <a:lnTo>
                  <a:pt x="20941" y="136582"/>
                </a:lnTo>
                <a:close/>
              </a:path>
              <a:path w="453390" h="273685">
                <a:moveTo>
                  <a:pt x="312545" y="45810"/>
                </a:moveTo>
                <a:lnTo>
                  <a:pt x="226600" y="45810"/>
                </a:lnTo>
                <a:lnTo>
                  <a:pt x="389276" y="136582"/>
                </a:lnTo>
                <a:lnTo>
                  <a:pt x="226600" y="227343"/>
                </a:lnTo>
                <a:lnTo>
                  <a:pt x="312564" y="227343"/>
                </a:lnTo>
                <a:lnTo>
                  <a:pt x="449106" y="151157"/>
                </a:lnTo>
                <a:lnTo>
                  <a:pt x="453190" y="144194"/>
                </a:lnTo>
                <a:lnTo>
                  <a:pt x="453190" y="128969"/>
                </a:lnTo>
                <a:lnTo>
                  <a:pt x="449106" y="122006"/>
                </a:lnTo>
                <a:lnTo>
                  <a:pt x="312545" y="45810"/>
                </a:lnTo>
                <a:close/>
              </a:path>
              <a:path w="453390" h="273685">
                <a:moveTo>
                  <a:pt x="230443" y="0"/>
                </a:moveTo>
                <a:lnTo>
                  <a:pt x="222747" y="0"/>
                </a:lnTo>
                <a:lnTo>
                  <a:pt x="4094" y="122006"/>
                </a:lnTo>
                <a:lnTo>
                  <a:pt x="0" y="128969"/>
                </a:lnTo>
                <a:lnTo>
                  <a:pt x="0" y="144194"/>
                </a:lnTo>
                <a:lnTo>
                  <a:pt x="4094" y="151157"/>
                </a:lnTo>
                <a:lnTo>
                  <a:pt x="10743" y="154864"/>
                </a:lnTo>
                <a:lnTo>
                  <a:pt x="31150" y="118289"/>
                </a:lnTo>
                <a:lnTo>
                  <a:pt x="96701" y="118289"/>
                </a:lnTo>
                <a:lnTo>
                  <a:pt x="226600" y="45810"/>
                </a:lnTo>
                <a:lnTo>
                  <a:pt x="312545" y="45810"/>
                </a:lnTo>
                <a:lnTo>
                  <a:pt x="230443" y="0"/>
                </a:lnTo>
                <a:close/>
              </a:path>
              <a:path w="453390" h="273685">
                <a:moveTo>
                  <a:pt x="31150" y="118289"/>
                </a:moveTo>
                <a:lnTo>
                  <a:pt x="20941" y="136582"/>
                </a:lnTo>
                <a:lnTo>
                  <a:pt x="31150" y="154864"/>
                </a:lnTo>
                <a:lnTo>
                  <a:pt x="63925" y="136576"/>
                </a:lnTo>
                <a:lnTo>
                  <a:pt x="31150" y="118289"/>
                </a:lnTo>
                <a:close/>
              </a:path>
              <a:path w="453390" h="273685">
                <a:moveTo>
                  <a:pt x="63925" y="136576"/>
                </a:moveTo>
                <a:lnTo>
                  <a:pt x="31150" y="154864"/>
                </a:lnTo>
                <a:lnTo>
                  <a:pt x="96701" y="154864"/>
                </a:lnTo>
                <a:lnTo>
                  <a:pt x="63925" y="136576"/>
                </a:lnTo>
                <a:close/>
              </a:path>
              <a:path w="453390" h="273685">
                <a:moveTo>
                  <a:pt x="96701" y="118289"/>
                </a:moveTo>
                <a:lnTo>
                  <a:pt x="31150" y="118289"/>
                </a:lnTo>
                <a:lnTo>
                  <a:pt x="63925" y="136576"/>
                </a:lnTo>
                <a:lnTo>
                  <a:pt x="96701" y="118289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929173" y="6060004"/>
            <a:ext cx="205740" cy="344805"/>
          </a:xfrm>
          <a:custGeom>
            <a:avLst/>
            <a:gdLst/>
            <a:ahLst/>
            <a:cxnLst/>
            <a:rect l="l" t="t" r="r" b="b"/>
            <a:pathLst>
              <a:path w="205740" h="344804">
                <a:moveTo>
                  <a:pt x="0" y="0"/>
                </a:moveTo>
                <a:lnTo>
                  <a:pt x="0" y="229479"/>
                </a:lnTo>
                <a:lnTo>
                  <a:pt x="205658" y="344230"/>
                </a:lnTo>
                <a:lnTo>
                  <a:pt x="205658" y="114750"/>
                </a:lnTo>
                <a:lnTo>
                  <a:pt x="0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908232" y="6038098"/>
            <a:ext cx="247650" cy="388620"/>
          </a:xfrm>
          <a:custGeom>
            <a:avLst/>
            <a:gdLst/>
            <a:ahLst/>
            <a:cxnLst/>
            <a:rect l="l" t="t" r="r" b="b"/>
            <a:pathLst>
              <a:path w="247650" h="388620">
                <a:moveTo>
                  <a:pt x="31150" y="233092"/>
                </a:moveTo>
                <a:lnTo>
                  <a:pt x="10743" y="269667"/>
                </a:lnTo>
                <a:lnTo>
                  <a:pt x="222872" y="388030"/>
                </a:lnTo>
                <a:lnTo>
                  <a:pt x="230809" y="387946"/>
                </a:lnTo>
                <a:lnTo>
                  <a:pt x="243594" y="380438"/>
                </a:lnTo>
                <a:lnTo>
                  <a:pt x="247542" y="373548"/>
                </a:lnTo>
                <a:lnTo>
                  <a:pt x="247542" y="330461"/>
                </a:lnTo>
                <a:lnTo>
                  <a:pt x="205658" y="330461"/>
                </a:lnTo>
                <a:lnTo>
                  <a:pt x="63935" y="251385"/>
                </a:lnTo>
                <a:lnTo>
                  <a:pt x="41883" y="251385"/>
                </a:lnTo>
                <a:lnTo>
                  <a:pt x="41883" y="239080"/>
                </a:lnTo>
                <a:lnTo>
                  <a:pt x="31150" y="233092"/>
                </a:lnTo>
                <a:close/>
              </a:path>
              <a:path w="247650" h="388620">
                <a:moveTo>
                  <a:pt x="127847" y="57568"/>
                </a:moveTo>
                <a:lnTo>
                  <a:pt x="41883" y="57568"/>
                </a:lnTo>
                <a:lnTo>
                  <a:pt x="205658" y="148948"/>
                </a:lnTo>
                <a:lnTo>
                  <a:pt x="205658" y="330461"/>
                </a:lnTo>
                <a:lnTo>
                  <a:pt x="247542" y="330461"/>
                </a:lnTo>
                <a:lnTo>
                  <a:pt x="247542" y="129032"/>
                </a:lnTo>
                <a:lnTo>
                  <a:pt x="243448" y="122069"/>
                </a:lnTo>
                <a:lnTo>
                  <a:pt x="127847" y="57568"/>
                </a:lnTo>
                <a:close/>
              </a:path>
              <a:path w="247650" h="388620">
                <a:moveTo>
                  <a:pt x="24669" y="0"/>
                </a:moveTo>
                <a:lnTo>
                  <a:pt x="16732" y="94"/>
                </a:lnTo>
                <a:lnTo>
                  <a:pt x="3947" y="7601"/>
                </a:lnTo>
                <a:lnTo>
                  <a:pt x="0" y="14491"/>
                </a:lnTo>
                <a:lnTo>
                  <a:pt x="0" y="258997"/>
                </a:lnTo>
                <a:lnTo>
                  <a:pt x="4094" y="265960"/>
                </a:lnTo>
                <a:lnTo>
                  <a:pt x="10743" y="269667"/>
                </a:lnTo>
                <a:lnTo>
                  <a:pt x="31150" y="233092"/>
                </a:lnTo>
                <a:lnTo>
                  <a:pt x="41883" y="233092"/>
                </a:lnTo>
                <a:lnTo>
                  <a:pt x="41883" y="57568"/>
                </a:lnTo>
                <a:lnTo>
                  <a:pt x="127847" y="57568"/>
                </a:lnTo>
                <a:lnTo>
                  <a:pt x="24669" y="0"/>
                </a:lnTo>
                <a:close/>
              </a:path>
              <a:path w="247650" h="388620">
                <a:moveTo>
                  <a:pt x="41883" y="239080"/>
                </a:moveTo>
                <a:lnTo>
                  <a:pt x="41883" y="251385"/>
                </a:lnTo>
                <a:lnTo>
                  <a:pt x="63935" y="251385"/>
                </a:lnTo>
                <a:lnTo>
                  <a:pt x="41883" y="239080"/>
                </a:lnTo>
                <a:close/>
              </a:path>
              <a:path w="247650" h="388620">
                <a:moveTo>
                  <a:pt x="41883" y="233092"/>
                </a:moveTo>
                <a:lnTo>
                  <a:pt x="31150" y="233092"/>
                </a:lnTo>
                <a:lnTo>
                  <a:pt x="41883" y="239080"/>
                </a:lnTo>
                <a:lnTo>
                  <a:pt x="41883" y="23309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134832" y="6060004"/>
            <a:ext cx="205740" cy="344805"/>
          </a:xfrm>
          <a:custGeom>
            <a:avLst/>
            <a:gdLst/>
            <a:ahLst/>
            <a:cxnLst/>
            <a:rect l="l" t="t" r="r" b="b"/>
            <a:pathLst>
              <a:path w="205740" h="344804">
                <a:moveTo>
                  <a:pt x="205648" y="0"/>
                </a:moveTo>
                <a:lnTo>
                  <a:pt x="0" y="114750"/>
                </a:lnTo>
                <a:lnTo>
                  <a:pt x="0" y="344230"/>
                </a:lnTo>
                <a:lnTo>
                  <a:pt x="205648" y="229479"/>
                </a:lnTo>
                <a:lnTo>
                  <a:pt x="20564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113891" y="6038098"/>
            <a:ext cx="247650" cy="388620"/>
          </a:xfrm>
          <a:custGeom>
            <a:avLst/>
            <a:gdLst/>
            <a:ahLst/>
            <a:cxnLst/>
            <a:rect l="l" t="t" r="r" b="b"/>
            <a:pathLst>
              <a:path w="247650" h="388620">
                <a:moveTo>
                  <a:pt x="222862" y="0"/>
                </a:moveTo>
                <a:lnTo>
                  <a:pt x="4083" y="122069"/>
                </a:lnTo>
                <a:lnTo>
                  <a:pt x="0" y="129032"/>
                </a:lnTo>
                <a:lnTo>
                  <a:pt x="0" y="373548"/>
                </a:lnTo>
                <a:lnTo>
                  <a:pt x="3947" y="380438"/>
                </a:lnTo>
                <a:lnTo>
                  <a:pt x="16732" y="387946"/>
                </a:lnTo>
                <a:lnTo>
                  <a:pt x="24669" y="388030"/>
                </a:lnTo>
                <a:lnTo>
                  <a:pt x="127847" y="330461"/>
                </a:lnTo>
                <a:lnTo>
                  <a:pt x="41883" y="330461"/>
                </a:lnTo>
                <a:lnTo>
                  <a:pt x="41883" y="148948"/>
                </a:lnTo>
                <a:lnTo>
                  <a:pt x="205648" y="57568"/>
                </a:lnTo>
                <a:lnTo>
                  <a:pt x="247531" y="57568"/>
                </a:lnTo>
                <a:lnTo>
                  <a:pt x="247531" y="14491"/>
                </a:lnTo>
                <a:lnTo>
                  <a:pt x="243594" y="7601"/>
                </a:lnTo>
                <a:lnTo>
                  <a:pt x="230799" y="94"/>
                </a:lnTo>
                <a:lnTo>
                  <a:pt x="222862" y="0"/>
                </a:lnTo>
                <a:close/>
              </a:path>
              <a:path w="247650" h="388620">
                <a:moveTo>
                  <a:pt x="205648" y="239086"/>
                </a:moveTo>
                <a:lnTo>
                  <a:pt x="41883" y="330461"/>
                </a:lnTo>
                <a:lnTo>
                  <a:pt x="127847" y="330461"/>
                </a:lnTo>
                <a:lnTo>
                  <a:pt x="243448" y="265960"/>
                </a:lnTo>
                <a:lnTo>
                  <a:pt x="247531" y="258997"/>
                </a:lnTo>
                <a:lnTo>
                  <a:pt x="247531" y="251385"/>
                </a:lnTo>
                <a:lnTo>
                  <a:pt x="205648" y="251385"/>
                </a:lnTo>
                <a:lnTo>
                  <a:pt x="205648" y="239086"/>
                </a:lnTo>
                <a:close/>
              </a:path>
              <a:path w="247650" h="388620">
                <a:moveTo>
                  <a:pt x="216391" y="233092"/>
                </a:moveTo>
                <a:lnTo>
                  <a:pt x="205648" y="239086"/>
                </a:lnTo>
                <a:lnTo>
                  <a:pt x="205648" y="251385"/>
                </a:lnTo>
                <a:lnTo>
                  <a:pt x="226589" y="251385"/>
                </a:lnTo>
                <a:lnTo>
                  <a:pt x="216391" y="233092"/>
                </a:lnTo>
                <a:close/>
              </a:path>
              <a:path w="247650" h="388620">
                <a:moveTo>
                  <a:pt x="247531" y="233092"/>
                </a:moveTo>
                <a:lnTo>
                  <a:pt x="216391" y="233092"/>
                </a:lnTo>
                <a:lnTo>
                  <a:pt x="226589" y="251385"/>
                </a:lnTo>
                <a:lnTo>
                  <a:pt x="247531" y="251385"/>
                </a:lnTo>
                <a:lnTo>
                  <a:pt x="247531" y="233092"/>
                </a:lnTo>
                <a:close/>
              </a:path>
              <a:path w="247650" h="388620">
                <a:moveTo>
                  <a:pt x="247531" y="57568"/>
                </a:moveTo>
                <a:lnTo>
                  <a:pt x="205648" y="57568"/>
                </a:lnTo>
                <a:lnTo>
                  <a:pt x="205648" y="239086"/>
                </a:lnTo>
                <a:lnTo>
                  <a:pt x="216391" y="233092"/>
                </a:lnTo>
                <a:lnTo>
                  <a:pt x="247531" y="233092"/>
                </a:lnTo>
                <a:lnTo>
                  <a:pt x="247531" y="5756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155774" y="6095667"/>
            <a:ext cx="163830" cy="273050"/>
          </a:xfrm>
          <a:custGeom>
            <a:avLst/>
            <a:gdLst/>
            <a:ahLst/>
            <a:cxnLst/>
            <a:rect l="l" t="t" r="r" b="b"/>
            <a:pathLst>
              <a:path w="163829" h="273050">
                <a:moveTo>
                  <a:pt x="163764" y="0"/>
                </a:moveTo>
                <a:lnTo>
                  <a:pt x="0" y="91379"/>
                </a:lnTo>
                <a:lnTo>
                  <a:pt x="0" y="272892"/>
                </a:lnTo>
                <a:lnTo>
                  <a:pt x="163764" y="181523"/>
                </a:lnTo>
                <a:lnTo>
                  <a:pt x="163764" y="0"/>
                </a:lnTo>
                <a:close/>
              </a:path>
            </a:pathLst>
          </a:custGeom>
          <a:solidFill>
            <a:srgbClr val="4E9C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113891" y="6039062"/>
            <a:ext cx="247650" cy="386715"/>
          </a:xfrm>
          <a:custGeom>
            <a:avLst/>
            <a:gdLst/>
            <a:ahLst/>
            <a:cxnLst/>
            <a:rect l="l" t="t" r="r" b="b"/>
            <a:pathLst>
              <a:path w="247650" h="386714">
                <a:moveTo>
                  <a:pt x="230265" y="0"/>
                </a:moveTo>
                <a:lnTo>
                  <a:pt x="223071" y="0"/>
                </a:lnTo>
                <a:lnTo>
                  <a:pt x="219553" y="879"/>
                </a:lnTo>
                <a:lnTo>
                  <a:pt x="4083" y="121106"/>
                </a:lnTo>
                <a:lnTo>
                  <a:pt x="0" y="128069"/>
                </a:lnTo>
                <a:lnTo>
                  <a:pt x="0" y="372585"/>
                </a:lnTo>
                <a:lnTo>
                  <a:pt x="3947" y="379475"/>
                </a:lnTo>
                <a:lnTo>
                  <a:pt x="13601" y="385140"/>
                </a:lnTo>
                <a:lnTo>
                  <a:pt x="17266" y="386103"/>
                </a:lnTo>
                <a:lnTo>
                  <a:pt x="24459" y="386103"/>
                </a:lnTo>
                <a:lnTo>
                  <a:pt x="27978" y="385223"/>
                </a:lnTo>
                <a:lnTo>
                  <a:pt x="127850" y="329497"/>
                </a:lnTo>
                <a:lnTo>
                  <a:pt x="41883" y="329497"/>
                </a:lnTo>
                <a:lnTo>
                  <a:pt x="41883" y="147985"/>
                </a:lnTo>
                <a:lnTo>
                  <a:pt x="205648" y="56605"/>
                </a:lnTo>
                <a:lnTo>
                  <a:pt x="247531" y="56605"/>
                </a:lnTo>
                <a:lnTo>
                  <a:pt x="247531" y="13528"/>
                </a:lnTo>
                <a:lnTo>
                  <a:pt x="243594" y="6638"/>
                </a:lnTo>
                <a:lnTo>
                  <a:pt x="233930" y="963"/>
                </a:lnTo>
                <a:lnTo>
                  <a:pt x="230265" y="0"/>
                </a:lnTo>
                <a:close/>
              </a:path>
              <a:path w="247650" h="386714">
                <a:moveTo>
                  <a:pt x="247531" y="56605"/>
                </a:moveTo>
                <a:lnTo>
                  <a:pt x="205648" y="56605"/>
                </a:lnTo>
                <a:lnTo>
                  <a:pt x="205648" y="238128"/>
                </a:lnTo>
                <a:lnTo>
                  <a:pt x="41883" y="329497"/>
                </a:lnTo>
                <a:lnTo>
                  <a:pt x="127850" y="329497"/>
                </a:lnTo>
                <a:lnTo>
                  <a:pt x="243448" y="264997"/>
                </a:lnTo>
                <a:lnTo>
                  <a:pt x="247531" y="258034"/>
                </a:lnTo>
                <a:lnTo>
                  <a:pt x="247531" y="5660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477627" y="6299839"/>
            <a:ext cx="408305" cy="255270"/>
          </a:xfrm>
          <a:custGeom>
            <a:avLst/>
            <a:gdLst/>
            <a:ahLst/>
            <a:cxnLst/>
            <a:rect l="l" t="t" r="r" b="b"/>
            <a:pathLst>
              <a:path w="408304" h="255270">
                <a:moveTo>
                  <a:pt x="63338" y="179963"/>
                </a:moveTo>
                <a:lnTo>
                  <a:pt x="52532" y="179963"/>
                </a:lnTo>
                <a:lnTo>
                  <a:pt x="49108" y="180779"/>
                </a:lnTo>
                <a:lnTo>
                  <a:pt x="0" y="207468"/>
                </a:lnTo>
                <a:lnTo>
                  <a:pt x="0" y="255130"/>
                </a:lnTo>
                <a:lnTo>
                  <a:pt x="65924" y="219312"/>
                </a:lnTo>
                <a:lnTo>
                  <a:pt x="72303" y="213975"/>
                </a:lnTo>
                <a:lnTo>
                  <a:pt x="76010" y="206853"/>
                </a:lnTo>
                <a:lnTo>
                  <a:pt x="76776" y="198861"/>
                </a:lnTo>
                <a:lnTo>
                  <a:pt x="74332" y="190915"/>
                </a:lnTo>
                <a:lnTo>
                  <a:pt x="70531" y="183931"/>
                </a:lnTo>
                <a:lnTo>
                  <a:pt x="63338" y="179963"/>
                </a:lnTo>
                <a:close/>
              </a:path>
              <a:path w="408304" h="255270">
                <a:moveTo>
                  <a:pt x="228945" y="89986"/>
                </a:moveTo>
                <a:lnTo>
                  <a:pt x="218139" y="89986"/>
                </a:lnTo>
                <a:lnTo>
                  <a:pt x="214715" y="90803"/>
                </a:lnTo>
                <a:lnTo>
                  <a:pt x="137932" y="132519"/>
                </a:lnTo>
                <a:lnTo>
                  <a:pt x="131559" y="137856"/>
                </a:lnTo>
                <a:lnTo>
                  <a:pt x="127856" y="144978"/>
                </a:lnTo>
                <a:lnTo>
                  <a:pt x="127091" y="152970"/>
                </a:lnTo>
                <a:lnTo>
                  <a:pt x="129535" y="160916"/>
                </a:lnTo>
                <a:lnTo>
                  <a:pt x="133325" y="167911"/>
                </a:lnTo>
                <a:lnTo>
                  <a:pt x="140529" y="171869"/>
                </a:lnTo>
                <a:lnTo>
                  <a:pt x="151335" y="171869"/>
                </a:lnTo>
                <a:lnTo>
                  <a:pt x="231532" y="129325"/>
                </a:lnTo>
                <a:lnTo>
                  <a:pt x="242384" y="108879"/>
                </a:lnTo>
                <a:lnTo>
                  <a:pt x="239940" y="100928"/>
                </a:lnTo>
                <a:lnTo>
                  <a:pt x="236139" y="93944"/>
                </a:lnTo>
                <a:lnTo>
                  <a:pt x="228945" y="89986"/>
                </a:lnTo>
                <a:close/>
              </a:path>
              <a:path w="408304" h="255270">
                <a:moveTo>
                  <a:pt x="394553" y="0"/>
                </a:moveTo>
                <a:lnTo>
                  <a:pt x="383747" y="0"/>
                </a:lnTo>
                <a:lnTo>
                  <a:pt x="380323" y="816"/>
                </a:lnTo>
                <a:lnTo>
                  <a:pt x="303540" y="42532"/>
                </a:lnTo>
                <a:lnTo>
                  <a:pt x="297167" y="47874"/>
                </a:lnTo>
                <a:lnTo>
                  <a:pt x="293463" y="54997"/>
                </a:lnTo>
                <a:lnTo>
                  <a:pt x="292698" y="62989"/>
                </a:lnTo>
                <a:lnTo>
                  <a:pt x="295142" y="70940"/>
                </a:lnTo>
                <a:lnTo>
                  <a:pt x="298943" y="77924"/>
                </a:lnTo>
                <a:lnTo>
                  <a:pt x="306137" y="81882"/>
                </a:lnTo>
                <a:lnTo>
                  <a:pt x="316943" y="81882"/>
                </a:lnTo>
                <a:lnTo>
                  <a:pt x="397150" y="39349"/>
                </a:lnTo>
                <a:lnTo>
                  <a:pt x="407991" y="18892"/>
                </a:lnTo>
                <a:lnTo>
                  <a:pt x="405547" y="10942"/>
                </a:lnTo>
                <a:lnTo>
                  <a:pt x="401757" y="3957"/>
                </a:lnTo>
                <a:lnTo>
                  <a:pt x="394553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950115" y="6209863"/>
            <a:ext cx="101600" cy="78105"/>
          </a:xfrm>
          <a:custGeom>
            <a:avLst/>
            <a:gdLst/>
            <a:ahLst/>
            <a:cxnLst/>
            <a:rect l="l" t="t" r="r" b="b"/>
            <a:pathLst>
              <a:path w="101600" h="78104">
                <a:moveTo>
                  <a:pt x="87672" y="0"/>
                </a:moveTo>
                <a:lnTo>
                  <a:pt x="76866" y="0"/>
                </a:lnTo>
                <a:lnTo>
                  <a:pt x="73442" y="816"/>
                </a:lnTo>
                <a:lnTo>
                  <a:pt x="0" y="40721"/>
                </a:lnTo>
                <a:lnTo>
                  <a:pt x="0" y="67327"/>
                </a:lnTo>
                <a:lnTo>
                  <a:pt x="19130" y="77997"/>
                </a:lnTo>
                <a:lnTo>
                  <a:pt x="90269" y="39339"/>
                </a:lnTo>
                <a:lnTo>
                  <a:pt x="96643" y="34003"/>
                </a:lnTo>
                <a:lnTo>
                  <a:pt x="100350" y="26883"/>
                </a:lnTo>
                <a:lnTo>
                  <a:pt x="101115" y="18892"/>
                </a:lnTo>
                <a:lnTo>
                  <a:pt x="98667" y="10942"/>
                </a:lnTo>
                <a:lnTo>
                  <a:pt x="94876" y="3957"/>
                </a:lnTo>
                <a:lnTo>
                  <a:pt x="87672" y="0"/>
                </a:lnTo>
                <a:close/>
              </a:path>
            </a:pathLst>
          </a:custGeom>
          <a:solidFill>
            <a:srgbClr val="4E9C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35933" y="6250584"/>
            <a:ext cx="33655" cy="41275"/>
          </a:xfrm>
          <a:custGeom>
            <a:avLst/>
            <a:gdLst/>
            <a:ahLst/>
            <a:cxnLst/>
            <a:rect l="l" t="t" r="r" b="b"/>
            <a:pathLst>
              <a:path w="33654" h="41275">
                <a:moveTo>
                  <a:pt x="14181" y="0"/>
                </a:moveTo>
                <a:lnTo>
                  <a:pt x="10852" y="1811"/>
                </a:lnTo>
                <a:lnTo>
                  <a:pt x="4473" y="7146"/>
                </a:lnTo>
                <a:lnTo>
                  <a:pt x="766" y="14266"/>
                </a:lnTo>
                <a:lnTo>
                  <a:pt x="0" y="22258"/>
                </a:lnTo>
                <a:lnTo>
                  <a:pt x="2443" y="30208"/>
                </a:lnTo>
                <a:lnTo>
                  <a:pt x="4559" y="34093"/>
                </a:lnTo>
                <a:lnTo>
                  <a:pt x="7721" y="37045"/>
                </a:lnTo>
                <a:lnTo>
                  <a:pt x="14317" y="40375"/>
                </a:lnTo>
                <a:lnTo>
                  <a:pt x="17563" y="41161"/>
                </a:lnTo>
                <a:lnTo>
                  <a:pt x="24244" y="41161"/>
                </a:lnTo>
                <a:lnTo>
                  <a:pt x="27668" y="40333"/>
                </a:lnTo>
                <a:lnTo>
                  <a:pt x="33312" y="37276"/>
                </a:lnTo>
                <a:lnTo>
                  <a:pt x="14181" y="26606"/>
                </a:lnTo>
                <a:lnTo>
                  <a:pt x="1418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477627" y="7330391"/>
            <a:ext cx="12065" cy="38735"/>
          </a:xfrm>
          <a:custGeom>
            <a:avLst/>
            <a:gdLst/>
            <a:ahLst/>
            <a:cxnLst/>
            <a:rect l="l" t="t" r="r" b="b"/>
            <a:pathLst>
              <a:path w="12065" h="38734">
                <a:moveTo>
                  <a:pt x="0" y="0"/>
                </a:moveTo>
                <a:lnTo>
                  <a:pt x="0" y="38733"/>
                </a:lnTo>
                <a:lnTo>
                  <a:pt x="6527" y="33674"/>
                </a:lnTo>
                <a:lnTo>
                  <a:pt x="10498" y="26698"/>
                </a:lnTo>
                <a:lnTo>
                  <a:pt x="11565" y="18740"/>
                </a:lnTo>
                <a:lnTo>
                  <a:pt x="9423" y="10704"/>
                </a:lnTo>
                <a:lnTo>
                  <a:pt x="5769" y="3332"/>
                </a:lnTo>
                <a:lnTo>
                  <a:pt x="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526023" y="6631829"/>
            <a:ext cx="822960" cy="459105"/>
          </a:xfrm>
          <a:custGeom>
            <a:avLst/>
            <a:gdLst/>
            <a:ahLst/>
            <a:cxnLst/>
            <a:rect l="l" t="t" r="r" b="b"/>
            <a:pathLst>
              <a:path w="822959" h="459104">
                <a:moveTo>
                  <a:pt x="411306" y="0"/>
                </a:moveTo>
                <a:lnTo>
                  <a:pt x="0" y="229490"/>
                </a:lnTo>
                <a:lnTo>
                  <a:pt x="411306" y="458980"/>
                </a:lnTo>
                <a:lnTo>
                  <a:pt x="822613" y="229490"/>
                </a:lnTo>
                <a:lnTo>
                  <a:pt x="41130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505082" y="6609987"/>
            <a:ext cx="864869" cy="502920"/>
          </a:xfrm>
          <a:custGeom>
            <a:avLst/>
            <a:gdLst/>
            <a:ahLst/>
            <a:cxnLst/>
            <a:rect l="l" t="t" r="r" b="b"/>
            <a:pathLst>
              <a:path w="864870" h="502920">
                <a:moveTo>
                  <a:pt x="20941" y="251332"/>
                </a:moveTo>
                <a:lnTo>
                  <a:pt x="10732" y="269614"/>
                </a:lnTo>
                <a:lnTo>
                  <a:pt x="428405" y="502654"/>
                </a:lnTo>
                <a:lnTo>
                  <a:pt x="436101" y="502654"/>
                </a:lnTo>
                <a:lnTo>
                  <a:pt x="518205" y="456844"/>
                </a:lnTo>
                <a:lnTo>
                  <a:pt x="432248" y="456844"/>
                </a:lnTo>
                <a:lnTo>
                  <a:pt x="96690" y="269614"/>
                </a:lnTo>
                <a:lnTo>
                  <a:pt x="31140" y="269614"/>
                </a:lnTo>
                <a:lnTo>
                  <a:pt x="20941" y="251332"/>
                </a:lnTo>
                <a:close/>
              </a:path>
              <a:path w="864870" h="502920">
                <a:moveTo>
                  <a:pt x="518220" y="45820"/>
                </a:moveTo>
                <a:lnTo>
                  <a:pt x="432248" y="45820"/>
                </a:lnTo>
                <a:lnTo>
                  <a:pt x="800572" y="251332"/>
                </a:lnTo>
                <a:lnTo>
                  <a:pt x="432248" y="456844"/>
                </a:lnTo>
                <a:lnTo>
                  <a:pt x="518205" y="456844"/>
                </a:lnTo>
                <a:lnTo>
                  <a:pt x="860413" y="265908"/>
                </a:lnTo>
                <a:lnTo>
                  <a:pt x="864497" y="258944"/>
                </a:lnTo>
                <a:lnTo>
                  <a:pt x="864497" y="243720"/>
                </a:lnTo>
                <a:lnTo>
                  <a:pt x="860413" y="236757"/>
                </a:lnTo>
                <a:lnTo>
                  <a:pt x="518220" y="45820"/>
                </a:lnTo>
                <a:close/>
              </a:path>
              <a:path w="864870" h="502920">
                <a:moveTo>
                  <a:pt x="436101" y="0"/>
                </a:moveTo>
                <a:lnTo>
                  <a:pt x="428405" y="0"/>
                </a:lnTo>
                <a:lnTo>
                  <a:pt x="4083" y="236757"/>
                </a:lnTo>
                <a:lnTo>
                  <a:pt x="0" y="243720"/>
                </a:lnTo>
                <a:lnTo>
                  <a:pt x="0" y="258944"/>
                </a:lnTo>
                <a:lnTo>
                  <a:pt x="4083" y="265908"/>
                </a:lnTo>
                <a:lnTo>
                  <a:pt x="10732" y="269614"/>
                </a:lnTo>
                <a:lnTo>
                  <a:pt x="31140" y="233040"/>
                </a:lnTo>
                <a:lnTo>
                  <a:pt x="96693" y="233040"/>
                </a:lnTo>
                <a:lnTo>
                  <a:pt x="432248" y="45820"/>
                </a:lnTo>
                <a:lnTo>
                  <a:pt x="518220" y="45820"/>
                </a:lnTo>
                <a:lnTo>
                  <a:pt x="436101" y="0"/>
                </a:lnTo>
                <a:close/>
              </a:path>
              <a:path w="864870" h="502920">
                <a:moveTo>
                  <a:pt x="31140" y="233040"/>
                </a:moveTo>
                <a:lnTo>
                  <a:pt x="20941" y="251332"/>
                </a:lnTo>
                <a:lnTo>
                  <a:pt x="31140" y="269614"/>
                </a:lnTo>
                <a:lnTo>
                  <a:pt x="63916" y="251327"/>
                </a:lnTo>
                <a:lnTo>
                  <a:pt x="31140" y="233040"/>
                </a:lnTo>
                <a:close/>
              </a:path>
              <a:path w="864870" h="502920">
                <a:moveTo>
                  <a:pt x="63916" y="251327"/>
                </a:moveTo>
                <a:lnTo>
                  <a:pt x="31140" y="269614"/>
                </a:lnTo>
                <a:lnTo>
                  <a:pt x="96690" y="269614"/>
                </a:lnTo>
                <a:lnTo>
                  <a:pt x="63916" y="251327"/>
                </a:lnTo>
                <a:close/>
              </a:path>
              <a:path w="864870" h="502920">
                <a:moveTo>
                  <a:pt x="96693" y="233040"/>
                </a:moveTo>
                <a:lnTo>
                  <a:pt x="31140" y="233040"/>
                </a:lnTo>
                <a:lnTo>
                  <a:pt x="63916" y="251327"/>
                </a:lnTo>
                <a:lnTo>
                  <a:pt x="96693" y="23304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526023" y="6861319"/>
            <a:ext cx="411480" cy="688975"/>
          </a:xfrm>
          <a:custGeom>
            <a:avLst/>
            <a:gdLst/>
            <a:ahLst/>
            <a:cxnLst/>
            <a:rect l="l" t="t" r="r" b="b"/>
            <a:pathLst>
              <a:path w="411479" h="688975">
                <a:moveTo>
                  <a:pt x="0" y="0"/>
                </a:moveTo>
                <a:lnTo>
                  <a:pt x="0" y="458959"/>
                </a:lnTo>
                <a:lnTo>
                  <a:pt x="411306" y="688450"/>
                </a:lnTo>
                <a:lnTo>
                  <a:pt x="411306" y="22949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505082" y="6839415"/>
            <a:ext cx="453390" cy="732790"/>
          </a:xfrm>
          <a:custGeom>
            <a:avLst/>
            <a:gdLst/>
            <a:ahLst/>
            <a:cxnLst/>
            <a:rect l="l" t="t" r="r" b="b"/>
            <a:pathLst>
              <a:path w="453390" h="732790">
                <a:moveTo>
                  <a:pt x="31140" y="462572"/>
                </a:moveTo>
                <a:lnTo>
                  <a:pt x="10732" y="499147"/>
                </a:lnTo>
                <a:lnTo>
                  <a:pt x="428520" y="732260"/>
                </a:lnTo>
                <a:lnTo>
                  <a:pt x="436457" y="732166"/>
                </a:lnTo>
                <a:lnTo>
                  <a:pt x="449242" y="724658"/>
                </a:lnTo>
                <a:lnTo>
                  <a:pt x="453190" y="717768"/>
                </a:lnTo>
                <a:lnTo>
                  <a:pt x="453190" y="674691"/>
                </a:lnTo>
                <a:lnTo>
                  <a:pt x="411306" y="674691"/>
                </a:lnTo>
                <a:lnTo>
                  <a:pt x="63925" y="480864"/>
                </a:lnTo>
                <a:lnTo>
                  <a:pt x="41883" y="480864"/>
                </a:lnTo>
                <a:lnTo>
                  <a:pt x="41883" y="468566"/>
                </a:lnTo>
                <a:lnTo>
                  <a:pt x="31140" y="462572"/>
                </a:lnTo>
                <a:close/>
              </a:path>
              <a:path w="453390" h="732790">
                <a:moveTo>
                  <a:pt x="127846" y="57568"/>
                </a:moveTo>
                <a:lnTo>
                  <a:pt x="41883" y="57568"/>
                </a:lnTo>
                <a:lnTo>
                  <a:pt x="411306" y="263688"/>
                </a:lnTo>
                <a:lnTo>
                  <a:pt x="411306" y="674691"/>
                </a:lnTo>
                <a:lnTo>
                  <a:pt x="453190" y="674691"/>
                </a:lnTo>
                <a:lnTo>
                  <a:pt x="453190" y="243783"/>
                </a:lnTo>
                <a:lnTo>
                  <a:pt x="449106" y="236820"/>
                </a:lnTo>
                <a:lnTo>
                  <a:pt x="127846" y="57568"/>
                </a:lnTo>
                <a:close/>
              </a:path>
              <a:path w="453390" h="732790">
                <a:moveTo>
                  <a:pt x="24669" y="0"/>
                </a:moveTo>
                <a:lnTo>
                  <a:pt x="16732" y="94"/>
                </a:lnTo>
                <a:lnTo>
                  <a:pt x="3947" y="7601"/>
                </a:lnTo>
                <a:lnTo>
                  <a:pt x="0" y="14491"/>
                </a:lnTo>
                <a:lnTo>
                  <a:pt x="0" y="488477"/>
                </a:lnTo>
                <a:lnTo>
                  <a:pt x="4083" y="495440"/>
                </a:lnTo>
                <a:lnTo>
                  <a:pt x="10732" y="499147"/>
                </a:lnTo>
                <a:lnTo>
                  <a:pt x="31140" y="462572"/>
                </a:lnTo>
                <a:lnTo>
                  <a:pt x="41883" y="462572"/>
                </a:lnTo>
                <a:lnTo>
                  <a:pt x="41883" y="57568"/>
                </a:lnTo>
                <a:lnTo>
                  <a:pt x="127846" y="57568"/>
                </a:lnTo>
                <a:lnTo>
                  <a:pt x="24669" y="0"/>
                </a:lnTo>
                <a:close/>
              </a:path>
              <a:path w="453390" h="732790">
                <a:moveTo>
                  <a:pt x="41883" y="468566"/>
                </a:moveTo>
                <a:lnTo>
                  <a:pt x="41883" y="480864"/>
                </a:lnTo>
                <a:lnTo>
                  <a:pt x="63925" y="480864"/>
                </a:lnTo>
                <a:lnTo>
                  <a:pt x="41883" y="468566"/>
                </a:lnTo>
                <a:close/>
              </a:path>
              <a:path w="453390" h="732790">
                <a:moveTo>
                  <a:pt x="41883" y="462572"/>
                </a:moveTo>
                <a:lnTo>
                  <a:pt x="31140" y="462572"/>
                </a:lnTo>
                <a:lnTo>
                  <a:pt x="41883" y="468566"/>
                </a:lnTo>
                <a:lnTo>
                  <a:pt x="41883" y="46257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937330" y="6861319"/>
            <a:ext cx="411480" cy="688975"/>
          </a:xfrm>
          <a:custGeom>
            <a:avLst/>
            <a:gdLst/>
            <a:ahLst/>
            <a:cxnLst/>
            <a:rect l="l" t="t" r="r" b="b"/>
            <a:pathLst>
              <a:path w="411479" h="688975">
                <a:moveTo>
                  <a:pt x="411306" y="0"/>
                </a:moveTo>
                <a:lnTo>
                  <a:pt x="0" y="229490"/>
                </a:lnTo>
                <a:lnTo>
                  <a:pt x="0" y="688450"/>
                </a:lnTo>
                <a:lnTo>
                  <a:pt x="411306" y="458959"/>
                </a:lnTo>
                <a:lnTo>
                  <a:pt x="41130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916389" y="6839415"/>
            <a:ext cx="453390" cy="732790"/>
          </a:xfrm>
          <a:custGeom>
            <a:avLst/>
            <a:gdLst/>
            <a:ahLst/>
            <a:cxnLst/>
            <a:rect l="l" t="t" r="r" b="b"/>
            <a:pathLst>
              <a:path w="453390" h="732790">
                <a:moveTo>
                  <a:pt x="428520" y="0"/>
                </a:moveTo>
                <a:lnTo>
                  <a:pt x="4083" y="236820"/>
                </a:lnTo>
                <a:lnTo>
                  <a:pt x="0" y="243783"/>
                </a:lnTo>
                <a:lnTo>
                  <a:pt x="0" y="717768"/>
                </a:lnTo>
                <a:lnTo>
                  <a:pt x="3947" y="724658"/>
                </a:lnTo>
                <a:lnTo>
                  <a:pt x="16732" y="732166"/>
                </a:lnTo>
                <a:lnTo>
                  <a:pt x="24669" y="732260"/>
                </a:lnTo>
                <a:lnTo>
                  <a:pt x="127846" y="674691"/>
                </a:lnTo>
                <a:lnTo>
                  <a:pt x="41883" y="674691"/>
                </a:lnTo>
                <a:lnTo>
                  <a:pt x="41883" y="263698"/>
                </a:lnTo>
                <a:lnTo>
                  <a:pt x="411306" y="57568"/>
                </a:lnTo>
                <a:lnTo>
                  <a:pt x="453190" y="57568"/>
                </a:lnTo>
                <a:lnTo>
                  <a:pt x="453190" y="14491"/>
                </a:lnTo>
                <a:lnTo>
                  <a:pt x="449242" y="7601"/>
                </a:lnTo>
                <a:lnTo>
                  <a:pt x="436457" y="94"/>
                </a:lnTo>
                <a:lnTo>
                  <a:pt x="428520" y="0"/>
                </a:lnTo>
                <a:close/>
              </a:path>
              <a:path w="453390" h="732790">
                <a:moveTo>
                  <a:pt x="411306" y="468566"/>
                </a:moveTo>
                <a:lnTo>
                  <a:pt x="41883" y="674691"/>
                </a:lnTo>
                <a:lnTo>
                  <a:pt x="127846" y="674691"/>
                </a:lnTo>
                <a:lnTo>
                  <a:pt x="449106" y="495440"/>
                </a:lnTo>
                <a:lnTo>
                  <a:pt x="453190" y="488477"/>
                </a:lnTo>
                <a:lnTo>
                  <a:pt x="453190" y="480864"/>
                </a:lnTo>
                <a:lnTo>
                  <a:pt x="411306" y="480864"/>
                </a:lnTo>
                <a:lnTo>
                  <a:pt x="411306" y="468566"/>
                </a:lnTo>
                <a:close/>
              </a:path>
              <a:path w="453390" h="732790">
                <a:moveTo>
                  <a:pt x="422049" y="462572"/>
                </a:moveTo>
                <a:lnTo>
                  <a:pt x="411306" y="468566"/>
                </a:lnTo>
                <a:lnTo>
                  <a:pt x="411306" y="480864"/>
                </a:lnTo>
                <a:lnTo>
                  <a:pt x="432248" y="480864"/>
                </a:lnTo>
                <a:lnTo>
                  <a:pt x="422049" y="462572"/>
                </a:lnTo>
                <a:close/>
              </a:path>
              <a:path w="453390" h="732790">
                <a:moveTo>
                  <a:pt x="453190" y="462572"/>
                </a:moveTo>
                <a:lnTo>
                  <a:pt x="422049" y="462572"/>
                </a:lnTo>
                <a:lnTo>
                  <a:pt x="432248" y="480864"/>
                </a:lnTo>
                <a:lnTo>
                  <a:pt x="453190" y="480864"/>
                </a:lnTo>
                <a:lnTo>
                  <a:pt x="453190" y="462572"/>
                </a:lnTo>
                <a:close/>
              </a:path>
              <a:path w="453390" h="732790">
                <a:moveTo>
                  <a:pt x="453190" y="57568"/>
                </a:moveTo>
                <a:lnTo>
                  <a:pt x="411306" y="57568"/>
                </a:lnTo>
                <a:lnTo>
                  <a:pt x="411306" y="468566"/>
                </a:lnTo>
                <a:lnTo>
                  <a:pt x="422049" y="462572"/>
                </a:lnTo>
                <a:lnTo>
                  <a:pt x="453190" y="462572"/>
                </a:lnTo>
                <a:lnTo>
                  <a:pt x="453190" y="5756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958272" y="6896983"/>
            <a:ext cx="369570" cy="617220"/>
          </a:xfrm>
          <a:custGeom>
            <a:avLst/>
            <a:gdLst/>
            <a:ahLst/>
            <a:cxnLst/>
            <a:rect l="l" t="t" r="r" b="b"/>
            <a:pathLst>
              <a:path w="369570" h="617220">
                <a:moveTo>
                  <a:pt x="369423" y="0"/>
                </a:moveTo>
                <a:lnTo>
                  <a:pt x="208956" y="89536"/>
                </a:lnTo>
                <a:lnTo>
                  <a:pt x="208956" y="316168"/>
                </a:lnTo>
                <a:lnTo>
                  <a:pt x="204758" y="323257"/>
                </a:lnTo>
                <a:lnTo>
                  <a:pt x="0" y="435452"/>
                </a:lnTo>
                <a:lnTo>
                  <a:pt x="0" y="617122"/>
                </a:lnTo>
                <a:lnTo>
                  <a:pt x="369423" y="410992"/>
                </a:lnTo>
                <a:lnTo>
                  <a:pt x="369423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916389" y="6840377"/>
            <a:ext cx="453390" cy="730885"/>
          </a:xfrm>
          <a:custGeom>
            <a:avLst/>
            <a:gdLst/>
            <a:ahLst/>
            <a:cxnLst/>
            <a:rect l="l" t="t" r="r" b="b"/>
            <a:pathLst>
              <a:path w="453390" h="730884">
                <a:moveTo>
                  <a:pt x="0" y="492560"/>
                </a:moveTo>
                <a:lnTo>
                  <a:pt x="0" y="716805"/>
                </a:lnTo>
                <a:lnTo>
                  <a:pt x="3947" y="723695"/>
                </a:lnTo>
                <a:lnTo>
                  <a:pt x="13601" y="729370"/>
                </a:lnTo>
                <a:lnTo>
                  <a:pt x="17276" y="730333"/>
                </a:lnTo>
                <a:lnTo>
                  <a:pt x="24459" y="730333"/>
                </a:lnTo>
                <a:lnTo>
                  <a:pt x="27978" y="729454"/>
                </a:lnTo>
                <a:lnTo>
                  <a:pt x="127851" y="673728"/>
                </a:lnTo>
                <a:lnTo>
                  <a:pt x="41883" y="673728"/>
                </a:lnTo>
                <a:lnTo>
                  <a:pt x="41883" y="500843"/>
                </a:lnTo>
                <a:lnTo>
                  <a:pt x="17015" y="500843"/>
                </a:lnTo>
                <a:lnTo>
                  <a:pt x="13549" y="499984"/>
                </a:lnTo>
                <a:lnTo>
                  <a:pt x="0" y="492560"/>
                </a:lnTo>
                <a:close/>
              </a:path>
              <a:path w="453390" h="730884">
                <a:moveTo>
                  <a:pt x="453190" y="56605"/>
                </a:moveTo>
                <a:lnTo>
                  <a:pt x="411306" y="56605"/>
                </a:lnTo>
                <a:lnTo>
                  <a:pt x="411306" y="467598"/>
                </a:lnTo>
                <a:lnTo>
                  <a:pt x="41883" y="673728"/>
                </a:lnTo>
                <a:lnTo>
                  <a:pt x="127851" y="673728"/>
                </a:lnTo>
                <a:lnTo>
                  <a:pt x="449106" y="494477"/>
                </a:lnTo>
                <a:lnTo>
                  <a:pt x="453190" y="487513"/>
                </a:lnTo>
                <a:lnTo>
                  <a:pt x="453190" y="56605"/>
                </a:lnTo>
                <a:close/>
              </a:path>
              <a:path w="453390" h="730884">
                <a:moveTo>
                  <a:pt x="41883" y="492058"/>
                </a:moveTo>
                <a:lnTo>
                  <a:pt x="27412" y="499984"/>
                </a:lnTo>
                <a:lnTo>
                  <a:pt x="23946" y="500843"/>
                </a:lnTo>
                <a:lnTo>
                  <a:pt x="41883" y="500843"/>
                </a:lnTo>
                <a:lnTo>
                  <a:pt x="41883" y="492058"/>
                </a:lnTo>
                <a:close/>
              </a:path>
              <a:path w="453390" h="730884">
                <a:moveTo>
                  <a:pt x="435923" y="0"/>
                </a:moveTo>
                <a:lnTo>
                  <a:pt x="428730" y="0"/>
                </a:lnTo>
                <a:lnTo>
                  <a:pt x="425212" y="890"/>
                </a:lnTo>
                <a:lnTo>
                  <a:pt x="228150" y="110844"/>
                </a:lnTo>
                <a:lnTo>
                  <a:pt x="246641" y="120970"/>
                </a:lnTo>
                <a:lnTo>
                  <a:pt x="250840" y="128058"/>
                </a:lnTo>
                <a:lnTo>
                  <a:pt x="250840" y="146142"/>
                </a:lnTo>
                <a:lnTo>
                  <a:pt x="411306" y="56605"/>
                </a:lnTo>
                <a:lnTo>
                  <a:pt x="453190" y="56605"/>
                </a:lnTo>
                <a:lnTo>
                  <a:pt x="453190" y="13528"/>
                </a:lnTo>
                <a:lnTo>
                  <a:pt x="449242" y="6638"/>
                </a:lnTo>
                <a:lnTo>
                  <a:pt x="439588" y="963"/>
                </a:lnTo>
                <a:lnTo>
                  <a:pt x="43592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727452" y="6861309"/>
            <a:ext cx="419100" cy="459105"/>
          </a:xfrm>
          <a:custGeom>
            <a:avLst/>
            <a:gdLst/>
            <a:ahLst/>
            <a:cxnLst/>
            <a:rect l="l" t="t" r="r" b="b"/>
            <a:pathLst>
              <a:path w="419100" h="459104">
                <a:moveTo>
                  <a:pt x="209417" y="0"/>
                </a:moveTo>
                <a:lnTo>
                  <a:pt x="0" y="114750"/>
                </a:lnTo>
                <a:lnTo>
                  <a:pt x="0" y="344230"/>
                </a:lnTo>
                <a:lnTo>
                  <a:pt x="209417" y="458970"/>
                </a:lnTo>
                <a:lnTo>
                  <a:pt x="418835" y="344230"/>
                </a:lnTo>
                <a:lnTo>
                  <a:pt x="418835" y="114750"/>
                </a:lnTo>
                <a:lnTo>
                  <a:pt x="20941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706510" y="6839508"/>
            <a:ext cx="461009" cy="502920"/>
          </a:xfrm>
          <a:custGeom>
            <a:avLst/>
            <a:gdLst/>
            <a:ahLst/>
            <a:cxnLst/>
            <a:rect l="l" t="t" r="r" b="b"/>
            <a:pathLst>
              <a:path w="461009" h="502920">
                <a:moveTo>
                  <a:pt x="220296" y="3434"/>
                </a:moveTo>
                <a:lnTo>
                  <a:pt x="4198" y="121839"/>
                </a:lnTo>
                <a:lnTo>
                  <a:pt x="0" y="128928"/>
                </a:lnTo>
                <a:lnTo>
                  <a:pt x="0" y="373643"/>
                </a:lnTo>
                <a:lnTo>
                  <a:pt x="4198" y="380731"/>
                </a:lnTo>
                <a:lnTo>
                  <a:pt x="226558" y="502571"/>
                </a:lnTo>
                <a:lnTo>
                  <a:pt x="234160" y="502571"/>
                </a:lnTo>
                <a:lnTo>
                  <a:pt x="317516" y="456897"/>
                </a:lnTo>
                <a:lnTo>
                  <a:pt x="230359" y="456897"/>
                </a:lnTo>
                <a:lnTo>
                  <a:pt x="41883" y="353622"/>
                </a:lnTo>
                <a:lnTo>
                  <a:pt x="41883" y="148948"/>
                </a:lnTo>
                <a:lnTo>
                  <a:pt x="230359" y="45679"/>
                </a:lnTo>
                <a:lnTo>
                  <a:pt x="220296" y="40166"/>
                </a:lnTo>
                <a:lnTo>
                  <a:pt x="230359" y="21800"/>
                </a:lnTo>
                <a:lnTo>
                  <a:pt x="220296" y="3434"/>
                </a:lnTo>
                <a:close/>
              </a:path>
              <a:path w="461009" h="502920">
                <a:moveTo>
                  <a:pt x="234160" y="0"/>
                </a:moveTo>
                <a:lnTo>
                  <a:pt x="226558" y="0"/>
                </a:lnTo>
                <a:lnTo>
                  <a:pt x="220296" y="3434"/>
                </a:lnTo>
                <a:lnTo>
                  <a:pt x="240421" y="40166"/>
                </a:lnTo>
                <a:lnTo>
                  <a:pt x="230359" y="45679"/>
                </a:lnTo>
                <a:lnTo>
                  <a:pt x="418835" y="148948"/>
                </a:lnTo>
                <a:lnTo>
                  <a:pt x="418835" y="353622"/>
                </a:lnTo>
                <a:lnTo>
                  <a:pt x="230359" y="456897"/>
                </a:lnTo>
                <a:lnTo>
                  <a:pt x="317516" y="456897"/>
                </a:lnTo>
                <a:lnTo>
                  <a:pt x="456520" y="380731"/>
                </a:lnTo>
                <a:lnTo>
                  <a:pt x="460718" y="373643"/>
                </a:lnTo>
                <a:lnTo>
                  <a:pt x="460718" y="128928"/>
                </a:lnTo>
                <a:lnTo>
                  <a:pt x="456520" y="121839"/>
                </a:lnTo>
                <a:lnTo>
                  <a:pt x="234160" y="0"/>
                </a:lnTo>
                <a:close/>
              </a:path>
              <a:path w="461009" h="502920">
                <a:moveTo>
                  <a:pt x="230359" y="21800"/>
                </a:moveTo>
                <a:lnTo>
                  <a:pt x="220296" y="40166"/>
                </a:lnTo>
                <a:lnTo>
                  <a:pt x="230359" y="45679"/>
                </a:lnTo>
                <a:lnTo>
                  <a:pt x="240421" y="40166"/>
                </a:lnTo>
                <a:lnTo>
                  <a:pt x="230359" y="2180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752614" y="6896983"/>
            <a:ext cx="163830" cy="273050"/>
          </a:xfrm>
          <a:custGeom>
            <a:avLst/>
            <a:gdLst/>
            <a:ahLst/>
            <a:cxnLst/>
            <a:rect l="l" t="t" r="r" b="b"/>
            <a:pathLst>
              <a:path w="163829" h="273050">
                <a:moveTo>
                  <a:pt x="163775" y="0"/>
                </a:moveTo>
                <a:lnTo>
                  <a:pt x="0" y="91379"/>
                </a:lnTo>
                <a:lnTo>
                  <a:pt x="0" y="272892"/>
                </a:lnTo>
                <a:lnTo>
                  <a:pt x="163775" y="181512"/>
                </a:lnTo>
                <a:lnTo>
                  <a:pt x="163775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748394" y="6885193"/>
            <a:ext cx="210185" cy="321945"/>
          </a:xfrm>
          <a:custGeom>
            <a:avLst/>
            <a:gdLst/>
            <a:ahLst/>
            <a:cxnLst/>
            <a:rect l="l" t="t" r="r" b="b"/>
            <a:pathLst>
              <a:path w="210184" h="321945">
                <a:moveTo>
                  <a:pt x="188475" y="0"/>
                </a:moveTo>
                <a:lnTo>
                  <a:pt x="0" y="103263"/>
                </a:lnTo>
                <a:lnTo>
                  <a:pt x="0" y="307938"/>
                </a:lnTo>
                <a:lnTo>
                  <a:pt x="24470" y="321351"/>
                </a:lnTo>
                <a:lnTo>
                  <a:pt x="90191" y="284682"/>
                </a:lnTo>
                <a:lnTo>
                  <a:pt x="4219" y="284682"/>
                </a:lnTo>
                <a:lnTo>
                  <a:pt x="4219" y="103169"/>
                </a:lnTo>
                <a:lnTo>
                  <a:pt x="167994" y="11790"/>
                </a:lnTo>
                <a:lnTo>
                  <a:pt x="209878" y="11790"/>
                </a:lnTo>
                <a:lnTo>
                  <a:pt x="188475" y="0"/>
                </a:lnTo>
                <a:close/>
              </a:path>
              <a:path w="210184" h="321945">
                <a:moveTo>
                  <a:pt x="209878" y="11790"/>
                </a:moveTo>
                <a:lnTo>
                  <a:pt x="167994" y="11790"/>
                </a:lnTo>
                <a:lnTo>
                  <a:pt x="167994" y="193303"/>
                </a:lnTo>
                <a:lnTo>
                  <a:pt x="4219" y="284682"/>
                </a:lnTo>
                <a:lnTo>
                  <a:pt x="90191" y="284682"/>
                </a:lnTo>
                <a:lnTo>
                  <a:pt x="205794" y="220181"/>
                </a:lnTo>
                <a:lnTo>
                  <a:pt x="209878" y="213218"/>
                </a:lnTo>
                <a:lnTo>
                  <a:pt x="209878" y="1179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710740" y="6840377"/>
            <a:ext cx="247650" cy="386715"/>
          </a:xfrm>
          <a:custGeom>
            <a:avLst/>
            <a:gdLst/>
            <a:ahLst/>
            <a:cxnLst/>
            <a:rect l="l" t="t" r="r" b="b"/>
            <a:pathLst>
              <a:path w="247650" h="386715">
                <a:moveTo>
                  <a:pt x="226820" y="0"/>
                </a:moveTo>
                <a:lnTo>
                  <a:pt x="223071" y="0"/>
                </a:lnTo>
                <a:lnTo>
                  <a:pt x="219553" y="890"/>
                </a:lnTo>
                <a:lnTo>
                  <a:pt x="4083" y="121106"/>
                </a:lnTo>
                <a:lnTo>
                  <a:pt x="0" y="128069"/>
                </a:lnTo>
                <a:lnTo>
                  <a:pt x="0" y="372585"/>
                </a:lnTo>
                <a:lnTo>
                  <a:pt x="3937" y="379475"/>
                </a:lnTo>
                <a:lnTo>
                  <a:pt x="13601" y="385140"/>
                </a:lnTo>
                <a:lnTo>
                  <a:pt x="17266" y="386103"/>
                </a:lnTo>
                <a:lnTo>
                  <a:pt x="24449" y="386103"/>
                </a:lnTo>
                <a:lnTo>
                  <a:pt x="27967" y="385223"/>
                </a:lnTo>
                <a:lnTo>
                  <a:pt x="62123" y="366166"/>
                </a:lnTo>
                <a:lnTo>
                  <a:pt x="37653" y="352753"/>
                </a:lnTo>
                <a:lnTo>
                  <a:pt x="37653" y="148079"/>
                </a:lnTo>
                <a:lnTo>
                  <a:pt x="226129" y="44815"/>
                </a:lnTo>
                <a:lnTo>
                  <a:pt x="247531" y="44815"/>
                </a:lnTo>
                <a:lnTo>
                  <a:pt x="247531" y="39297"/>
                </a:lnTo>
                <a:lnTo>
                  <a:pt x="216066" y="39297"/>
                </a:lnTo>
                <a:lnTo>
                  <a:pt x="226129" y="20931"/>
                </a:lnTo>
                <a:lnTo>
                  <a:pt x="247531" y="20931"/>
                </a:lnTo>
                <a:lnTo>
                  <a:pt x="247531" y="14324"/>
                </a:lnTo>
                <a:lnTo>
                  <a:pt x="244390" y="8125"/>
                </a:lnTo>
                <a:lnTo>
                  <a:pt x="239175" y="4198"/>
                </a:lnTo>
                <a:lnTo>
                  <a:pt x="233270" y="963"/>
                </a:lnTo>
                <a:lnTo>
                  <a:pt x="230055" y="115"/>
                </a:lnTo>
                <a:lnTo>
                  <a:pt x="226820" y="0"/>
                </a:lnTo>
                <a:close/>
              </a:path>
              <a:path w="247650" h="386715">
                <a:moveTo>
                  <a:pt x="247531" y="44815"/>
                </a:moveTo>
                <a:lnTo>
                  <a:pt x="226129" y="44815"/>
                </a:lnTo>
                <a:lnTo>
                  <a:pt x="247531" y="56542"/>
                </a:lnTo>
                <a:lnTo>
                  <a:pt x="247531" y="44815"/>
                </a:lnTo>
                <a:close/>
              </a:path>
              <a:path w="247650" h="386715">
                <a:moveTo>
                  <a:pt x="247531" y="20931"/>
                </a:moveTo>
                <a:lnTo>
                  <a:pt x="226129" y="20931"/>
                </a:lnTo>
                <a:lnTo>
                  <a:pt x="216066" y="39297"/>
                </a:lnTo>
                <a:lnTo>
                  <a:pt x="247531" y="39297"/>
                </a:lnTo>
                <a:lnTo>
                  <a:pt x="247531" y="2093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975957" y="6556669"/>
            <a:ext cx="55880" cy="93980"/>
          </a:xfrm>
          <a:custGeom>
            <a:avLst/>
            <a:gdLst/>
            <a:ahLst/>
            <a:cxnLst/>
            <a:rect l="l" t="t" r="r" b="b"/>
            <a:pathLst>
              <a:path w="55879" h="93979">
                <a:moveTo>
                  <a:pt x="36826" y="0"/>
                </a:moveTo>
                <a:lnTo>
                  <a:pt x="35077" y="0"/>
                </a:lnTo>
                <a:lnTo>
                  <a:pt x="28330" y="1125"/>
                </a:lnTo>
                <a:lnTo>
                  <a:pt x="22364" y="4324"/>
                </a:lnTo>
                <a:lnTo>
                  <a:pt x="17715" y="9258"/>
                </a:lnTo>
                <a:lnTo>
                  <a:pt x="14826" y="15685"/>
                </a:lnTo>
                <a:lnTo>
                  <a:pt x="0" y="72730"/>
                </a:lnTo>
                <a:lnTo>
                  <a:pt x="37799" y="93819"/>
                </a:lnTo>
                <a:lnTo>
                  <a:pt x="55359" y="26219"/>
                </a:lnTo>
                <a:lnTo>
                  <a:pt x="55818" y="17915"/>
                </a:lnTo>
                <a:lnTo>
                  <a:pt x="53151" y="10343"/>
                </a:lnTo>
                <a:lnTo>
                  <a:pt x="47839" y="4324"/>
                </a:lnTo>
                <a:lnTo>
                  <a:pt x="40365" y="680"/>
                </a:lnTo>
                <a:lnTo>
                  <a:pt x="38595" y="219"/>
                </a:lnTo>
                <a:lnTo>
                  <a:pt x="36826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69259" y="6629400"/>
            <a:ext cx="45085" cy="50800"/>
          </a:xfrm>
          <a:custGeom>
            <a:avLst/>
            <a:gdLst/>
            <a:ahLst/>
            <a:cxnLst/>
            <a:rect l="l" t="t" r="r" b="b"/>
            <a:pathLst>
              <a:path w="45084" h="50800">
                <a:moveTo>
                  <a:pt x="6698" y="0"/>
                </a:moveTo>
                <a:lnTo>
                  <a:pt x="457" y="24030"/>
                </a:lnTo>
                <a:lnTo>
                  <a:pt x="0" y="32333"/>
                </a:lnTo>
                <a:lnTo>
                  <a:pt x="2670" y="39905"/>
                </a:lnTo>
                <a:lnTo>
                  <a:pt x="8008" y="45935"/>
                </a:lnTo>
                <a:lnTo>
                  <a:pt x="15462" y="49569"/>
                </a:lnTo>
                <a:lnTo>
                  <a:pt x="17221" y="50019"/>
                </a:lnTo>
                <a:lnTo>
                  <a:pt x="19001" y="50239"/>
                </a:lnTo>
                <a:lnTo>
                  <a:pt x="20739" y="50239"/>
                </a:lnTo>
                <a:lnTo>
                  <a:pt x="44498" y="21088"/>
                </a:lnTo>
                <a:lnTo>
                  <a:pt x="6698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016661" y="6378528"/>
            <a:ext cx="62865" cy="118745"/>
          </a:xfrm>
          <a:custGeom>
            <a:avLst/>
            <a:gdLst/>
            <a:ahLst/>
            <a:cxnLst/>
            <a:rect l="l" t="t" r="r" b="b"/>
            <a:pathLst>
              <a:path w="62865" h="118745">
                <a:moveTo>
                  <a:pt x="29126" y="0"/>
                </a:moveTo>
                <a:lnTo>
                  <a:pt x="25514" y="2743"/>
                </a:lnTo>
                <a:lnTo>
                  <a:pt x="22760" y="6669"/>
                </a:lnTo>
                <a:lnTo>
                  <a:pt x="457" y="92478"/>
                </a:lnTo>
                <a:lnTo>
                  <a:pt x="0" y="100786"/>
                </a:lnTo>
                <a:lnTo>
                  <a:pt x="2670" y="108357"/>
                </a:lnTo>
                <a:lnTo>
                  <a:pt x="7986" y="114374"/>
                </a:lnTo>
                <a:lnTo>
                  <a:pt x="15462" y="118017"/>
                </a:lnTo>
                <a:lnTo>
                  <a:pt x="17221" y="118478"/>
                </a:lnTo>
                <a:lnTo>
                  <a:pt x="19001" y="118697"/>
                </a:lnTo>
                <a:lnTo>
                  <a:pt x="20739" y="118697"/>
                </a:lnTo>
                <a:lnTo>
                  <a:pt x="62340" y="20858"/>
                </a:lnTo>
                <a:lnTo>
                  <a:pt x="62644" y="18701"/>
                </a:lnTo>
                <a:lnTo>
                  <a:pt x="29126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045788" y="6374256"/>
            <a:ext cx="33655" cy="23495"/>
          </a:xfrm>
          <a:custGeom>
            <a:avLst/>
            <a:gdLst/>
            <a:ahLst/>
            <a:cxnLst/>
            <a:rect l="l" t="t" r="r" b="b"/>
            <a:pathLst>
              <a:path w="33654" h="23495">
                <a:moveTo>
                  <a:pt x="14397" y="0"/>
                </a:moveTo>
                <a:lnTo>
                  <a:pt x="8020" y="0"/>
                </a:lnTo>
                <a:lnTo>
                  <a:pt x="3581" y="1549"/>
                </a:lnTo>
                <a:lnTo>
                  <a:pt x="0" y="4272"/>
                </a:lnTo>
                <a:lnTo>
                  <a:pt x="33517" y="22973"/>
                </a:lnTo>
                <a:lnTo>
                  <a:pt x="1439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845259" y="6276196"/>
            <a:ext cx="1047115" cy="302260"/>
          </a:xfrm>
          <a:custGeom>
            <a:avLst/>
            <a:gdLst/>
            <a:ahLst/>
            <a:cxnLst/>
            <a:rect l="l" t="t" r="r" b="b"/>
            <a:pathLst>
              <a:path w="1047115" h="302259">
                <a:moveTo>
                  <a:pt x="0" y="0"/>
                </a:moveTo>
                <a:lnTo>
                  <a:pt x="1047088" y="0"/>
                </a:lnTo>
                <a:lnTo>
                  <a:pt x="1047088" y="302116"/>
                </a:lnTo>
                <a:lnTo>
                  <a:pt x="0" y="30211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091583" y="7991587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4135695" y="5187538"/>
            <a:ext cx="2136060" cy="1498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306904" y="4444545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874166" y="496412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95108" y="3622004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74166" y="360106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89842" y="365179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89842" y="3622004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8900" y="35994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76253" y="426950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14996" y="465561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25467" y="383627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14996" y="479173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318812" y="4050326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978875" y="484894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999817" y="350682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78875" y="348588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94551" y="353661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94551" y="350682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73609" y="348423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680962" y="415432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19706" y="454043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30176" y="372109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19706" y="467655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23521" y="393514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083584" y="474423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04526" y="340211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083584" y="338117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099260" y="343190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099260" y="340211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78318" y="337953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785671" y="404961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324414" y="443572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334885" y="361638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324414" y="457185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528230" y="383043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459511" y="6416150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31412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239622" y="6290499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59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9285446" y="6716706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9622" y="5684769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5335994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575637" y="555911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9400626" y="4968068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3572152" y="4444545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673051" y="7991587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728152" y="4966359"/>
            <a:ext cx="2574790" cy="21603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5285923" y="5996973"/>
            <a:ext cx="60960" cy="4635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6120000">
            <a:off x="5288922" y="604668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6600000">
            <a:off x="5282030" y="607578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7020000">
            <a:off x="5271421" y="610077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7440000">
            <a:off x="5257998" y="612272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7920000">
            <a:off x="5239033" y="614498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8520000">
            <a:off x="5214658" y="617079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8820000">
            <a:off x="5194555" y="618354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9540000">
            <a:off x="5153087" y="6202951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0080000">
            <a:off x="5120505" y="6212062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0620000">
            <a:off x="5086718" y="6216016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1220000">
            <a:off x="5055139" y="621446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1820000">
            <a:off x="5020356" y="620722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2480000">
            <a:off x="4981922" y="619194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2960000">
            <a:off x="4955095" y="6176375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3440000">
            <a:off x="4934239" y="615800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4040000">
            <a:off x="4907947" y="612833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4520000">
            <a:off x="4891505" y="610486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4940000">
            <a:off x="4880043" y="607825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5420000">
            <a:off x="4870707" y="605030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5900000">
            <a:off x="4866675" y="602162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6320000">
            <a:off x="4866072" y="599498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7040000">
            <a:off x="4869338" y="5951414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7520000">
            <a:off x="4880727" y="592266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8180000">
            <a:off x="4898374" y="588486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8600000">
            <a:off x="4915584" y="586281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9020000">
            <a:off x="4934585" y="584347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9500000">
            <a:off x="4954863" y="582538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9980000">
            <a:off x="4980974" y="581009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20400000">
            <a:off x="5005428" y="579910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20760000">
            <a:off x="5028326" y="579252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21120000">
            <a:off x="5048400" y="578776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660000">
            <a:off x="5125096" y="579039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140000">
            <a:off x="5152087" y="579788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620000">
            <a:off x="5179379" y="580942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100000">
            <a:off x="5203549" y="582504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580000">
            <a:off x="5228611" y="584604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3120000">
            <a:off x="5249963" y="586946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3600000">
            <a:off x="5267412" y="589372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3900000">
            <a:off x="5279289" y="5913181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4320000">
            <a:off x="5284299" y="593625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4860000">
            <a:off x="5291566" y="596813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19440000">
            <a:off x="5450664" y="5846354"/>
            <a:ext cx="260793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19440000">
            <a:off x="4486633" y="6196519"/>
            <a:ext cx="255116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6780000">
            <a:off x="5413395" y="596309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7500000">
            <a:off x="5389895" y="600140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7980000">
            <a:off x="5372290" y="602484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8400000">
            <a:off x="5353047" y="604321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8820000">
            <a:off x="5332025" y="605845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9300000">
            <a:off x="5305600" y="607215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9900000">
            <a:off x="5273431" y="608503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0200000">
            <a:off x="5249891" y="608985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0980000">
            <a:off x="5204173" y="609194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1520000">
            <a:off x="5170483" y="608765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2060000">
            <a:off x="5137847" y="607810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2600000">
            <a:off x="5109228" y="606426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3200000">
            <a:off x="5079973" y="604335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3860000">
            <a:off x="5050381" y="601454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4340000">
            <a:off x="5031832" y="599004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4820000">
            <a:off x="5019911" y="596437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5420000">
            <a:off x="5007305" y="592674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5900000">
            <a:off x="5001217" y="5899243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6320000">
            <a:off x="5001069" y="586991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6800000">
            <a:off x="5003307" y="584080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7280000">
            <a:off x="5010815" y="581255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7700000">
            <a:off x="5020750" y="578766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8420000">
            <a:off x="5040590" y="5749780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8900000">
            <a:off x="5062369" y="572675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9560000">
            <a:off x="5093362" y="569937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9980000">
            <a:off x="5117809" y="568541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20400000">
            <a:off x="5142873" y="567476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20880000">
            <a:off x="5168454" y="566673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1360000">
            <a:off x="5198562" y="566234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20000">
            <a:off x="5225370" y="566181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480000">
            <a:off x="5249300" y="566385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840000">
            <a:off x="5269160" y="566892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380000">
            <a:off x="5299224" y="5678977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2040000">
            <a:off x="5339073" y="5700574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2520000">
            <a:off x="5360812" y="571830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3000000">
            <a:off x="5381452" y="573935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3480000">
            <a:off x="5397485" y="576375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3960000">
            <a:off x="5412362" y="579299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4500000">
            <a:off x="5423023" y="582260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4980000">
            <a:off x="5429735" y="585126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5280000">
            <a:off x="5433301" y="5873026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5700000">
            <a:off x="5428666" y="589768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6240000">
            <a:off x="5422808" y="592992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20820000">
            <a:off x="5609489" y="5922501"/>
            <a:ext cx="26086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20820000">
            <a:off x="4585598" y="5867220"/>
            <a:ext cx="255191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540000">
            <a:off x="5555776" y="619868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7260000">
            <a:off x="5534993" y="623768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7740000">
            <a:off x="5518805" y="626266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8160000">
            <a:off x="5500907" y="628235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8580000">
            <a:off x="5480933" y="629894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9060000">
            <a:off x="5455590" y="631394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9660000">
            <a:off x="5424215" y="632913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0020000">
            <a:off x="5401171" y="633501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10740000">
            <a:off x="5355675" y="634032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1340000">
            <a:off x="5321610" y="6338246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11880000">
            <a:off x="5288419" y="6330858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12360000">
            <a:off x="5259140" y="631898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12960000">
            <a:off x="5228802" y="630006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3620000">
            <a:off x="5197299" y="627330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4100000">
            <a:off x="5177192" y="625000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4580000">
            <a:off x="5163613" y="622527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5180000">
            <a:off x="5148562" y="618856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5660000">
            <a:off x="5140675" y="616143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128794" y="6124973"/>
            <a:ext cx="60960" cy="4889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6560000">
            <a:off x="5138937" y="6103003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7040000">
            <a:off x="5144575" y="607436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7460000">
            <a:off x="5152846" y="604889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8180000">
            <a:off x="5170345" y="600931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8660000">
            <a:off x="5190404" y="598537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9320000">
            <a:off x="5219582" y="595586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9800000">
            <a:off x="5242907" y="594040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20220000">
            <a:off x="5267074" y="592817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20640000">
            <a:off x="5292369" y="591835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21120000">
            <a:off x="5321978" y="591207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21540000">
            <a:off x="5348869" y="590978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240000">
            <a:off x="5372716" y="5910393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600000">
            <a:off x="5392964" y="591391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140000">
            <a:off x="5423517" y="592195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860000">
            <a:off x="5464833" y="594066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280000">
            <a:off x="5487555" y="5957512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760000">
            <a:off x="5509596" y="597681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3240000">
            <a:off x="5527196" y="600032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3780000">
            <a:off x="5544123" y="602787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4260000">
            <a:off x="5556535" y="6057399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4740000">
            <a:off x="5565119" y="608531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5100000">
            <a:off x="5570202" y="610692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558689" y="6121779"/>
            <a:ext cx="61594" cy="5334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6000000">
            <a:off x="5563367" y="616446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0640000">
            <a:off x="5748299" y="6137003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7" baseline="13888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 baseline="13888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0640000">
            <a:off x="4723002" y="6149358"/>
            <a:ext cx="25582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9240000">
            <a:off x="5357669" y="592781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9900000">
            <a:off x="5314467" y="5943067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0440000">
            <a:off x="5286252" y="594805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0920000">
            <a:off x="5259639" y="594916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1340000">
            <a:off x="5233747" y="594701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1760000">
            <a:off x="5204498" y="594106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2360000">
            <a:off x="5172529" y="592762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2720000">
            <a:off x="5151214" y="591720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3440000">
            <a:off x="5114426" y="589032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3980000">
            <a:off x="5091630" y="586525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4520000">
            <a:off x="5073088" y="583672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5060000">
            <a:off x="5060528" y="580708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5600000">
            <a:off x="5052499" y="577172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5039261" y="5723687"/>
            <a:ext cx="60960" cy="482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6740000">
            <a:off x="5050229" y="570095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7220000">
            <a:off x="5058296" y="567265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7880000">
            <a:off x="5073336" y="563550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8300000">
            <a:off x="5086467" y="561157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18780000">
            <a:off x="5105241" y="558895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19260000">
            <a:off x="5125897" y="556858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19740000">
            <a:off x="5150117" y="555160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0160000">
            <a:off x="5174094" y="553884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0820000">
            <a:off x="5213590" y="552452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1300000">
            <a:off x="5245427" y="551978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360000">
            <a:off x="5286251" y="552019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780000">
            <a:off x="5314098" y="552488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1200000">
            <a:off x="5340070" y="553269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680000">
            <a:off x="5364548" y="554443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2100000">
            <a:off x="5390371" y="556021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2580000">
            <a:off x="5411188" y="557702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2880000">
            <a:off x="5428225" y="5592940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3300000">
            <a:off x="5439584" y="561165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3780000">
            <a:off x="5455411" y="563944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4500000">
            <a:off x="5472164" y="568058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4980000">
            <a:off x="5476808" y="5708749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469369" y="5730869"/>
            <a:ext cx="60960" cy="4826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5880000">
            <a:off x="5474746" y="576809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6420000">
            <a:off x="5467688" y="579944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6900000">
            <a:off x="5455926" y="5829149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7380000">
            <a:off x="5442694" y="585445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7740000">
            <a:off x="5432089" y="587134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8160000">
            <a:off x="5411767" y="588930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8640000">
            <a:off x="5385977" y="5910587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620000">
            <a:off x="5507792" y="6096773"/>
            <a:ext cx="261424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620000">
            <a:off x="4767754" y="5386508"/>
            <a:ext cx="255747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7860000">
            <a:off x="5002000" y="594084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8580000">
            <a:off x="4967923" y="596983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9060000">
            <a:off x="4943833" y="598620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9480000">
            <a:off x="4919845" y="599784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9900000">
            <a:off x="4895125" y="600577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0380000">
            <a:off x="4865811" y="601064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1040000">
            <a:off x="4831146" y="601178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1400000">
            <a:off x="4807448" y="600944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2060000">
            <a:off x="4763196" y="599799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2600000">
            <a:off x="4732507" y="598350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3200000">
            <a:off x="4704287" y="5964246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3680000">
            <a:off x="4681430" y="594211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4280000">
            <a:off x="4660341" y="591237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4940000">
            <a:off x="4641164" y="587596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5420000">
            <a:off x="4631058" y="584723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5900000">
            <a:off x="4627811" y="581862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6500000">
            <a:off x="4627590" y="577888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6980000">
            <a:off x="4630298" y="575129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7460000">
            <a:off x="4639133" y="572311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7880000">
            <a:off x="4650452" y="569635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8360000">
            <a:off x="4666409" y="567163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8780000">
            <a:off x="4683671" y="565098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9500000">
            <a:off x="4714412" y="562163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9980000">
            <a:off x="4742203" y="560599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20640000">
            <a:off x="4780102" y="559010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21120000">
            <a:off x="4807570" y="558415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1540000">
            <a:off x="4834592" y="558163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300000">
            <a:off x="4861553" y="558284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780000">
            <a:off x="4891559" y="558734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200000">
            <a:off x="4917267" y="559557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560000">
            <a:off x="4939412" y="560391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920000">
            <a:off x="4956628" y="561605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460000">
            <a:off x="4982005" y="5635085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3120000">
            <a:off x="5013154" y="566765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3600000">
            <a:off x="5028060" y="5691919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4080000">
            <a:off x="5041412" y="571759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4560000">
            <a:off x="5048982" y="574655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5100000">
            <a:off x="5054348" y="5778349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5580000">
            <a:off x="5054948" y="581000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6060000">
            <a:off x="5052466" y="583893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6420000">
            <a:off x="5049324" y="586008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6780000">
            <a:off x="5037000" y="588324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7320000">
            <a:off x="5021295" y="591209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7320000">
            <a:off x="4844199" y="632386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7980000">
            <a:off x="4815261" y="635855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8460000">
            <a:off x="4794358" y="6379029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8940000">
            <a:off x="4772752" y="639394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9360000">
            <a:off x="4749700" y="640589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9780000">
            <a:off x="4721345" y="641601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0380000">
            <a:off x="4687524" y="642313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0740000">
            <a:off x="4663705" y="642443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1520000">
            <a:off x="4617990" y="642025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2060000">
            <a:off x="4585315" y="641104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2600000">
            <a:off x="4554463" y="639673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3140000">
            <a:off x="4528229" y="637866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3680000">
            <a:off x="4502649" y="635382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4340000">
            <a:off x="4477811" y="632072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4820000">
            <a:off x="4462900" y="629421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5300000">
            <a:off x="4454948" y="626681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5960000">
            <a:off x="4448096" y="622739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6380000">
            <a:off x="4446331" y="6199495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6860000">
            <a:off x="4450182" y="617067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7340000">
            <a:off x="4456701" y="614232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7760000">
            <a:off x="4468514" y="611538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8240000">
            <a:off x="4482070" y="609190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8900000">
            <a:off x="4507604" y="605764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9380000">
            <a:off x="4532430" y="603798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0100000">
            <a:off x="4566958" y="601573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0520000">
            <a:off x="4593237" y="600542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20940000">
            <a:off x="4619466" y="599852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21360000">
            <a:off x="4646237" y="599465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80000">
            <a:off x="4676490" y="599492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660000">
            <a:off x="4703309" y="599809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960000">
            <a:off x="4726317" y="600332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380000">
            <a:off x="4745511" y="601150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860000">
            <a:off x="4773457" y="602663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2580000">
            <a:off x="4809801" y="605303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3060000">
            <a:off x="4828566" y="607430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3480000">
            <a:off x="4845750" y="6098496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3960000">
            <a:off x="4857936" y="612523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4500000">
            <a:off x="4868762" y="615571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4980000">
            <a:off x="4874454" y="6187168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4867108" y="6209036"/>
            <a:ext cx="60960" cy="4762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5820000">
            <a:off x="4877473" y="623742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6240000">
            <a:off x="4869104" y="626166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6720000">
            <a:off x="4858270" y="6293349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21360000">
            <a:off x="5043222" y="6328993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21360000">
            <a:off x="4038976" y="6121403"/>
            <a:ext cx="255191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340000">
            <a:off x="4747429" y="615497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000000">
            <a:off x="4709508" y="6180401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480000">
            <a:off x="4683540" y="619330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9960000">
            <a:off x="4658445" y="620103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380000">
            <a:off x="4632904" y="620567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0860000">
            <a:off x="4603009" y="620718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1460000">
            <a:off x="4568635" y="620339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1820000">
            <a:off x="4545275" y="619827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2540000">
            <a:off x="4502711" y="6181387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080000">
            <a:off x="4474167" y="616305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3620000">
            <a:off x="4448895" y="614029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160000">
            <a:off x="4429091" y="611512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4700000">
            <a:off x="4412087" y="608320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360000">
            <a:off x="4397990" y="604436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5840000">
            <a:off x="4391494" y="6015030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320000">
            <a:off x="4391999" y="598602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6980000">
            <a:off x="4396954" y="594627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400000">
            <a:off x="4403393" y="591944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7880000">
            <a:off x="4415617" y="589286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360000">
            <a:off x="4430121" y="586789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8840000">
            <a:off x="4449162" y="584536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9260000">
            <a:off x="4469188" y="582674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9920000">
            <a:off x="4503548" y="580211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400000">
            <a:off x="4533154" y="578989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120000">
            <a:off x="4572478" y="577926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21540000">
            <a:off x="4600792" y="577682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300000">
            <a:off x="4627917" y="577776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780000">
            <a:off x="4654548" y="578235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200000">
            <a:off x="4683532" y="5791187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680000">
            <a:off x="4708082" y="580202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980000">
            <a:off x="4728700" y="581323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2400000">
            <a:off x="4744501" y="582764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2880000">
            <a:off x="4766819" y="585040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600000">
            <a:off x="4793888" y="588585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080000">
            <a:off x="4805544" y="591197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500000">
            <a:off x="4815029" y="594001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4980000">
            <a:off x="4818784" y="596958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520000">
            <a:off x="4820154" y="600178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000000">
            <a:off x="4816437" y="603353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480000">
            <a:off x="4810258" y="606174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6840000">
            <a:off x="4804600" y="608138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7260000">
            <a:off x="4789361" y="610322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7740000">
            <a:off x="4769808" y="6130470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720000">
            <a:off x="4932023" y="6250681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720000">
            <a:off x="4032982" y="5757697"/>
            <a:ext cx="255191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020000">
            <a:off x="4839368" y="625719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680000">
            <a:off x="4793855" y="6262734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280000">
            <a:off x="4765128" y="626079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700000">
            <a:off x="4739100" y="625579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120000">
            <a:off x="4714362" y="624783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2540000">
            <a:off x="4687186" y="623571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140000">
            <a:off x="4659174" y="621460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3500000">
            <a:off x="4640672" y="620018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220000">
            <a:off x="4610866" y="616608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4760000">
            <a:off x="4594346" y="613652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300000">
            <a:off x="4582741" y="610453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5840000">
            <a:off x="4577248" y="607264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440000">
            <a:off x="4577297" y="603580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100000">
            <a:off x="4583048" y="599504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580000">
            <a:off x="4591025" y="596672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000000">
            <a:off x="4605524" y="594060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660000">
            <a:off x="4628531" y="590778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080000">
            <a:off x="4646717" y="588770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560000">
            <a:off x="4670429" y="586957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040000">
            <a:off x="4694869" y="585474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0520000">
            <a:off x="4722313" y="584354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0940000">
            <a:off x="4748564" y="583646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4785791" y="5781130"/>
            <a:ext cx="342900" cy="98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2260">
              <a:lnSpc>
                <a:spcPct val="10000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420000">
            <a:off x="4822108" y="5834315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140000">
            <a:off x="4861945" y="584401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560000">
            <a:off x="4888032" y="5854992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4911581" y="586803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460000">
            <a:off x="4932727" y="588536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2940000">
            <a:off x="4954417" y="590615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3360000">
            <a:off x="4970739" y="592747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3720000">
            <a:off x="4984056" y="594628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080000">
            <a:off x="4990662" y="596783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4560000">
            <a:off x="4999823" y="5998591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5280000">
            <a:off x="5006864" y="604212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5760000">
            <a:off x="5004945" y="607076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240000">
            <a:off x="5000556" y="609944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6720000">
            <a:off x="4989794" y="612799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200000">
            <a:off x="4975598" y="6157169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740000">
            <a:off x="4957663" y="618311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8160000">
            <a:off x="4939091" y="620461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8520000">
            <a:off x="4924699" y="621831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8940000">
            <a:off x="4900715" y="623205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9480000">
            <a:off x="4871026" y="624671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2400000">
            <a:off x="4944961" y="6480680"/>
            <a:ext cx="261424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2400000">
            <a:off x="4385152" y="5620539"/>
            <a:ext cx="255747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1520000">
            <a:off x="4707880" y="608708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2240000">
            <a:off x="4664096" y="607375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2720000">
            <a:off x="4638773" y="605964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3140000">
            <a:off x="4617360" y="604409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3560000">
            <a:off x="4597943" y="602679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4040000">
            <a:off x="4578050" y="600493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4640000">
            <a:off x="4561640" y="597255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5000000">
            <a:off x="4550612" y="595285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5720000">
            <a:off x="4537473" y="591020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4527265" y="5866602"/>
            <a:ext cx="60325" cy="5397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6800000">
            <a:off x="4537419" y="5842600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7280000">
            <a:off x="4545968" y="581097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7880000">
            <a:off x="4561817" y="577653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8540000">
            <a:off x="4583728" y="574230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9020000">
            <a:off x="4602955" y="572003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9500000">
            <a:off x="4626982" y="57015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0100000">
            <a:off x="4661569" y="568139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20580000">
            <a:off x="4686149" y="567121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21060000">
            <a:off x="4715184" y="566426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21540000">
            <a:off x="4743500" y="5661259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300000">
            <a:off x="4773346" y="5662523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720000">
            <a:off x="4800126" y="566685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440000">
            <a:off x="4839577" y="5680959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920000">
            <a:off x="4868206" y="569487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580000">
            <a:off x="4899967" y="572148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3060000">
            <a:off x="4919401" y="574128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3480000">
            <a:off x="4935251" y="576320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3900000">
            <a:off x="4947085" y="578847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4380000">
            <a:off x="4958471" y="581583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4800000">
            <a:off x="4964272" y="584231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5160000">
            <a:off x="4968982" y="586344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5520000">
            <a:off x="4965481" y="588783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6060000">
            <a:off x="4961274" y="591914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6780000">
            <a:off x="4949874" y="596105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200000">
            <a:off x="4935724" y="5987228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7680000">
            <a:off x="4919942" y="601088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8160000">
            <a:off x="4898295" y="603303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8700000">
            <a:off x="4873484" y="6053126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9180000">
            <a:off x="4846274" y="606959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9660000">
            <a:off x="4820622" y="608043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10020000">
            <a:off x="4802054" y="608629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10380000">
            <a:off x="4773898" y="609066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10980000">
            <a:off x="4740849" y="609138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3900000">
            <a:off x="4701870" y="6380845"/>
            <a:ext cx="261424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3900000">
            <a:off x="4551024" y="5363669"/>
            <a:ext cx="255116" cy="27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0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480000">
            <a:off x="5004006" y="629348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7140000">
            <a:off x="4983899" y="6333936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680000">
            <a:off x="4968737" y="635872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8100000">
            <a:off x="4951341" y="637873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520000">
            <a:off x="4931805" y="639585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940000">
            <a:off x="4906573" y="641210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9540000">
            <a:off x="4875605" y="642788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900000">
            <a:off x="4852868" y="643432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0620000">
            <a:off x="4807379" y="644075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1220000">
            <a:off x="4773457" y="643956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1760000">
            <a:off x="4740083" y="643305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2300000">
            <a:off x="4710320" y="642198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2900000">
            <a:off x="4679371" y="640392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3560000">
            <a:off x="4647173" y="637783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4040000">
            <a:off x="4626272" y="6355364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4460000">
            <a:off x="4612241" y="633102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5120000">
            <a:off x="4596230" y="629442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5540000">
            <a:off x="4587823" y="626746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6020000">
            <a:off x="4584640" y="623868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6500000">
            <a:off x="4584188" y="620942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6980000">
            <a:off x="4589087" y="618067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7400000">
            <a:off x="4596858" y="615469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8060000">
            <a:off x="4613319" y="611490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8540000">
            <a:off x="4632743" y="609050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9260000">
            <a:off x="4660985" y="606005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9680000">
            <a:off x="4684201" y="604400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20100000">
            <a:off x="4708041" y="603116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20580000">
            <a:off x="4732766" y="602064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21000000">
            <a:off x="4762504" y="601362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21480000">
            <a:off x="4789125" y="601062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80000">
            <a:off x="4813180" y="601067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540000">
            <a:off x="4833381" y="601324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020000">
            <a:off x="4863962" y="602111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740000">
            <a:off x="4905902" y="603845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220000">
            <a:off x="4929070" y="605435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700000">
            <a:off x="4951602" y="607355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3180000">
            <a:off x="4969802" y="609624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3660000">
            <a:off x="4987448" y="612368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200000">
            <a:off x="5000629" y="615254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4620000">
            <a:off x="5009777" y="618091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4980000">
            <a:off x="5015589" y="620179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5005066" y="6217227"/>
            <a:ext cx="60325" cy="5270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5940000">
            <a:off x="5010258" y="625937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0520000">
            <a:off x="5194721" y="6224510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380000">
            <a:off x="5022114" y="581861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2100000">
            <a:off x="5058106" y="584037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580000">
            <a:off x="5083215" y="5859804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3000000">
            <a:off x="5101719" y="5879595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3420000">
            <a:off x="5116826" y="590075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900000">
            <a:off x="5128941" y="592609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4500000">
            <a:off x="5144998" y="596136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4860000">
            <a:off x="5147212" y="598261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5580000">
            <a:off x="5147507" y="602678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6120000">
            <a:off x="5142818" y="606017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6660000">
            <a:off x="5133068" y="609277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7140000">
            <a:off x="5119840" y="6122479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7740000">
            <a:off x="5100322" y="615263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8400000">
            <a:off x="5070863" y="6181960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8880000">
            <a:off x="5045161" y="619927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9360000">
            <a:off x="5021200" y="621233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9960000">
            <a:off x="4983536" y="6225195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10440000">
            <a:off x="4954680" y="622941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0980000">
            <a:off x="4926173" y="623026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1460000">
            <a:off x="4896383" y="622714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1880000">
            <a:off x="4869069" y="622016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2300000">
            <a:off x="4844595" y="621039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3020000">
            <a:off x="4804355" y="618790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13500000">
            <a:off x="4784053" y="616857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14160000">
            <a:off x="4755326" y="613599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14640000">
            <a:off x="4742443" y="611241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5060000">
            <a:off x="4732623" y="608787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5480000">
            <a:off x="4723189" y="606054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5960000">
            <a:off x="4720234" y="603157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16380000">
            <a:off x="4719871" y="600474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16740000">
            <a:off x="4724198" y="598311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17100000">
            <a:off x="4725685" y="595979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17640000">
            <a:off x="4735883" y="592938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18360000">
            <a:off x="4758812" y="589122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8780000">
            <a:off x="4776269" y="586867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9260000">
            <a:off x="4798113" y="584875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9740000">
            <a:off x="4821166" y="5831394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20280000">
            <a:off x="4850098" y="581668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20760000">
            <a:off x="4880487" y="580658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21240000">
            <a:off x="4910281" y="580129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4934021" y="5786834"/>
            <a:ext cx="36830" cy="6096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300000">
            <a:off x="4954748" y="580133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840000">
            <a:off x="4987046" y="5807203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5480000">
            <a:off x="4811473" y="6541494"/>
            <a:ext cx="25574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21480000">
            <a:off x="5019619" y="5977150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540000">
            <a:off x="5061849" y="5980033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020000">
            <a:off x="5093321" y="5987290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440000">
            <a:off x="5119003" y="5997144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860000">
            <a:off x="5142172" y="6009683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2340000">
            <a:off x="5164217" y="6026534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2940000">
            <a:off x="5194966" y="6053244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3300000">
            <a:off x="5206229" y="6070546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5100000">
            <a:off x="5241832" y="6176335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5580000">
            <a:off x="5242912" y="6209254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6180000">
            <a:off x="5238820" y="6245732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6840000">
            <a:off x="5224917" y="6284841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7320000">
            <a:off x="5209161" y="6311508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7800000">
            <a:off x="5193441" y="6335072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8400000">
            <a:off x="5164724" y="6363327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9780000">
            <a:off x="5086422" y="6403487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1460000">
            <a:off x="4985395" y="6408238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2600000">
            <a:off x="4917901" y="6383052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080000">
            <a:off x="4895818" y="6367801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3920000">
            <a:off x="4855409" y="6328673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4400000">
            <a:off x="4839866" y="6304562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4820000">
            <a:off x="4827752" y="6279967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5180000">
            <a:off x="4822290" y="6259484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5600000">
            <a:off x="4812807" y="6236009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080000">
            <a:off x="4808616" y="6204036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6800000">
            <a:off x="4812829" y="6159495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7220000">
            <a:off x="4818510" y="6131243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7700000">
            <a:off x="4829596" y="610382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180000">
            <a:off x="4842663" y="6077222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200000">
            <a:off x="4885601" y="6028444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9680000">
            <a:off x="4910588" y="6010925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040000">
            <a:off x="4931739" y="6000048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0400000">
            <a:off x="4950840" y="5990182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0940000">
            <a:off x="4982643" y="5981135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8220000">
            <a:off x="5172855" y="634490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8880000">
            <a:off x="5138753" y="6375102"/>
            <a:ext cx="44725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75" b="1" spc="-22" baseline="11111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9420000">
            <a:off x="5110381" y="638494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9840000">
            <a:off x="5085401" y="639381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0260000">
            <a:off x="5058408" y="6404982"/>
            <a:ext cx="42450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0680000">
            <a:off x="5032596" y="6407257"/>
            <a:ext cx="42092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11340000">
            <a:off x="4995810" y="639913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11700000">
            <a:off x="4972293" y="639469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2420000">
            <a:off x="4929213" y="637913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2960000">
            <a:off x="4900092" y="636172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3500000">
            <a:off x="4871413" y="6343459"/>
            <a:ext cx="48096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75" b="1" spc="-202" baseline="1111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14040000">
            <a:off x="4853446" y="631534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4640000">
            <a:off x="4835219" y="628406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5300000">
            <a:off x="4819874" y="624568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5780000">
            <a:off x="4812411" y="621653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16860000">
            <a:off x="4815851" y="614768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17280000">
            <a:off x="4821426" y="6120613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17760000">
            <a:off x="4832782" y="609367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18240000">
            <a:off x="4846474" y="606822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8720000">
            <a:off x="4861154" y="6048823"/>
            <a:ext cx="46835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9140000">
            <a:off x="4884249" y="602583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20280000">
            <a:off x="4946997" y="598695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21000000">
            <a:off x="4985958" y="597499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21420000">
            <a:off x="5014037" y="597168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80000">
            <a:off x="5041223" y="597176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660000">
            <a:off x="5067988" y="597545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140000">
            <a:off x="5097386" y="598306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560000">
            <a:off x="5122195" y="599345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920000">
            <a:off x="5143401" y="6004023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2280000">
            <a:off x="5159355" y="601781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2760000">
            <a:off x="5182287" y="6040151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3480000">
            <a:off x="5210470" y="607502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960000">
            <a:off x="5223127" y="610008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4440000">
            <a:off x="5233671" y="612749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4920000">
            <a:off x="5238400" y="615687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5940000">
            <a:off x="5238104" y="622088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6360000">
            <a:off x="5232648" y="624965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6720000">
            <a:off x="5227643" y="626954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7140000">
            <a:off x="5213104" y="629173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7680000">
            <a:off x="5194627" y="631925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600000">
            <a:off x="5360172" y="6430994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600000">
            <a:off x="4445686" y="5967358"/>
            <a:ext cx="255822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>
            <a:off x="5232262" y="6180157"/>
            <a:ext cx="72390" cy="103505"/>
          </a:xfrm>
          <a:prstGeom prst="rect">
            <a:avLst/>
          </a:prstGeom>
        </p:spPr>
        <p:txBody>
          <a:bodyPr vert="vert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6240000">
            <a:off x="5246967" y="629164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720000">
            <a:off x="5235670" y="632160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7260000">
            <a:off x="5218993" y="6352827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920000">
            <a:off x="5192928" y="6383671"/>
            <a:ext cx="507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8820000">
            <a:off x="5149375" y="6421235"/>
            <a:ext cx="4894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9360000">
            <a:off x="5123230" y="643677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9360000">
            <a:off x="5115122" y="6393425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0080000">
            <a:off x="5079928" y="6450312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0620000">
            <a:off x="5047385" y="645383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1160000">
            <a:off x="5018190" y="645307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1940000">
            <a:off x="4965204" y="6442432"/>
            <a:ext cx="4850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940000">
            <a:off x="4958619" y="6400703"/>
            <a:ext cx="409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2600000">
            <a:off x="4931716" y="6426791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3140000">
            <a:off x="4902996" y="640726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620000">
            <a:off x="4881870" y="638640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4100000">
            <a:off x="4862222" y="6363372"/>
            <a:ext cx="42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940000">
            <a:off x="4838727" y="631811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5720000">
            <a:off x="4825507" y="627149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>
            <a:off x="4802349" y="6181533"/>
            <a:ext cx="71755" cy="101600"/>
          </a:xfrm>
          <a:prstGeom prst="rect">
            <a:avLst/>
          </a:prstGeom>
        </p:spPr>
        <p:txBody>
          <a:bodyPr vert="vert270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6740000">
            <a:off x="4825615" y="620890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7400000">
            <a:off x="4836095" y="616693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7880000">
            <a:off x="4846514" y="613986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8360000">
            <a:off x="4863427" y="611347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8840000">
            <a:off x="4882768" y="608938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9380000">
            <a:off x="4906391" y="606874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9800000">
            <a:off x="4917784" y="600003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9800000">
            <a:off x="4930633" y="605276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0580000">
            <a:off x="4971672" y="603353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1060000">
            <a:off x="5004870" y="602623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20000">
            <a:off x="5048247" y="602373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600000">
            <a:off x="5077671" y="6027636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1140000">
            <a:off x="5108269" y="603524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1620000">
            <a:off x="5135885" y="604775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160000">
            <a:off x="5165081" y="606618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2700000">
            <a:off x="5190506" y="608788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3180000">
            <a:off x="5211631" y="611194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3600000">
            <a:off x="5226775" y="613127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4020000">
            <a:off x="5212438" y="6132101"/>
            <a:ext cx="80652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15" baseline="22222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375" b="1" spc="-7" baseline="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4560000">
            <a:off x="5222156" y="6164478"/>
            <a:ext cx="8293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20940000">
            <a:off x="5453978" y="6299243"/>
            <a:ext cx="213640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20940000">
            <a:off x="4408496" y="6212878"/>
            <a:ext cx="255191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018286" y="4955030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4062399" y="2255690"/>
            <a:ext cx="2136060" cy="1498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306904" y="1407988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874166" y="192756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95108" y="58542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0"/>
                </a:lnTo>
                <a:lnTo>
                  <a:pt x="12267" y="12264"/>
                </a:lnTo>
                <a:lnTo>
                  <a:pt x="3291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1" y="1358439"/>
                </a:lnTo>
                <a:lnTo>
                  <a:pt x="12267" y="1371752"/>
                </a:lnTo>
                <a:lnTo>
                  <a:pt x="25581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16" y="1380729"/>
                </a:lnTo>
                <a:lnTo>
                  <a:pt x="1139529" y="1371752"/>
                </a:lnTo>
                <a:lnTo>
                  <a:pt x="1148505" y="1358439"/>
                </a:lnTo>
                <a:lnTo>
                  <a:pt x="1151797" y="1342137"/>
                </a:lnTo>
                <a:lnTo>
                  <a:pt x="1151797" y="158948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74166" y="56448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42"/>
                </a:lnTo>
                <a:lnTo>
                  <a:pt x="18403" y="18415"/>
                </a:lnTo>
                <a:lnTo>
                  <a:pt x="4941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39" y="1387537"/>
                </a:lnTo>
                <a:lnTo>
                  <a:pt x="18399" y="1407504"/>
                </a:lnTo>
                <a:lnTo>
                  <a:pt x="38366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72" y="1384010"/>
                </a:lnTo>
                <a:lnTo>
                  <a:pt x="51872" y="1381706"/>
                </a:lnTo>
                <a:lnTo>
                  <a:pt x="48019" y="1377884"/>
                </a:lnTo>
                <a:lnTo>
                  <a:pt x="44197" y="1374031"/>
                </a:lnTo>
                <a:lnTo>
                  <a:pt x="41894" y="1368932"/>
                </a:lnTo>
                <a:lnTo>
                  <a:pt x="41894" y="56961"/>
                </a:lnTo>
                <a:lnTo>
                  <a:pt x="44197" y="51935"/>
                </a:lnTo>
                <a:lnTo>
                  <a:pt x="51872" y="44187"/>
                </a:lnTo>
                <a:lnTo>
                  <a:pt x="56972" y="41883"/>
                </a:lnTo>
                <a:lnTo>
                  <a:pt x="1065773" y="41883"/>
                </a:lnTo>
                <a:lnTo>
                  <a:pt x="1026638" y="2303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773" y="41883"/>
                </a:moveTo>
                <a:lnTo>
                  <a:pt x="1006932" y="41883"/>
                </a:lnTo>
                <a:lnTo>
                  <a:pt x="1151797" y="188475"/>
                </a:lnTo>
                <a:lnTo>
                  <a:pt x="1151786" y="1368932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14" y="1420964"/>
                </a:lnTo>
                <a:lnTo>
                  <a:pt x="1175280" y="1407504"/>
                </a:lnTo>
                <a:lnTo>
                  <a:pt x="1188741" y="1387537"/>
                </a:lnTo>
                <a:lnTo>
                  <a:pt x="1193680" y="1363078"/>
                </a:lnTo>
                <a:lnTo>
                  <a:pt x="1193680" y="174340"/>
                </a:lnTo>
                <a:lnTo>
                  <a:pt x="1191502" y="169104"/>
                </a:lnTo>
                <a:lnTo>
                  <a:pt x="1187628" y="165125"/>
                </a:lnTo>
                <a:lnTo>
                  <a:pt x="106577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89842" y="615269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06"/>
                </a:lnTo>
                <a:lnTo>
                  <a:pt x="127619" y="12910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89842" y="58542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19" y="158948"/>
                </a:lnTo>
                <a:lnTo>
                  <a:pt x="157063" y="158948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68900" y="564568"/>
            <a:ext cx="200660" cy="201295"/>
          </a:xfrm>
          <a:custGeom>
            <a:avLst/>
            <a:gdLst/>
            <a:ahLst/>
            <a:cxnLst/>
            <a:rect l="l" t="t" r="r" b="b"/>
            <a:pathLst>
              <a:path w="200659" h="201295">
                <a:moveTo>
                  <a:pt x="19021" y="0"/>
                </a:moveTo>
                <a:lnTo>
                  <a:pt x="12983" y="1487"/>
                </a:lnTo>
                <a:lnTo>
                  <a:pt x="5151" y="4733"/>
                </a:lnTo>
                <a:lnTo>
                  <a:pt x="0" y="12376"/>
                </a:lnTo>
                <a:lnTo>
                  <a:pt x="0" y="185251"/>
                </a:lnTo>
                <a:lnTo>
                  <a:pt x="2230" y="190696"/>
                </a:lnTo>
                <a:lnTo>
                  <a:pt x="10031" y="198444"/>
                </a:lnTo>
                <a:lnTo>
                  <a:pt x="15423" y="200748"/>
                </a:lnTo>
                <a:lnTo>
                  <a:pt x="186475" y="200748"/>
                </a:lnTo>
                <a:lnTo>
                  <a:pt x="194067" y="195617"/>
                </a:lnTo>
                <a:lnTo>
                  <a:pt x="194551" y="194465"/>
                </a:lnTo>
                <a:lnTo>
                  <a:pt x="163115" y="194465"/>
                </a:lnTo>
                <a:lnTo>
                  <a:pt x="127915" y="158864"/>
                </a:lnTo>
                <a:lnTo>
                  <a:pt x="41883" y="158864"/>
                </a:lnTo>
                <a:lnTo>
                  <a:pt x="41883" y="71851"/>
                </a:lnTo>
                <a:lnTo>
                  <a:pt x="100748" y="71851"/>
                </a:lnTo>
                <a:lnTo>
                  <a:pt x="35831" y="6199"/>
                </a:lnTo>
                <a:lnTo>
                  <a:pt x="30853" y="2444"/>
                </a:lnTo>
                <a:lnTo>
                  <a:pt x="25114" y="348"/>
                </a:lnTo>
                <a:lnTo>
                  <a:pt x="19021" y="0"/>
                </a:lnTo>
                <a:close/>
              </a:path>
              <a:path w="200659" h="201295">
                <a:moveTo>
                  <a:pt x="100748" y="71851"/>
                </a:moveTo>
                <a:lnTo>
                  <a:pt x="41883" y="71851"/>
                </a:lnTo>
                <a:lnTo>
                  <a:pt x="163115" y="194465"/>
                </a:lnTo>
                <a:lnTo>
                  <a:pt x="178005" y="179806"/>
                </a:lnTo>
                <a:lnTo>
                  <a:pt x="178005" y="158864"/>
                </a:lnTo>
                <a:lnTo>
                  <a:pt x="186786" y="158864"/>
                </a:lnTo>
                <a:lnTo>
                  <a:pt x="100748" y="71851"/>
                </a:lnTo>
                <a:close/>
              </a:path>
              <a:path w="200659" h="201295">
                <a:moveTo>
                  <a:pt x="192894" y="165042"/>
                </a:moveTo>
                <a:lnTo>
                  <a:pt x="163115" y="194465"/>
                </a:lnTo>
                <a:lnTo>
                  <a:pt x="194551" y="194465"/>
                </a:lnTo>
                <a:lnTo>
                  <a:pt x="197323" y="187868"/>
                </a:lnTo>
                <a:lnTo>
                  <a:pt x="200590" y="180015"/>
                </a:lnTo>
                <a:lnTo>
                  <a:pt x="198852" y="171115"/>
                </a:lnTo>
                <a:lnTo>
                  <a:pt x="192894" y="165042"/>
                </a:lnTo>
                <a:close/>
              </a:path>
              <a:path w="200659" h="201295">
                <a:moveTo>
                  <a:pt x="186786" y="158864"/>
                </a:moveTo>
                <a:lnTo>
                  <a:pt x="178005" y="158864"/>
                </a:lnTo>
                <a:lnTo>
                  <a:pt x="178005" y="179806"/>
                </a:lnTo>
                <a:lnTo>
                  <a:pt x="192894" y="165042"/>
                </a:lnTo>
                <a:lnTo>
                  <a:pt x="186786" y="15886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76253" y="123294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14996" y="16190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25467" y="79966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5">
                <a:moveTo>
                  <a:pt x="345539" y="0"/>
                </a:moveTo>
                <a:lnTo>
                  <a:pt x="298652" y="3155"/>
                </a:lnTo>
                <a:lnTo>
                  <a:pt x="253682" y="12347"/>
                </a:lnTo>
                <a:lnTo>
                  <a:pt x="211041" y="27162"/>
                </a:lnTo>
                <a:lnTo>
                  <a:pt x="171140" y="47190"/>
                </a:lnTo>
                <a:lnTo>
                  <a:pt x="134392" y="72018"/>
                </a:lnTo>
                <a:lnTo>
                  <a:pt x="101207" y="101233"/>
                </a:lnTo>
                <a:lnTo>
                  <a:pt x="71998" y="134424"/>
                </a:lnTo>
                <a:lnTo>
                  <a:pt x="47177" y="171179"/>
                </a:lnTo>
                <a:lnTo>
                  <a:pt x="27154" y="211085"/>
                </a:lnTo>
                <a:lnTo>
                  <a:pt x="12343" y="253731"/>
                </a:lnTo>
                <a:lnTo>
                  <a:pt x="3154" y="298703"/>
                </a:lnTo>
                <a:lnTo>
                  <a:pt x="0" y="345591"/>
                </a:lnTo>
                <a:lnTo>
                  <a:pt x="3154" y="392478"/>
                </a:lnTo>
                <a:lnTo>
                  <a:pt x="12343" y="437448"/>
                </a:lnTo>
                <a:lnTo>
                  <a:pt x="27154" y="480089"/>
                </a:lnTo>
                <a:lnTo>
                  <a:pt x="47177" y="519989"/>
                </a:lnTo>
                <a:lnTo>
                  <a:pt x="71998" y="556738"/>
                </a:lnTo>
                <a:lnTo>
                  <a:pt x="101207" y="589923"/>
                </a:lnTo>
                <a:lnTo>
                  <a:pt x="134392" y="619132"/>
                </a:lnTo>
                <a:lnTo>
                  <a:pt x="171140" y="643953"/>
                </a:lnTo>
                <a:lnTo>
                  <a:pt x="211041" y="663976"/>
                </a:lnTo>
                <a:lnTo>
                  <a:pt x="253682" y="678787"/>
                </a:lnTo>
                <a:lnTo>
                  <a:pt x="298652" y="687976"/>
                </a:lnTo>
                <a:lnTo>
                  <a:pt x="345539" y="691130"/>
                </a:lnTo>
                <a:lnTo>
                  <a:pt x="392425" y="687976"/>
                </a:lnTo>
                <a:lnTo>
                  <a:pt x="437395" y="678787"/>
                </a:lnTo>
                <a:lnTo>
                  <a:pt x="480036" y="663976"/>
                </a:lnTo>
                <a:lnTo>
                  <a:pt x="519937" y="643953"/>
                </a:lnTo>
                <a:lnTo>
                  <a:pt x="556686" y="619132"/>
                </a:lnTo>
                <a:lnTo>
                  <a:pt x="589870" y="589923"/>
                </a:lnTo>
                <a:lnTo>
                  <a:pt x="619079" y="556738"/>
                </a:lnTo>
                <a:lnTo>
                  <a:pt x="643901" y="519989"/>
                </a:lnTo>
                <a:lnTo>
                  <a:pt x="663923" y="480089"/>
                </a:lnTo>
                <a:lnTo>
                  <a:pt x="678735" y="437448"/>
                </a:lnTo>
                <a:lnTo>
                  <a:pt x="687923" y="392478"/>
                </a:lnTo>
                <a:lnTo>
                  <a:pt x="691078" y="345591"/>
                </a:lnTo>
                <a:lnTo>
                  <a:pt x="687923" y="298703"/>
                </a:lnTo>
                <a:lnTo>
                  <a:pt x="678735" y="253731"/>
                </a:lnTo>
                <a:lnTo>
                  <a:pt x="663923" y="211085"/>
                </a:lnTo>
                <a:lnTo>
                  <a:pt x="643901" y="171179"/>
                </a:lnTo>
                <a:lnTo>
                  <a:pt x="619079" y="134424"/>
                </a:lnTo>
                <a:lnTo>
                  <a:pt x="589870" y="101233"/>
                </a:lnTo>
                <a:lnTo>
                  <a:pt x="556686" y="72018"/>
                </a:lnTo>
                <a:lnTo>
                  <a:pt x="519937" y="47190"/>
                </a:lnTo>
                <a:lnTo>
                  <a:pt x="480036" y="27162"/>
                </a:lnTo>
                <a:lnTo>
                  <a:pt x="437395" y="12347"/>
                </a:lnTo>
                <a:lnTo>
                  <a:pt x="392425" y="3155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14996" y="175518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318812" y="101377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978875" y="181238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999817" y="47024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0"/>
                </a:lnTo>
                <a:lnTo>
                  <a:pt x="12267" y="12264"/>
                </a:lnTo>
                <a:lnTo>
                  <a:pt x="3291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1" y="1358439"/>
                </a:lnTo>
                <a:lnTo>
                  <a:pt x="12267" y="1371752"/>
                </a:lnTo>
                <a:lnTo>
                  <a:pt x="25581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16" y="1380729"/>
                </a:lnTo>
                <a:lnTo>
                  <a:pt x="1139529" y="1371752"/>
                </a:lnTo>
                <a:lnTo>
                  <a:pt x="1148505" y="1358439"/>
                </a:lnTo>
                <a:lnTo>
                  <a:pt x="1151797" y="1342137"/>
                </a:lnTo>
                <a:lnTo>
                  <a:pt x="1151797" y="158948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78875" y="44930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42"/>
                </a:lnTo>
                <a:lnTo>
                  <a:pt x="18403" y="18415"/>
                </a:lnTo>
                <a:lnTo>
                  <a:pt x="4941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39" y="1387537"/>
                </a:lnTo>
                <a:lnTo>
                  <a:pt x="18399" y="1407504"/>
                </a:lnTo>
                <a:lnTo>
                  <a:pt x="38366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72" y="1384010"/>
                </a:lnTo>
                <a:lnTo>
                  <a:pt x="51872" y="1381706"/>
                </a:lnTo>
                <a:lnTo>
                  <a:pt x="48019" y="1377884"/>
                </a:lnTo>
                <a:lnTo>
                  <a:pt x="44197" y="1374031"/>
                </a:lnTo>
                <a:lnTo>
                  <a:pt x="41894" y="1368932"/>
                </a:lnTo>
                <a:lnTo>
                  <a:pt x="41894" y="56961"/>
                </a:lnTo>
                <a:lnTo>
                  <a:pt x="44197" y="51935"/>
                </a:lnTo>
                <a:lnTo>
                  <a:pt x="51872" y="44187"/>
                </a:lnTo>
                <a:lnTo>
                  <a:pt x="56972" y="41883"/>
                </a:lnTo>
                <a:lnTo>
                  <a:pt x="1065773" y="41883"/>
                </a:lnTo>
                <a:lnTo>
                  <a:pt x="1026638" y="2303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773" y="41883"/>
                </a:moveTo>
                <a:lnTo>
                  <a:pt x="1006932" y="41883"/>
                </a:lnTo>
                <a:lnTo>
                  <a:pt x="1151797" y="188475"/>
                </a:lnTo>
                <a:lnTo>
                  <a:pt x="1151786" y="1368932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14" y="1420964"/>
                </a:lnTo>
                <a:lnTo>
                  <a:pt x="1175280" y="1407504"/>
                </a:lnTo>
                <a:lnTo>
                  <a:pt x="1188741" y="1387537"/>
                </a:lnTo>
                <a:lnTo>
                  <a:pt x="1193680" y="1363078"/>
                </a:lnTo>
                <a:lnTo>
                  <a:pt x="1193680" y="174340"/>
                </a:lnTo>
                <a:lnTo>
                  <a:pt x="1191502" y="169104"/>
                </a:lnTo>
                <a:lnTo>
                  <a:pt x="1187628" y="165125"/>
                </a:lnTo>
                <a:lnTo>
                  <a:pt x="106577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94551" y="500089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06"/>
                </a:lnTo>
                <a:lnTo>
                  <a:pt x="127619" y="12910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94551" y="47024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19" y="158948"/>
                </a:lnTo>
                <a:lnTo>
                  <a:pt x="157063" y="158948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73609" y="449389"/>
            <a:ext cx="200660" cy="201295"/>
          </a:xfrm>
          <a:custGeom>
            <a:avLst/>
            <a:gdLst/>
            <a:ahLst/>
            <a:cxnLst/>
            <a:rect l="l" t="t" r="r" b="b"/>
            <a:pathLst>
              <a:path w="200659" h="201295">
                <a:moveTo>
                  <a:pt x="19021" y="0"/>
                </a:moveTo>
                <a:lnTo>
                  <a:pt x="12983" y="1487"/>
                </a:lnTo>
                <a:lnTo>
                  <a:pt x="5151" y="4733"/>
                </a:lnTo>
                <a:lnTo>
                  <a:pt x="0" y="12376"/>
                </a:lnTo>
                <a:lnTo>
                  <a:pt x="0" y="185251"/>
                </a:lnTo>
                <a:lnTo>
                  <a:pt x="2230" y="190696"/>
                </a:lnTo>
                <a:lnTo>
                  <a:pt x="6135" y="194570"/>
                </a:lnTo>
                <a:lnTo>
                  <a:pt x="10031" y="198549"/>
                </a:lnTo>
                <a:lnTo>
                  <a:pt x="15423" y="200748"/>
                </a:lnTo>
                <a:lnTo>
                  <a:pt x="186475" y="200748"/>
                </a:lnTo>
                <a:lnTo>
                  <a:pt x="194067" y="195722"/>
                </a:lnTo>
                <a:lnTo>
                  <a:pt x="194589" y="194465"/>
                </a:lnTo>
                <a:lnTo>
                  <a:pt x="163115" y="194465"/>
                </a:lnTo>
                <a:lnTo>
                  <a:pt x="127915" y="158864"/>
                </a:lnTo>
                <a:lnTo>
                  <a:pt x="41883" y="158864"/>
                </a:lnTo>
                <a:lnTo>
                  <a:pt x="41883" y="71851"/>
                </a:lnTo>
                <a:lnTo>
                  <a:pt x="100748" y="71851"/>
                </a:lnTo>
                <a:lnTo>
                  <a:pt x="35831" y="6199"/>
                </a:lnTo>
                <a:lnTo>
                  <a:pt x="30853" y="2444"/>
                </a:lnTo>
                <a:lnTo>
                  <a:pt x="25114" y="348"/>
                </a:lnTo>
                <a:lnTo>
                  <a:pt x="19021" y="0"/>
                </a:lnTo>
                <a:close/>
              </a:path>
              <a:path w="200659" h="201295">
                <a:moveTo>
                  <a:pt x="100748" y="71851"/>
                </a:moveTo>
                <a:lnTo>
                  <a:pt x="41883" y="71851"/>
                </a:lnTo>
                <a:lnTo>
                  <a:pt x="163115" y="194465"/>
                </a:lnTo>
                <a:lnTo>
                  <a:pt x="178005" y="179806"/>
                </a:lnTo>
                <a:lnTo>
                  <a:pt x="178005" y="158864"/>
                </a:lnTo>
                <a:lnTo>
                  <a:pt x="186786" y="158864"/>
                </a:lnTo>
                <a:lnTo>
                  <a:pt x="100748" y="71851"/>
                </a:lnTo>
                <a:close/>
              </a:path>
              <a:path w="200659" h="201295">
                <a:moveTo>
                  <a:pt x="192894" y="165042"/>
                </a:moveTo>
                <a:lnTo>
                  <a:pt x="163115" y="194465"/>
                </a:lnTo>
                <a:lnTo>
                  <a:pt x="194589" y="194465"/>
                </a:lnTo>
                <a:lnTo>
                  <a:pt x="200590" y="180015"/>
                </a:lnTo>
                <a:lnTo>
                  <a:pt x="198852" y="171115"/>
                </a:lnTo>
                <a:lnTo>
                  <a:pt x="192894" y="165042"/>
                </a:lnTo>
                <a:close/>
              </a:path>
              <a:path w="200659" h="201295">
                <a:moveTo>
                  <a:pt x="186786" y="158864"/>
                </a:moveTo>
                <a:lnTo>
                  <a:pt x="178005" y="158864"/>
                </a:lnTo>
                <a:lnTo>
                  <a:pt x="178005" y="179806"/>
                </a:lnTo>
                <a:lnTo>
                  <a:pt x="192894" y="165042"/>
                </a:lnTo>
                <a:lnTo>
                  <a:pt x="186786" y="15886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680962" y="111776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19706" y="150388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30176" y="68448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5">
                <a:moveTo>
                  <a:pt x="345539" y="0"/>
                </a:moveTo>
                <a:lnTo>
                  <a:pt x="298652" y="3155"/>
                </a:lnTo>
                <a:lnTo>
                  <a:pt x="253682" y="12347"/>
                </a:lnTo>
                <a:lnTo>
                  <a:pt x="211041" y="27162"/>
                </a:lnTo>
                <a:lnTo>
                  <a:pt x="171140" y="47190"/>
                </a:lnTo>
                <a:lnTo>
                  <a:pt x="134392" y="72018"/>
                </a:lnTo>
                <a:lnTo>
                  <a:pt x="101207" y="101233"/>
                </a:lnTo>
                <a:lnTo>
                  <a:pt x="71998" y="134424"/>
                </a:lnTo>
                <a:lnTo>
                  <a:pt x="47177" y="171179"/>
                </a:lnTo>
                <a:lnTo>
                  <a:pt x="27154" y="211085"/>
                </a:lnTo>
                <a:lnTo>
                  <a:pt x="12343" y="253731"/>
                </a:lnTo>
                <a:lnTo>
                  <a:pt x="3154" y="298703"/>
                </a:lnTo>
                <a:lnTo>
                  <a:pt x="0" y="345591"/>
                </a:lnTo>
                <a:lnTo>
                  <a:pt x="3154" y="392478"/>
                </a:lnTo>
                <a:lnTo>
                  <a:pt x="12343" y="437448"/>
                </a:lnTo>
                <a:lnTo>
                  <a:pt x="27154" y="480089"/>
                </a:lnTo>
                <a:lnTo>
                  <a:pt x="47177" y="519989"/>
                </a:lnTo>
                <a:lnTo>
                  <a:pt x="71998" y="556738"/>
                </a:lnTo>
                <a:lnTo>
                  <a:pt x="101207" y="589923"/>
                </a:lnTo>
                <a:lnTo>
                  <a:pt x="134392" y="619132"/>
                </a:lnTo>
                <a:lnTo>
                  <a:pt x="171140" y="643953"/>
                </a:lnTo>
                <a:lnTo>
                  <a:pt x="211041" y="663976"/>
                </a:lnTo>
                <a:lnTo>
                  <a:pt x="253682" y="678787"/>
                </a:lnTo>
                <a:lnTo>
                  <a:pt x="298652" y="687976"/>
                </a:lnTo>
                <a:lnTo>
                  <a:pt x="345539" y="691130"/>
                </a:lnTo>
                <a:lnTo>
                  <a:pt x="392425" y="687976"/>
                </a:lnTo>
                <a:lnTo>
                  <a:pt x="437395" y="678787"/>
                </a:lnTo>
                <a:lnTo>
                  <a:pt x="480036" y="663976"/>
                </a:lnTo>
                <a:lnTo>
                  <a:pt x="519937" y="643953"/>
                </a:lnTo>
                <a:lnTo>
                  <a:pt x="556686" y="619132"/>
                </a:lnTo>
                <a:lnTo>
                  <a:pt x="589870" y="589923"/>
                </a:lnTo>
                <a:lnTo>
                  <a:pt x="619079" y="556738"/>
                </a:lnTo>
                <a:lnTo>
                  <a:pt x="643901" y="519989"/>
                </a:lnTo>
                <a:lnTo>
                  <a:pt x="663923" y="480089"/>
                </a:lnTo>
                <a:lnTo>
                  <a:pt x="678735" y="437448"/>
                </a:lnTo>
                <a:lnTo>
                  <a:pt x="687923" y="392478"/>
                </a:lnTo>
                <a:lnTo>
                  <a:pt x="691078" y="345591"/>
                </a:lnTo>
                <a:lnTo>
                  <a:pt x="687923" y="298703"/>
                </a:lnTo>
                <a:lnTo>
                  <a:pt x="678735" y="253731"/>
                </a:lnTo>
                <a:lnTo>
                  <a:pt x="663923" y="211085"/>
                </a:lnTo>
                <a:lnTo>
                  <a:pt x="643901" y="171179"/>
                </a:lnTo>
                <a:lnTo>
                  <a:pt x="619079" y="134424"/>
                </a:lnTo>
                <a:lnTo>
                  <a:pt x="589870" y="101233"/>
                </a:lnTo>
                <a:lnTo>
                  <a:pt x="556686" y="72018"/>
                </a:lnTo>
                <a:lnTo>
                  <a:pt x="519937" y="47190"/>
                </a:lnTo>
                <a:lnTo>
                  <a:pt x="480036" y="27162"/>
                </a:lnTo>
                <a:lnTo>
                  <a:pt x="437395" y="12347"/>
                </a:lnTo>
                <a:lnTo>
                  <a:pt x="392425" y="3155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19706" y="164000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23521" y="89859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083584" y="1707675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04526" y="36553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0"/>
                </a:lnTo>
                <a:lnTo>
                  <a:pt x="12267" y="12264"/>
                </a:lnTo>
                <a:lnTo>
                  <a:pt x="3291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1" y="1358439"/>
                </a:lnTo>
                <a:lnTo>
                  <a:pt x="12267" y="1371752"/>
                </a:lnTo>
                <a:lnTo>
                  <a:pt x="25581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16" y="1380729"/>
                </a:lnTo>
                <a:lnTo>
                  <a:pt x="1139529" y="1371752"/>
                </a:lnTo>
                <a:lnTo>
                  <a:pt x="1148505" y="1358439"/>
                </a:lnTo>
                <a:lnTo>
                  <a:pt x="1151797" y="1342137"/>
                </a:lnTo>
                <a:lnTo>
                  <a:pt x="1151797" y="158948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083584" y="34459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42"/>
                </a:lnTo>
                <a:lnTo>
                  <a:pt x="18403" y="18415"/>
                </a:lnTo>
                <a:lnTo>
                  <a:pt x="4941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39" y="1387537"/>
                </a:lnTo>
                <a:lnTo>
                  <a:pt x="18399" y="1407504"/>
                </a:lnTo>
                <a:lnTo>
                  <a:pt x="38366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72" y="1384010"/>
                </a:lnTo>
                <a:lnTo>
                  <a:pt x="51872" y="1381706"/>
                </a:lnTo>
                <a:lnTo>
                  <a:pt x="48019" y="1377884"/>
                </a:lnTo>
                <a:lnTo>
                  <a:pt x="44197" y="1374031"/>
                </a:lnTo>
                <a:lnTo>
                  <a:pt x="41894" y="1368932"/>
                </a:lnTo>
                <a:lnTo>
                  <a:pt x="41894" y="56961"/>
                </a:lnTo>
                <a:lnTo>
                  <a:pt x="44197" y="51935"/>
                </a:lnTo>
                <a:lnTo>
                  <a:pt x="51872" y="44187"/>
                </a:lnTo>
                <a:lnTo>
                  <a:pt x="56972" y="41883"/>
                </a:lnTo>
                <a:lnTo>
                  <a:pt x="1065773" y="41883"/>
                </a:lnTo>
                <a:lnTo>
                  <a:pt x="1026638" y="2303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773" y="41883"/>
                </a:moveTo>
                <a:lnTo>
                  <a:pt x="1006932" y="41883"/>
                </a:lnTo>
                <a:lnTo>
                  <a:pt x="1151797" y="188475"/>
                </a:lnTo>
                <a:lnTo>
                  <a:pt x="1151786" y="1368932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14" y="1420964"/>
                </a:lnTo>
                <a:lnTo>
                  <a:pt x="1175280" y="1407504"/>
                </a:lnTo>
                <a:lnTo>
                  <a:pt x="1188741" y="1387537"/>
                </a:lnTo>
                <a:lnTo>
                  <a:pt x="1193680" y="1363078"/>
                </a:lnTo>
                <a:lnTo>
                  <a:pt x="1193680" y="174340"/>
                </a:lnTo>
                <a:lnTo>
                  <a:pt x="1191502" y="169104"/>
                </a:lnTo>
                <a:lnTo>
                  <a:pt x="1187628" y="165125"/>
                </a:lnTo>
                <a:lnTo>
                  <a:pt x="106577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099260" y="39538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06"/>
                </a:lnTo>
                <a:lnTo>
                  <a:pt x="127619" y="12910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099260" y="36553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19" y="158948"/>
                </a:lnTo>
                <a:lnTo>
                  <a:pt x="157063" y="158948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78318" y="344680"/>
            <a:ext cx="200660" cy="201295"/>
          </a:xfrm>
          <a:custGeom>
            <a:avLst/>
            <a:gdLst/>
            <a:ahLst/>
            <a:cxnLst/>
            <a:rect l="l" t="t" r="r" b="b"/>
            <a:pathLst>
              <a:path w="200659" h="201295">
                <a:moveTo>
                  <a:pt x="19021" y="0"/>
                </a:moveTo>
                <a:lnTo>
                  <a:pt x="12983" y="1487"/>
                </a:lnTo>
                <a:lnTo>
                  <a:pt x="5151" y="4733"/>
                </a:lnTo>
                <a:lnTo>
                  <a:pt x="0" y="12376"/>
                </a:lnTo>
                <a:lnTo>
                  <a:pt x="0" y="185251"/>
                </a:lnTo>
                <a:lnTo>
                  <a:pt x="2230" y="190696"/>
                </a:lnTo>
                <a:lnTo>
                  <a:pt x="6135" y="194570"/>
                </a:lnTo>
                <a:lnTo>
                  <a:pt x="10031" y="198549"/>
                </a:lnTo>
                <a:lnTo>
                  <a:pt x="15423" y="200748"/>
                </a:lnTo>
                <a:lnTo>
                  <a:pt x="186475" y="200748"/>
                </a:lnTo>
                <a:lnTo>
                  <a:pt x="194067" y="195722"/>
                </a:lnTo>
                <a:lnTo>
                  <a:pt x="194589" y="194465"/>
                </a:lnTo>
                <a:lnTo>
                  <a:pt x="163115" y="194465"/>
                </a:lnTo>
                <a:lnTo>
                  <a:pt x="127915" y="158864"/>
                </a:lnTo>
                <a:lnTo>
                  <a:pt x="41883" y="158864"/>
                </a:lnTo>
                <a:lnTo>
                  <a:pt x="41883" y="71851"/>
                </a:lnTo>
                <a:lnTo>
                  <a:pt x="100748" y="71851"/>
                </a:lnTo>
                <a:lnTo>
                  <a:pt x="35831" y="6199"/>
                </a:lnTo>
                <a:lnTo>
                  <a:pt x="30853" y="2444"/>
                </a:lnTo>
                <a:lnTo>
                  <a:pt x="25114" y="348"/>
                </a:lnTo>
                <a:lnTo>
                  <a:pt x="19021" y="0"/>
                </a:lnTo>
                <a:close/>
              </a:path>
              <a:path w="200659" h="201295">
                <a:moveTo>
                  <a:pt x="100748" y="71851"/>
                </a:moveTo>
                <a:lnTo>
                  <a:pt x="41883" y="71851"/>
                </a:lnTo>
                <a:lnTo>
                  <a:pt x="163115" y="194465"/>
                </a:lnTo>
                <a:lnTo>
                  <a:pt x="178005" y="179806"/>
                </a:lnTo>
                <a:lnTo>
                  <a:pt x="178005" y="158864"/>
                </a:lnTo>
                <a:lnTo>
                  <a:pt x="186786" y="158864"/>
                </a:lnTo>
                <a:lnTo>
                  <a:pt x="100748" y="71851"/>
                </a:lnTo>
                <a:close/>
              </a:path>
              <a:path w="200659" h="201295">
                <a:moveTo>
                  <a:pt x="192894" y="165042"/>
                </a:moveTo>
                <a:lnTo>
                  <a:pt x="163115" y="194465"/>
                </a:lnTo>
                <a:lnTo>
                  <a:pt x="194589" y="194465"/>
                </a:lnTo>
                <a:lnTo>
                  <a:pt x="200590" y="180015"/>
                </a:lnTo>
                <a:lnTo>
                  <a:pt x="198852" y="171115"/>
                </a:lnTo>
                <a:lnTo>
                  <a:pt x="192894" y="165042"/>
                </a:lnTo>
                <a:close/>
              </a:path>
              <a:path w="200659" h="201295">
                <a:moveTo>
                  <a:pt x="186786" y="158864"/>
                </a:moveTo>
                <a:lnTo>
                  <a:pt x="178005" y="158864"/>
                </a:lnTo>
                <a:lnTo>
                  <a:pt x="178005" y="179806"/>
                </a:lnTo>
                <a:lnTo>
                  <a:pt x="192894" y="165042"/>
                </a:lnTo>
                <a:lnTo>
                  <a:pt x="186786" y="15886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785671" y="1013058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324414" y="139917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334885" y="579877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5">
                <a:moveTo>
                  <a:pt x="345539" y="0"/>
                </a:moveTo>
                <a:lnTo>
                  <a:pt x="298652" y="3153"/>
                </a:lnTo>
                <a:lnTo>
                  <a:pt x="253682" y="12339"/>
                </a:lnTo>
                <a:lnTo>
                  <a:pt x="211041" y="27146"/>
                </a:lnTo>
                <a:lnTo>
                  <a:pt x="171140" y="47163"/>
                </a:lnTo>
                <a:lnTo>
                  <a:pt x="134392" y="71979"/>
                </a:lnTo>
                <a:lnTo>
                  <a:pt x="101207" y="101181"/>
                </a:lnTo>
                <a:lnTo>
                  <a:pt x="71998" y="134359"/>
                </a:lnTo>
                <a:lnTo>
                  <a:pt x="47177" y="171102"/>
                </a:lnTo>
                <a:lnTo>
                  <a:pt x="27154" y="210997"/>
                </a:lnTo>
                <a:lnTo>
                  <a:pt x="12343" y="253634"/>
                </a:lnTo>
                <a:lnTo>
                  <a:pt x="3154" y="298601"/>
                </a:lnTo>
                <a:lnTo>
                  <a:pt x="0" y="345486"/>
                </a:lnTo>
                <a:lnTo>
                  <a:pt x="3154" y="392373"/>
                </a:lnTo>
                <a:lnTo>
                  <a:pt x="12343" y="437343"/>
                </a:lnTo>
                <a:lnTo>
                  <a:pt x="27154" y="479984"/>
                </a:lnTo>
                <a:lnTo>
                  <a:pt x="47177" y="519885"/>
                </a:lnTo>
                <a:lnTo>
                  <a:pt x="71998" y="556633"/>
                </a:lnTo>
                <a:lnTo>
                  <a:pt x="101207" y="589818"/>
                </a:lnTo>
                <a:lnTo>
                  <a:pt x="134392" y="619027"/>
                </a:lnTo>
                <a:lnTo>
                  <a:pt x="171140" y="643848"/>
                </a:lnTo>
                <a:lnTo>
                  <a:pt x="211041" y="663871"/>
                </a:lnTo>
                <a:lnTo>
                  <a:pt x="253682" y="678682"/>
                </a:lnTo>
                <a:lnTo>
                  <a:pt x="298652" y="687871"/>
                </a:lnTo>
                <a:lnTo>
                  <a:pt x="345539" y="691026"/>
                </a:lnTo>
                <a:lnTo>
                  <a:pt x="392425" y="687871"/>
                </a:lnTo>
                <a:lnTo>
                  <a:pt x="437395" y="678682"/>
                </a:lnTo>
                <a:lnTo>
                  <a:pt x="480036" y="663871"/>
                </a:lnTo>
                <a:lnTo>
                  <a:pt x="519937" y="643848"/>
                </a:lnTo>
                <a:lnTo>
                  <a:pt x="556686" y="619027"/>
                </a:lnTo>
                <a:lnTo>
                  <a:pt x="589870" y="589818"/>
                </a:lnTo>
                <a:lnTo>
                  <a:pt x="619079" y="556633"/>
                </a:lnTo>
                <a:lnTo>
                  <a:pt x="643901" y="519885"/>
                </a:lnTo>
                <a:lnTo>
                  <a:pt x="663923" y="479984"/>
                </a:lnTo>
                <a:lnTo>
                  <a:pt x="678735" y="437343"/>
                </a:lnTo>
                <a:lnTo>
                  <a:pt x="687923" y="392373"/>
                </a:lnTo>
                <a:lnTo>
                  <a:pt x="691078" y="345486"/>
                </a:lnTo>
                <a:lnTo>
                  <a:pt x="687923" y="298601"/>
                </a:lnTo>
                <a:lnTo>
                  <a:pt x="678735" y="253634"/>
                </a:lnTo>
                <a:lnTo>
                  <a:pt x="663923" y="210997"/>
                </a:lnTo>
                <a:lnTo>
                  <a:pt x="643901" y="171102"/>
                </a:lnTo>
                <a:lnTo>
                  <a:pt x="619079" y="134359"/>
                </a:lnTo>
                <a:lnTo>
                  <a:pt x="589870" y="101181"/>
                </a:lnTo>
                <a:lnTo>
                  <a:pt x="556686" y="71979"/>
                </a:lnTo>
                <a:lnTo>
                  <a:pt x="519937" y="47163"/>
                </a:lnTo>
                <a:lnTo>
                  <a:pt x="480036" y="27146"/>
                </a:lnTo>
                <a:lnTo>
                  <a:pt x="437395" y="12339"/>
                </a:lnTo>
                <a:lnTo>
                  <a:pt x="392425" y="3153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324414" y="153529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528230" y="79385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60"/>
                </a:moveTo>
                <a:lnTo>
                  <a:pt x="6062" y="122928"/>
                </a:lnTo>
                <a:lnTo>
                  <a:pt x="0" y="137559"/>
                </a:lnTo>
                <a:lnTo>
                  <a:pt x="1515" y="145343"/>
                </a:lnTo>
                <a:lnTo>
                  <a:pt x="6062" y="152183"/>
                </a:lnTo>
                <a:lnTo>
                  <a:pt x="100342" y="246463"/>
                </a:lnTo>
                <a:lnTo>
                  <a:pt x="107182" y="251010"/>
                </a:lnTo>
                <a:lnTo>
                  <a:pt x="114965" y="252526"/>
                </a:lnTo>
                <a:lnTo>
                  <a:pt x="122747" y="251010"/>
                </a:lnTo>
                <a:lnTo>
                  <a:pt x="129587" y="246463"/>
                </a:lnTo>
                <a:lnTo>
                  <a:pt x="237287" y="138770"/>
                </a:lnTo>
                <a:lnTo>
                  <a:pt x="114970" y="138770"/>
                </a:lnTo>
                <a:lnTo>
                  <a:pt x="67223" y="91023"/>
                </a:lnTo>
                <a:lnTo>
                  <a:pt x="60378" y="86476"/>
                </a:lnTo>
                <a:lnTo>
                  <a:pt x="52595" y="84960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31"/>
                </a:lnTo>
                <a:lnTo>
                  <a:pt x="247636" y="6125"/>
                </a:lnTo>
                <a:lnTo>
                  <a:pt x="114970" y="138770"/>
                </a:lnTo>
                <a:lnTo>
                  <a:pt x="237287" y="138770"/>
                </a:lnTo>
                <a:lnTo>
                  <a:pt x="308807" y="67254"/>
                </a:lnTo>
                <a:lnTo>
                  <a:pt x="313348" y="60413"/>
                </a:lnTo>
                <a:lnTo>
                  <a:pt x="314862" y="52625"/>
                </a:lnTo>
                <a:lnTo>
                  <a:pt x="313348" y="44827"/>
                </a:lnTo>
                <a:lnTo>
                  <a:pt x="308807" y="37956"/>
                </a:lnTo>
                <a:lnTo>
                  <a:pt x="276892" y="6125"/>
                </a:lnTo>
                <a:lnTo>
                  <a:pt x="270047" y="1531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459511" y="3379593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31412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239622" y="3253942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9285446" y="3680149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9622" y="2648212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5335994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575637" y="2522561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9400626" y="1931511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3502206" y="1407988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673051" y="4955030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654852" y="1929803"/>
            <a:ext cx="2564325" cy="21603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5206236" y="2960416"/>
            <a:ext cx="60325" cy="4635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6120000">
            <a:off x="5209255" y="3010445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6600000">
            <a:off x="5202400" y="303954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7020000">
            <a:off x="5191837" y="306423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7440000">
            <a:off x="5178469" y="308650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7920000">
            <a:off x="5159574" y="310846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8520000">
            <a:off x="5135340" y="313423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8820000">
            <a:off x="5115323" y="314697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9540000">
            <a:off x="5074013" y="3166391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0080000">
            <a:off x="5041429" y="3175504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0620000">
            <a:off x="5007741" y="3179459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1220000">
            <a:off x="4976397" y="317790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1820000">
            <a:off x="4941757" y="317066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2480000">
            <a:off x="4903479" y="315538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2960000">
            <a:off x="4876760" y="313981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3440000">
            <a:off x="4855987" y="312144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4040000">
            <a:off x="4829784" y="309180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4520000">
            <a:off x="4813419" y="306832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5000000">
            <a:off x="4801853" y="304172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5420000">
            <a:off x="4792736" y="301374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5900000">
            <a:off x="4788731" y="298506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6320000">
            <a:off x="4788132" y="295842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7040000">
            <a:off x="4791367" y="2914860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7520000">
            <a:off x="4802706" y="288611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8180000">
            <a:off x="4820252" y="284832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8600000">
            <a:off x="4837380" y="282626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9020000">
            <a:off x="4856232" y="280698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9500000">
            <a:off x="4876434" y="278888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9980000">
            <a:off x="4902451" y="277356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20400000">
            <a:off x="4926823" y="276256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20760000">
            <a:off x="4949635" y="275598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21120000">
            <a:off x="4969664" y="275120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660000">
            <a:off x="5046073" y="275384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140000">
            <a:off x="5072952" y="2761668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620000">
            <a:off x="5100123" y="277290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100000">
            <a:off x="5124187" y="278885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640000">
            <a:off x="5149312" y="2809240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3120000">
            <a:off x="5170459" y="283323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3600000">
            <a:off x="5187844" y="285748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3960000">
            <a:off x="5199781" y="287661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4320000">
            <a:off x="5204652" y="289970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4860000">
            <a:off x="5211889" y="293189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19440000">
            <a:off x="5370117" y="2809525"/>
            <a:ext cx="26016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19440000">
            <a:off x="4410012" y="3159690"/>
            <a:ext cx="25448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6780000">
            <a:off x="5333233" y="292686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7500000">
            <a:off x="5309820" y="296487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7980000">
            <a:off x="5292291" y="298832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8400000">
            <a:off x="5273169" y="300697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8820000">
            <a:off x="5252233" y="302189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9300000">
            <a:off x="5225913" y="303559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9900000">
            <a:off x="5193843" y="304847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0200000">
            <a:off x="5170392" y="305329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0980000">
            <a:off x="5124831" y="305538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1520000">
            <a:off x="5091281" y="305110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2060000">
            <a:off x="5058774" y="304154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2600000">
            <a:off x="5030267" y="302770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3200000">
            <a:off x="5001128" y="300679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3860000">
            <a:off x="4971629" y="297801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4340000">
            <a:off x="4953168" y="295351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4820000">
            <a:off x="4941319" y="292782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5420000">
            <a:off x="4928782" y="289018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5900000">
            <a:off x="4922722" y="286268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6320000">
            <a:off x="4922580" y="283336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6800000">
            <a:off x="4924800" y="280425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7280000">
            <a:off x="4932098" y="277632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7700000">
            <a:off x="4942154" y="275111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8420000">
            <a:off x="4961877" y="2713235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8900000">
            <a:off x="4983495" y="269027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9560000">
            <a:off x="5014371" y="266286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9980000">
            <a:off x="5038731" y="264889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20400000">
            <a:off x="5063710" y="263823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20880000">
            <a:off x="5089215" y="263018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1360000">
            <a:off x="5119098" y="262578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20000">
            <a:off x="5145944" y="262525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480000">
            <a:off x="5169761" y="262729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840000">
            <a:off x="5189552" y="263237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380000">
            <a:off x="5219489" y="264244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2040000">
            <a:off x="5259159" y="2664067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2520000">
            <a:off x="5280799" y="2682130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3000000">
            <a:off x="5301417" y="270311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3480000">
            <a:off x="5317380" y="272752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4020000">
            <a:off x="5332392" y="275610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4500000">
            <a:off x="5342814" y="278636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4980000">
            <a:off x="5349501" y="2815031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5280000">
            <a:off x="5353061" y="2836789"/>
            <a:ext cx="36950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5700000">
            <a:off x="5348429" y="286111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6240000">
            <a:off x="5342597" y="289368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20820000">
            <a:off x="5528504" y="2885634"/>
            <a:ext cx="26016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20820000">
            <a:off x="4508780" y="2830354"/>
            <a:ext cx="25448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540000">
            <a:off x="5475199" y="3161815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7260000">
            <a:off x="5454328" y="320146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7740000">
            <a:off x="5438383" y="322613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8160000">
            <a:off x="5420424" y="324579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8580000">
            <a:off x="5400536" y="326238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9060000">
            <a:off x="5375168" y="327738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9660000">
            <a:off x="5344023" y="329257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0020000">
            <a:off x="5321068" y="329846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10740000">
            <a:off x="5275720" y="330376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1340000">
            <a:off x="5241793" y="3301688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11880000">
            <a:off x="5208621" y="329429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12360000">
            <a:off x="5179442" y="328242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12960000">
            <a:off x="5149353" y="326350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3620000">
            <a:off x="5118113" y="323646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4100000">
            <a:off x="5097929" y="321347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4580000">
            <a:off x="5084428" y="31887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5180000">
            <a:off x="5069459" y="315201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5660000">
            <a:off x="5061609" y="312488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049746" y="3088417"/>
            <a:ext cx="60960" cy="4889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6560000">
            <a:off x="5059883" y="306645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7040000">
            <a:off x="5065492" y="303781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7460000">
            <a:off x="5073719" y="301234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8180000">
            <a:off x="5091114" y="297276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8660000">
            <a:off x="5111084" y="294882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9320000">
            <a:off x="5140072" y="291936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9740000">
            <a:off x="5163470" y="290388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20220000">
            <a:off x="5187395" y="289164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20640000">
            <a:off x="5212613" y="288181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21120000">
            <a:off x="5242125" y="287552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21540000">
            <a:off x="5268939" y="287322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240000">
            <a:off x="5292680" y="287383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600000">
            <a:off x="5312728" y="2877362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140000">
            <a:off x="5343280" y="288542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860000">
            <a:off x="5384412" y="290415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280000">
            <a:off x="5407033" y="2921014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760000">
            <a:off x="5429039" y="294058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3240000">
            <a:off x="5446564" y="296378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3780000">
            <a:off x="5463423" y="299164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4260000">
            <a:off x="5475783" y="302084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4740000">
            <a:off x="5484336" y="304908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5100000">
            <a:off x="5489405" y="3070693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477892" y="3085222"/>
            <a:ext cx="60960" cy="5334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6000000">
            <a:off x="5482584" y="312790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0640000">
            <a:off x="5666722" y="3100141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00" b="1" spc="44" baseline="13888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7" baseline="13888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 baseline="13888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0640000">
            <a:off x="4645596" y="3112496"/>
            <a:ext cx="25448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9240000">
            <a:off x="5277769" y="289125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9900000">
            <a:off x="5234607" y="290650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0440000">
            <a:off x="5206568" y="291149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0920000">
            <a:off x="5180068" y="291261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1340000">
            <a:off x="5154282" y="291046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1760000">
            <a:off x="5125155" y="290450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2360000">
            <a:off x="5093302" y="289106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2720000">
            <a:off x="5072081" y="288064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3440000">
            <a:off x="5035441" y="285377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3980000">
            <a:off x="5012708" y="282872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4520000">
            <a:off x="4994261" y="280018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5060000">
            <a:off x="4981772" y="277053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5600000">
            <a:off x="4973796" y="2735487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4960578" y="2687131"/>
            <a:ext cx="60960" cy="482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6740000">
            <a:off x="4971529" y="2664395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7220000">
            <a:off x="4979561" y="263610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7880000">
            <a:off x="4994519" y="259895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8300000">
            <a:off x="5007576" y="2575023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18780000">
            <a:off x="5026260" y="255240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19260000">
            <a:off x="5046768" y="253208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19680000">
            <a:off x="5071054" y="251509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0160000">
            <a:off x="5094791" y="250231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0820000">
            <a:off x="5134167" y="248797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1300000">
            <a:off x="5165921" y="248323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360000">
            <a:off x="5206585" y="248363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780000">
            <a:off x="5234306" y="248834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1200000">
            <a:off x="5260167" y="2496472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680000">
            <a:off x="5284541" y="250791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2160000">
            <a:off x="5310400" y="252339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2580000">
            <a:off x="5330970" y="254053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2940000">
            <a:off x="5348110" y="255636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3300000">
            <a:off x="5359309" y="257542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3780000">
            <a:off x="5375071" y="260289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4500000">
            <a:off x="5391759" y="264435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4980000">
            <a:off x="5396379" y="2672519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388935" y="2694312"/>
            <a:ext cx="60960" cy="4826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5880000">
            <a:off x="5394323" y="2731543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6420000">
            <a:off x="5387297" y="2762889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6900000">
            <a:off x="5375585" y="279260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7380000">
            <a:off x="5362580" y="281760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7740000">
            <a:off x="5351858" y="283480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8160000">
            <a:off x="5331646" y="2852745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8640000">
            <a:off x="5305850" y="287402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620000">
            <a:off x="5427132" y="3060246"/>
            <a:ext cx="260793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7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620000">
            <a:off x="4690106" y="2349981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7860000">
            <a:off x="4923674" y="2904001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8580000">
            <a:off x="4889613" y="293327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9060000">
            <a:off x="4865619" y="294964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9480000">
            <a:off x="4841718" y="296128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9900000">
            <a:off x="4817083" y="296889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0380000">
            <a:off x="4787711" y="297409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1040000">
            <a:off x="4753304" y="297523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1400000">
            <a:off x="4729719" y="297288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2120000">
            <a:off x="4685344" y="296143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2660000">
            <a:off x="4654894" y="2946942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3200000">
            <a:off x="4626971" y="2927685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3680000">
            <a:off x="4604358" y="290527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4280000">
            <a:off x="4583193" y="28758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4940000">
            <a:off x="4564116" y="283941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5420000">
            <a:off x="4554058" y="281068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5900000">
            <a:off x="4550840" y="27820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6500000">
            <a:off x="4550621" y="274233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6980000">
            <a:off x="4553305" y="2714743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7400000">
            <a:off x="4562267" y="268655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7880000">
            <a:off x="4573351" y="265980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8360000">
            <a:off x="4589228" y="263508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8780000">
            <a:off x="4606407" y="261443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9500000">
            <a:off x="4636961" y="258513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9980000">
            <a:off x="4664650" y="256946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20640000">
            <a:off x="4702431" y="255355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21120000">
            <a:off x="4729809" y="254759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1540000">
            <a:off x="4756753" y="254507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300000">
            <a:off x="4783614" y="2546289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780000">
            <a:off x="4813485" y="255079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200000">
            <a:off x="4839084" y="2559038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560000">
            <a:off x="4861126" y="256739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920000">
            <a:off x="4878273" y="257954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460000">
            <a:off x="4903536" y="259891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3180000">
            <a:off x="4934788" y="263076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3600000">
            <a:off x="4949461" y="2655370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4080000">
            <a:off x="4962761" y="268136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4560000">
            <a:off x="4970292" y="271000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5100000">
            <a:off x="4975636" y="274211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5580000">
            <a:off x="4976234" y="277375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6060000">
            <a:off x="4973769" y="2802698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6360000">
            <a:off x="4970549" y="2823863"/>
            <a:ext cx="36950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6780000">
            <a:off x="4958361" y="284669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7320000">
            <a:off x="4942720" y="287587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7320000">
            <a:off x="4766353" y="328732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7980000">
            <a:off x="4737522" y="3322043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8460000">
            <a:off x="4716754" y="3342469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8940000">
            <a:off x="4695080" y="335738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9360000">
            <a:off x="4672114" y="336933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9780000">
            <a:off x="4644019" y="3379459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0380000">
            <a:off x="4610263" y="338658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0740000">
            <a:off x="4586560" y="338787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1520000">
            <a:off x="4541034" y="3383697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2060000">
            <a:off x="4508490" y="337448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2600000">
            <a:off x="4477759" y="336017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3140000">
            <a:off x="4451630" y="334210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3680000">
            <a:off x="4426122" y="331729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4340000">
            <a:off x="4401407" y="328418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4820000">
            <a:off x="4386569" y="325767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5300000">
            <a:off x="4378669" y="323026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5960000">
            <a:off x="4371857" y="319083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6380000">
            <a:off x="4370094" y="316294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6860000">
            <a:off x="4373926" y="313411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7340000">
            <a:off x="4380406" y="310577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7760000">
            <a:off x="4392160" y="307883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8180000">
            <a:off x="4405808" y="305534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8900000">
            <a:off x="4430986" y="302116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9380000">
            <a:off x="4455716" y="300147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0100000">
            <a:off x="4490000" y="297921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0520000">
            <a:off x="4516316" y="296888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20940000">
            <a:off x="4542458" y="296197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21360000">
            <a:off x="4569163" y="295809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80000">
            <a:off x="4599150" y="295836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660000">
            <a:off x="4626002" y="296154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960000">
            <a:off x="4648903" y="2966783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380000">
            <a:off x="4668028" y="297497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860000">
            <a:off x="4695849" y="299012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2580000">
            <a:off x="4732178" y="301686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3060000">
            <a:off x="4750779" y="303775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3480000">
            <a:off x="4767895" y="3061946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3960000">
            <a:off x="4780026" y="308868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4500000">
            <a:off x="4790806" y="3119159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4980000">
            <a:off x="4796473" y="315062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4789124" y="3172480"/>
            <a:ext cx="60960" cy="4762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5820000">
            <a:off x="4799494" y="3201174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6180000">
            <a:off x="4790950" y="322544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6720000">
            <a:off x="4780557" y="325648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21360000">
            <a:off x="4964567" y="3292436"/>
            <a:ext cx="26023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21360000">
            <a:off x="3964409" y="3084848"/>
            <a:ext cx="254561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340000">
            <a:off x="4670014" y="311841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000000">
            <a:off x="4632133" y="314384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480000">
            <a:off x="4606376" y="315674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9960000">
            <a:off x="4581210" y="316447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380000">
            <a:off x="4555876" y="316912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0860000">
            <a:off x="4525985" y="317062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1460000">
            <a:off x="4491865" y="316683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1820000">
            <a:off x="4468610" y="316171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2540000">
            <a:off x="4426219" y="314482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080000">
            <a:off x="4397788" y="312649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3620000">
            <a:off x="4372575" y="310377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160000">
            <a:off x="4352874" y="307859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4760000">
            <a:off x="4335799" y="304667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360000">
            <a:off x="4321944" y="300813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5840000">
            <a:off x="4315478" y="297878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320000">
            <a:off x="4315989" y="294947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6980000">
            <a:off x="4320916" y="290972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400000">
            <a:off x="4327313" y="288288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7880000">
            <a:off x="4339474" y="285631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360000">
            <a:off x="4353899" y="283134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8780000">
            <a:off x="4373021" y="280879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9260000">
            <a:off x="4392729" y="279025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9920000">
            <a:off x="4426969" y="276559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400000">
            <a:off x="4456471" y="275336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120000">
            <a:off x="4495676" y="274271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21540000">
            <a:off x="4523761" y="274026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300000">
            <a:off x="4550923" y="274120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780000">
            <a:off x="4577441" y="274581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200000">
            <a:off x="4606300" y="275465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680000">
            <a:off x="4630744" y="276550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2040000">
            <a:off x="4651567" y="277672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2400000">
            <a:off x="4666999" y="279147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2880000">
            <a:off x="4689278" y="281386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600000">
            <a:off x="4716078" y="2849937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080000">
            <a:off x="4727849" y="2875736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500000">
            <a:off x="4737297" y="2903457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4980000">
            <a:off x="4741028" y="293303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520000">
            <a:off x="4742395" y="296522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000000">
            <a:off x="4738694" y="299698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480000">
            <a:off x="4732716" y="302487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6840000">
            <a:off x="4726922" y="304515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7200000">
            <a:off x="4711533" y="306702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7740000">
            <a:off x="4692454" y="309363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720000">
            <a:off x="4853831" y="3213814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720000">
            <a:off x="3958451" y="2720830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020000">
            <a:off x="4761549" y="32206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680000">
            <a:off x="4716067" y="322617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280000">
            <a:off x="4687571" y="322424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700000">
            <a:off x="4661646" y="321923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120000">
            <a:off x="4637007" y="321127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2540000">
            <a:off x="4609943" y="319915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200000">
            <a:off x="4581951" y="3178045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3500000">
            <a:off x="4563577" y="316366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220000">
            <a:off x="4533909" y="3129557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4760000">
            <a:off x="4517475" y="309997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300000">
            <a:off x="4505933" y="306798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5840000">
            <a:off x="4500477" y="303607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440000">
            <a:off x="4500531" y="299925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040000">
            <a:off x="4506420" y="295847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520000">
            <a:off x="4514368" y="293015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000000">
            <a:off x="4528606" y="290405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660000">
            <a:off x="4551497" y="287123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080000">
            <a:off x="4569535" y="285121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560000">
            <a:off x="4593158" y="283306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040000">
            <a:off x="4617515" y="2818223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0520000">
            <a:off x="4644866" y="280700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0940000">
            <a:off x="4671032" y="279991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4708138" y="2744574"/>
            <a:ext cx="340995" cy="98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0990">
              <a:lnSpc>
                <a:spcPct val="10000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420000">
            <a:off x="4744327" y="2797759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140000">
            <a:off x="4783991" y="280748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560000">
            <a:off x="4809964" y="2818468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4833407" y="2831842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460000">
            <a:off x="4854457" y="284918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2940000">
            <a:off x="4876120" y="286961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3360000">
            <a:off x="4892378" y="289124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3720000">
            <a:off x="4905649" y="290972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080000">
            <a:off x="4912213" y="293160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4560000">
            <a:off x="4921136" y="296235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5280000">
            <a:off x="4928350" y="300589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5760000">
            <a:off x="4926435" y="3034518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180000">
            <a:off x="4921897" y="306322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6660000">
            <a:off x="4911151" y="309178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200000">
            <a:off x="4897211" y="312063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680000">
            <a:off x="4879156" y="3146928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8160000">
            <a:off x="4860745" y="316806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8520000">
            <a:off x="4846560" y="318175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8940000">
            <a:off x="4822681" y="3195495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9420000">
            <a:off x="4792802" y="321046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2400000">
            <a:off x="4866476" y="3444177"/>
            <a:ext cx="260793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2400000">
            <a:off x="4308948" y="2584354"/>
            <a:ext cx="255116" cy="26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0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1520000">
            <a:off x="4630554" y="30505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2240000">
            <a:off x="4586949" y="303719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2720000">
            <a:off x="4561725" y="302308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3200000">
            <a:off x="4540096" y="300753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3620000">
            <a:off x="4521024" y="298997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4040000">
            <a:off x="4501223" y="296840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4640000">
            <a:off x="4484915" y="2936003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5000000">
            <a:off x="4474102" y="291598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5720000">
            <a:off x="4460857" y="287365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4450663" y="2830045"/>
            <a:ext cx="60325" cy="5397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6800000">
            <a:off x="4460803" y="2806045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7280000">
            <a:off x="4469310" y="277442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7880000">
            <a:off x="4485082" y="273998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8540000">
            <a:off x="4506877" y="270575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9020000">
            <a:off x="4525950" y="268354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9500000">
            <a:off x="4549885" y="266505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0100000">
            <a:off x="4584350" y="264486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20580000">
            <a:off x="4608855" y="263467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21060000">
            <a:off x="4637796" y="262771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21480000">
            <a:off x="4666198" y="262470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300000">
            <a:off x="4695617" y="2625967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720000">
            <a:off x="4722424" y="2630305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440000">
            <a:off x="4761710" y="2644430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920000">
            <a:off x="4790210" y="2658685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640000">
            <a:off x="4822002" y="268467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3060000">
            <a:off x="4841246" y="270505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3480000">
            <a:off x="4857036" y="2726974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3900000">
            <a:off x="4868624" y="275224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4380000">
            <a:off x="4880156" y="277927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4800000">
            <a:off x="4885932" y="280576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5160000">
            <a:off x="4890631" y="2827206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5520000">
            <a:off x="4887130" y="285127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6060000">
            <a:off x="4882942" y="288290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6780000">
            <a:off x="4871597" y="292450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200000">
            <a:off x="4857501" y="2950691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7680000">
            <a:off x="4841957" y="297435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8160000">
            <a:off x="4820263" y="299647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8700000">
            <a:off x="4795561" y="3016565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9180000">
            <a:off x="4768457" y="303303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9660000">
            <a:off x="4742894" y="304387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10020000">
            <a:off x="4724378" y="304974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10380000">
            <a:off x="4696301" y="305410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10980000">
            <a:off x="4663393" y="305482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3900000">
            <a:off x="4624143" y="3344378"/>
            <a:ext cx="261424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3900000">
            <a:off x="4473924" y="2327201"/>
            <a:ext cx="255116" cy="27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0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480000">
            <a:off x="4925507" y="3257251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7140000">
            <a:off x="4905675" y="3297082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620000">
            <a:off x="4890210" y="3322523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8100000">
            <a:off x="4873092" y="334217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520000">
            <a:off x="4853642" y="335928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940000">
            <a:off x="4828513" y="337554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9540000">
            <a:off x="4797647" y="339132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900000">
            <a:off x="4774851" y="339776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0620000">
            <a:off x="4729652" y="340420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1220000">
            <a:off x="4695864" y="340301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1760000">
            <a:off x="4662630" y="339649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2300000">
            <a:off x="4632984" y="338542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2900000">
            <a:off x="4602004" y="336736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3560000">
            <a:off x="4570050" y="334131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4040000">
            <a:off x="4549441" y="3318519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4460000">
            <a:off x="4535296" y="329448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5120000">
            <a:off x="4519372" y="325787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5540000">
            <a:off x="4511005" y="323090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6020000">
            <a:off x="4507844" y="320212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6500000">
            <a:off x="4507390" y="317287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6980000">
            <a:off x="4512265" y="314411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7400000">
            <a:off x="4519996" y="311813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8060000">
            <a:off x="4536358" y="307835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8540000">
            <a:off x="4555693" y="305395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9260000">
            <a:off x="4583747" y="302355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9680000">
            <a:off x="4606877" y="300749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20100000">
            <a:off x="4630632" y="299463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20580000">
            <a:off x="4655282" y="298410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21000000">
            <a:off x="4684922" y="297707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21480000">
            <a:off x="4711325" y="297406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80000">
            <a:off x="4735420" y="2974113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540000">
            <a:off x="4755549" y="297669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020000">
            <a:off x="4786002" y="2984571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740000">
            <a:off x="4827757" y="300225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220000">
            <a:off x="4850822" y="3018170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700000">
            <a:off x="4873314" y="303701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3180000">
            <a:off x="4891437" y="306001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3660000">
            <a:off x="4909012" y="3087138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200000">
            <a:off x="4922140" y="3116306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4620000">
            <a:off x="4931253" y="314435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4980000">
            <a:off x="4937048" y="316556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4926521" y="3180670"/>
            <a:ext cx="60325" cy="5270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5880000">
            <a:off x="4931525" y="3223153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0520000">
            <a:off x="5115384" y="3187650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440000">
            <a:off x="4943651" y="278176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2100000">
            <a:off x="4979335" y="280386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580000">
            <a:off x="5004330" y="2823316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3060000">
            <a:off x="5022986" y="284271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3480000">
            <a:off x="5038032" y="286386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900000">
            <a:off x="5049930" y="2889542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4500000">
            <a:off x="5065933" y="2925129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4860000">
            <a:off x="5068129" y="294637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5580000">
            <a:off x="5068414" y="299054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6120000">
            <a:off x="5063745" y="3023943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6660000">
            <a:off x="5054036" y="3056546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7140000">
            <a:off x="5040867" y="308594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7740000">
            <a:off x="5021432" y="311641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8400000">
            <a:off x="4992133" y="3145400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8880000">
            <a:off x="4966538" y="3162711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9360000">
            <a:off x="4942666" y="317577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9960000">
            <a:off x="4904975" y="3188636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10440000">
            <a:off x="4876348" y="319285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0980000">
            <a:off x="4847959" y="319371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1460000">
            <a:off x="4818293" y="319058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1880000">
            <a:off x="4791087" y="318360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2300000">
            <a:off x="4766555" y="317383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3020000">
            <a:off x="4726633" y="315133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13500000">
            <a:off x="4706375" y="313205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14220000">
            <a:off x="4677591" y="309947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14640000">
            <a:off x="4664972" y="307587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5060000">
            <a:off x="4655208" y="305132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5480000">
            <a:off x="4645818" y="302398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5960000">
            <a:off x="4642887" y="299501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16380000">
            <a:off x="4642525" y="296819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16740000">
            <a:off x="4646840" y="294655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17100000">
            <a:off x="4648300" y="292325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17640000">
            <a:off x="4658440" y="289283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18360000">
            <a:off x="4681256" y="285467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8780000">
            <a:off x="4698623" y="283212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9260000">
            <a:off x="4720317" y="281226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9740000">
            <a:off x="4743287" y="279488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20280000">
            <a:off x="4772122" y="278015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20760000">
            <a:off x="4802413" y="277004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21240000">
            <a:off x="4832141" y="276474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4855766" y="2750277"/>
            <a:ext cx="36830" cy="6096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300000">
            <a:off x="4876431" y="276477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840000">
            <a:off x="4908587" y="277065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5480000">
            <a:off x="4733301" y="3504962"/>
            <a:ext cx="25574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21480000">
            <a:off x="4941028" y="2940594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540000">
            <a:off x="4983088" y="2943480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020000">
            <a:off x="5014423" y="2950749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500000">
            <a:off x="5040145" y="2960616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2340000">
            <a:off x="5085008" y="2990038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2940000">
            <a:off x="5115700" y="3016685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3300000">
            <a:off x="5126743" y="3034313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5100000">
            <a:off x="5162554" y="3139467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5580000">
            <a:off x="5163433" y="3172694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6180000">
            <a:off x="5159365" y="3209178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6840000">
            <a:off x="5145520" y="3248296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7320000">
            <a:off x="5129823" y="3274974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7800000">
            <a:off x="5114173" y="3298545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8400000">
            <a:off x="5085613" y="3326767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9780000">
            <a:off x="5007609" y="3366927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1460000">
            <a:off x="4906945" y="3371680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1940000">
            <a:off x="4880269" y="3364143"/>
            <a:ext cx="409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2660000">
            <a:off x="4839543" y="3346491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080000">
            <a:off x="4817722" y="3331240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3920000">
            <a:off x="4777449" y="3292148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4400000">
            <a:off x="4762158" y="3267705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4820000">
            <a:off x="4749942" y="3243420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5180000">
            <a:off x="4744522" y="3222932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5600000">
            <a:off x="4735072" y="3199455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080000">
            <a:off x="4730903" y="3167477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6800000">
            <a:off x="4735100" y="3122940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7220000">
            <a:off x="4740744" y="3094690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7700000">
            <a:off x="4751774" y="3067273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180000">
            <a:off x="4764765" y="3040675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200000">
            <a:off x="4807575" y="2991950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9680000">
            <a:off x="4832341" y="2974414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040000">
            <a:off x="4853626" y="2963525"/>
            <a:ext cx="375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0400000">
            <a:off x="4872461" y="2953646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0940000">
            <a:off x="4904164" y="2944585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8220000">
            <a:off x="5093707" y="330834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8880000">
            <a:off x="5059733" y="3338526"/>
            <a:ext cx="44725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250" b="1" spc="-19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75" b="1" spc="-22" baseline="11111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9420000">
            <a:off x="5031484" y="334838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9840000">
            <a:off x="5006589" y="335725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0260000">
            <a:off x="4979684" y="3368418"/>
            <a:ext cx="42450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0680000">
            <a:off x="4953950" y="3370699"/>
            <a:ext cx="42092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11340000">
            <a:off x="4917302" y="336257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11700000">
            <a:off x="4893891" y="335813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2420000">
            <a:off x="4850987" y="3342572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2960000">
            <a:off x="4821980" y="332516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3500000">
            <a:off x="4793318" y="3306971"/>
            <a:ext cx="48096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75" b="1" spc="-202" baseline="1111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14040000">
            <a:off x="4775498" y="327881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4640000">
            <a:off x="4757371" y="324752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5300000">
            <a:off x="4742108" y="320913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5780000">
            <a:off x="4734682" y="317997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16860000">
            <a:off x="4738111" y="311112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17280000">
            <a:off x="4743648" y="308406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17760000">
            <a:off x="4754945" y="305712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18240000">
            <a:off x="4768562" y="3031679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8720000">
            <a:off x="4783133" y="3012268"/>
            <a:ext cx="46835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9140000">
            <a:off x="4806100" y="298934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20280000">
            <a:off x="4868625" y="295041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21000000">
            <a:off x="4907468" y="293844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21420000">
            <a:off x="4935472" y="293512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80000">
            <a:off x="4962545" y="293521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660000">
            <a:off x="4989201" y="293890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140000">
            <a:off x="5018471" y="294652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560000">
            <a:off x="5043174" y="295693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920000">
            <a:off x="5062320" y="2968901"/>
            <a:ext cx="37551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8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spc="-120" baseline="1111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2280000">
            <a:off x="5080168" y="298163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2820000">
            <a:off x="5103252" y="300327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3480000">
            <a:off x="5131132" y="303847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960000">
            <a:off x="5143734" y="3063853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4440000">
            <a:off x="5154237" y="309125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4920000">
            <a:off x="5158939" y="3120641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5940000">
            <a:off x="5158646" y="318464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6360000">
            <a:off x="5153218" y="321310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6720000">
            <a:off x="5148244" y="3233309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7140000">
            <a:off x="5133749" y="325551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7620000">
            <a:off x="5115147" y="3283063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600000">
            <a:off x="5280256" y="3394122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7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600000">
            <a:off x="4369492" y="2930485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>
            <a:off x="5152794" y="3143600"/>
            <a:ext cx="72390" cy="103505"/>
          </a:xfrm>
          <a:prstGeom prst="rect">
            <a:avLst/>
          </a:prstGeom>
        </p:spPr>
        <p:txBody>
          <a:bodyPr vert="vert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6240000">
            <a:off x="5167479" y="325541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720000">
            <a:off x="5156223" y="3285054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7260000">
            <a:off x="5139815" y="3315975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920000">
            <a:off x="5113870" y="3346843"/>
            <a:ext cx="5029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8820000">
            <a:off x="5070233" y="3384674"/>
            <a:ext cx="4850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9360000">
            <a:off x="5044125" y="340021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9360000">
            <a:off x="5036207" y="335686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0080000">
            <a:off x="5001128" y="3413754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0620000">
            <a:off x="4968681" y="341728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1160000">
            <a:off x="4939595" y="341651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2000000">
            <a:off x="4886633" y="3405872"/>
            <a:ext cx="4894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2600000">
            <a:off x="4853363" y="339023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3140000">
            <a:off x="4824872" y="337070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3620000">
            <a:off x="4803959" y="334955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4100000">
            <a:off x="4784422" y="3326522"/>
            <a:ext cx="42092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4940000">
            <a:off x="4760876" y="328156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5720000">
            <a:off x="4747727" y="323493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>
            <a:off x="4724629" y="3144976"/>
            <a:ext cx="71755" cy="101600"/>
          </a:xfrm>
          <a:prstGeom prst="rect">
            <a:avLst/>
          </a:prstGeom>
        </p:spPr>
        <p:txBody>
          <a:bodyPr vert="vert270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6680000">
            <a:off x="4748000" y="3172645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7400000">
            <a:off x="4758260" y="313038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7880000">
            <a:off x="4768614" y="310331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8360000">
            <a:off x="4785444" y="307692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8840000">
            <a:off x="4804688" y="305284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9380000">
            <a:off x="4828155" y="303224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9800000">
            <a:off x="4839528" y="296352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9800000">
            <a:off x="4852310" y="301624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0580000">
            <a:off x="4893218" y="299699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1060000">
            <a:off x="4926304" y="298968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20000">
            <a:off x="4969542" y="298717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600000">
            <a:off x="4998843" y="2991085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1140000">
            <a:off x="5029323" y="299870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1620000">
            <a:off x="5056809" y="3011551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2160000">
            <a:off x="5085873" y="302968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700000">
            <a:off x="5111242" y="305165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3180000">
            <a:off x="5132288" y="307539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3600000">
            <a:off x="5147381" y="309471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4020000">
            <a:off x="5133013" y="3095557"/>
            <a:ext cx="80652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15" baseline="22222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375" b="1" spc="-7" baseline="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4560000">
            <a:off x="5142685" y="3127928"/>
            <a:ext cx="8293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20940000">
            <a:off x="5373646" y="3262374"/>
            <a:ext cx="21292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20940000">
            <a:off x="4332409" y="3176009"/>
            <a:ext cx="25448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3306904" y="6723125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69BD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239622" y="8070015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5335994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286494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575637" y="7944365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59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286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459511" y="8801396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31412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286494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239622" y="8675746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59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286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 txBox="1"/>
          <p:nvPr/>
        </p:nvSpPr>
        <p:spPr>
          <a:xfrm>
            <a:off x="3673051" y="1037894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660" name="object 660"/>
          <p:cNvSpPr txBox="1"/>
          <p:nvPr/>
        </p:nvSpPr>
        <p:spPr>
          <a:xfrm>
            <a:off x="13934519" y="10378949"/>
            <a:ext cx="239204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Email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3654852" y="5766892"/>
            <a:ext cx="3624057" cy="37406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 txBox="1"/>
          <p:nvPr/>
        </p:nvSpPr>
        <p:spPr>
          <a:xfrm>
            <a:off x="9285446" y="9104067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663" name="object 663"/>
          <p:cNvSpPr txBox="1"/>
          <p:nvPr/>
        </p:nvSpPr>
        <p:spPr>
          <a:xfrm>
            <a:off x="9400626" y="7344959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3502206" y="6829792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69BD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 txBox="1"/>
          <p:nvPr/>
        </p:nvSpPr>
        <p:spPr>
          <a:xfrm>
            <a:off x="5206236" y="8379279"/>
            <a:ext cx="60325" cy="4635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6120000">
            <a:off x="5209254" y="8429112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6600000">
            <a:off x="5202398" y="845805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7020000">
            <a:off x="5191835" y="848261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7440000">
            <a:off x="5178469" y="850477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7920000">
            <a:off x="5159578" y="8526933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8520000">
            <a:off x="5135269" y="8552636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8820000">
            <a:off x="5115260" y="856500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9540000">
            <a:off x="5073963" y="8584325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080000">
            <a:off x="5041397" y="8593392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0620000">
            <a:off x="5007746" y="8597328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1220000">
            <a:off x="4976408" y="859578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1820000">
            <a:off x="4941765" y="858857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2480000">
            <a:off x="4903492" y="857337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2960000">
            <a:off x="4876780" y="855787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3440000">
            <a:off x="4856005" y="853959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4040000">
            <a:off x="4829843" y="851004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4520000">
            <a:off x="4813460" y="8486689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4940000">
            <a:off x="4802047" y="846020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5420000">
            <a:off x="4792745" y="843239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5900000">
            <a:off x="4788732" y="840384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6320000">
            <a:off x="4788133" y="837732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7040000">
            <a:off x="4791579" y="833366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7520000">
            <a:off x="4802730" y="830535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8180000">
            <a:off x="4820302" y="826774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8600000">
            <a:off x="4837446" y="824578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9020000">
            <a:off x="4856175" y="8226577"/>
            <a:ext cx="4009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9500000">
            <a:off x="4876536" y="820858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9980000">
            <a:off x="4902388" y="819335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20400000">
            <a:off x="4926891" y="818242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20760000">
            <a:off x="4949683" y="817588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21120000">
            <a:off x="4969693" y="817114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660000">
            <a:off x="5046074" y="817376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140000">
            <a:off x="5072824" y="8181535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620000">
            <a:off x="5100134" y="819301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2100000">
            <a:off x="5124212" y="820855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580000">
            <a:off x="5149172" y="822913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3120000">
            <a:off x="5170461" y="825273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3600000">
            <a:off x="5187843" y="827686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3900000">
            <a:off x="5199780" y="8295893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4320000">
            <a:off x="5204652" y="831889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4860000">
            <a:off x="5211888" y="835093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9500000">
            <a:off x="5370161" y="8229129"/>
            <a:ext cx="26016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00" b="1" spc="44" baseline="13888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7" baseline="13888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 baseline="13888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9500000">
            <a:off x="4410052" y="8577604"/>
            <a:ext cx="25448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6780000">
            <a:off x="5333232" y="8345917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7500000">
            <a:off x="5309821" y="838405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7980000">
            <a:off x="5292296" y="840737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8400000">
            <a:off x="5273108" y="842567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8820000">
            <a:off x="5252170" y="844084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9300000">
            <a:off x="5225855" y="8454472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9900000">
            <a:off x="5193798" y="8467294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0200000">
            <a:off x="5170366" y="847177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0980000">
            <a:off x="5124836" y="847385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1520000">
            <a:off x="5091286" y="846958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2060000">
            <a:off x="5058786" y="846008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2600000">
            <a:off x="5030283" y="844630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3200000">
            <a:off x="5001145" y="842549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3860000">
            <a:off x="4971695" y="839680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4340000">
            <a:off x="4953216" y="837243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4820000">
            <a:off x="4941348" y="834686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5420000">
            <a:off x="4928792" y="830941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5900000">
            <a:off x="4922723" y="8282063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6320000">
            <a:off x="4922580" y="825287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6800000">
            <a:off x="4924806" y="822390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7280000">
            <a:off x="4932286" y="819578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7700000">
            <a:off x="4942184" y="817100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8420000">
            <a:off x="4962138" y="813300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8900000">
            <a:off x="4983599" y="811042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9560000">
            <a:off x="5014471" y="808317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9980000">
            <a:off x="5038815" y="806929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20400000">
            <a:off x="5063616" y="8058693"/>
            <a:ext cx="4009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20880000">
            <a:off x="5089259" y="805069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21360000">
            <a:off x="5119093" y="804632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0000">
            <a:off x="5145941" y="804611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480000">
            <a:off x="5169760" y="804814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840000">
            <a:off x="5189554" y="805287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380000">
            <a:off x="5219497" y="806319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2040000">
            <a:off x="5259178" y="808437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2520000">
            <a:off x="5280700" y="8102329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3000000">
            <a:off x="5301420" y="812324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3480000">
            <a:off x="5317380" y="8147539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3960000">
            <a:off x="5332390" y="817600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4500000">
            <a:off x="5342813" y="820610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4980000">
            <a:off x="5349502" y="823461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5280000">
            <a:off x="5353163" y="825593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5700000">
            <a:off x="5348430" y="828051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6240000">
            <a:off x="5342596" y="831291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820000">
            <a:off x="5528571" y="8305231"/>
            <a:ext cx="260162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0820000">
            <a:off x="4508844" y="8250216"/>
            <a:ext cx="253855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6540000">
            <a:off x="5475197" y="8579732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7260000">
            <a:off x="5454327" y="861919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7740000">
            <a:off x="5438386" y="864372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8160000">
            <a:off x="5420367" y="866333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8580000">
            <a:off x="5400474" y="867985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9060000">
            <a:off x="5375108" y="8695097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9660000">
            <a:off x="5343970" y="8710215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0020000">
            <a:off x="5321030" y="871607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0740000">
            <a:off x="5275721" y="872134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1340000">
            <a:off x="5241798" y="8718965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1880000">
            <a:off x="5208745" y="8711613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2360000">
            <a:off x="5179456" y="869980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2960000">
            <a:off x="5149367" y="868096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3620000">
            <a:off x="5118189" y="865399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4100000">
            <a:off x="5097985" y="863113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4580000">
            <a:off x="5084466" y="860651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5180000">
            <a:off x="5069475" y="856997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5660000">
            <a:off x="5061614" y="854299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>
            <a:off x="5049746" y="8506661"/>
            <a:ext cx="60960" cy="4889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6560000">
            <a:off x="5059884" y="848483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7040000">
            <a:off x="5065502" y="845632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7460000">
            <a:off x="5073742" y="843097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8180000">
            <a:off x="5091163" y="839159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8660000">
            <a:off x="5111152" y="836775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9320000">
            <a:off x="5140178" y="833842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9800000">
            <a:off x="5163405" y="832303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20220000">
            <a:off x="5187471" y="831087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20640000">
            <a:off x="5212668" y="830110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21120000">
            <a:off x="5242154" y="829485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1540000">
            <a:off x="5268937" y="829257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240000">
            <a:off x="5292675" y="829349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00000">
            <a:off x="5312729" y="829668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140000">
            <a:off x="5343284" y="830500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1860000">
            <a:off x="5384426" y="8323621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2280000">
            <a:off x="5407061" y="8340067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2760000">
            <a:off x="5429044" y="835955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3240000">
            <a:off x="5446564" y="838265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3780000">
            <a:off x="5463421" y="841038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4260000">
            <a:off x="5475782" y="843945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4740000">
            <a:off x="5484336" y="846754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5100000">
            <a:off x="5489406" y="8489024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>
            <a:off x="5477892" y="8503482"/>
            <a:ext cx="60960" cy="5334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6000000">
            <a:off x="5482584" y="854601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20640000">
            <a:off x="5666816" y="8518376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7" baseline="13888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 baseline="13888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20640000">
            <a:off x="4645690" y="8530673"/>
            <a:ext cx="25448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9240000">
            <a:off x="5277708" y="8310831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9900000">
            <a:off x="5234568" y="832569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10440000">
            <a:off x="5206577" y="833097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10920000">
            <a:off x="5180071" y="833176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11340000">
            <a:off x="5154285" y="832962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1760000">
            <a:off x="5125162" y="832370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2360000">
            <a:off x="5093309" y="831033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2720000">
            <a:off x="5072094" y="829995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3440000">
            <a:off x="5035465" y="8273207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3980000">
            <a:off x="5012769" y="824824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4520000">
            <a:off x="4994301" y="821985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5060000">
            <a:off x="4981793" y="819034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5600000">
            <a:off x="4973802" y="815546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>
            <a:off x="4960578" y="8107313"/>
            <a:ext cx="60960" cy="482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6740000">
            <a:off x="4971534" y="808504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7220000">
            <a:off x="4979576" y="805655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7880000">
            <a:off x="4994556" y="801957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8300000">
            <a:off x="5007630" y="799576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8780000">
            <a:off x="5026505" y="797293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9260000">
            <a:off x="5046873" y="795301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9740000">
            <a:off x="5070992" y="793612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20160000">
            <a:off x="5094869" y="792342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20820000">
            <a:off x="5134212" y="790917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21300000">
            <a:off x="5165915" y="790446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360000">
            <a:off x="5206577" y="790518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780000">
            <a:off x="5234307" y="7909854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200000">
            <a:off x="5260170" y="7917619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680000">
            <a:off x="5284554" y="792930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100000">
            <a:off x="5310268" y="794469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580000">
            <a:off x="5331000" y="796173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2880000">
            <a:off x="5348113" y="7977197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3300000">
            <a:off x="5359310" y="799616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3780000">
            <a:off x="5375069" y="802351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4500000">
            <a:off x="5391927" y="806445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4980000">
            <a:off x="5396380" y="8092801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>
            <a:off x="5388935" y="8114460"/>
            <a:ext cx="60960" cy="4826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5880000">
            <a:off x="5394323" y="815155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6420000">
            <a:off x="5387296" y="818274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6900000">
            <a:off x="5375775" y="8211996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7380000">
            <a:off x="5362580" y="823717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7740000">
            <a:off x="5351860" y="8254582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8160000">
            <a:off x="5331597" y="827250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8640000">
            <a:off x="5305793" y="829337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620000">
            <a:off x="5427262" y="8478656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620000">
            <a:off x="4690234" y="7771828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7860000">
            <a:off x="4923678" y="832313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8580000">
            <a:off x="4889557" y="835264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9060000">
            <a:off x="4865557" y="836894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9480000">
            <a:off x="4841664" y="8380211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9900000">
            <a:off x="4817043" y="838809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0380000">
            <a:off x="4787722" y="8393268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1040000">
            <a:off x="4753310" y="839408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11400000">
            <a:off x="4729723" y="839175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2060000">
            <a:off x="4685658" y="838036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2600000">
            <a:off x="4655098" y="836593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3140000">
            <a:off x="4627181" y="8347084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13680000">
            <a:off x="4604431" y="832440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14280000">
            <a:off x="4583242" y="829511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14940000">
            <a:off x="4564139" y="825888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15420000">
            <a:off x="4554069" y="823031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15900000">
            <a:off x="4550841" y="820181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16500000">
            <a:off x="4550621" y="816227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16980000">
            <a:off x="4553314" y="813482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17460000">
            <a:off x="4562116" y="810677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17880000">
            <a:off x="4573389" y="808014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18360000">
            <a:off x="4589285" y="805553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18780000">
            <a:off x="4606480" y="803498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19500000">
            <a:off x="4637066" y="800581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19980000">
            <a:off x="4664735" y="799024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8" name="object 868"/>
          <p:cNvSpPr txBox="1"/>
          <p:nvPr/>
        </p:nvSpPr>
        <p:spPr>
          <a:xfrm rot="20640000">
            <a:off x="4702486" y="797443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9" name="object 869"/>
          <p:cNvSpPr txBox="1"/>
          <p:nvPr/>
        </p:nvSpPr>
        <p:spPr>
          <a:xfrm rot="21120000">
            <a:off x="4729841" y="796851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0" name="object 870"/>
          <p:cNvSpPr txBox="1"/>
          <p:nvPr/>
        </p:nvSpPr>
        <p:spPr>
          <a:xfrm rot="21540000">
            <a:off x="4756752" y="796600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1" name="object 871"/>
          <p:cNvSpPr txBox="1"/>
          <p:nvPr/>
        </p:nvSpPr>
        <p:spPr>
          <a:xfrm rot="300000">
            <a:off x="4783607" y="7967216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2" name="object 872"/>
          <p:cNvSpPr txBox="1"/>
          <p:nvPr/>
        </p:nvSpPr>
        <p:spPr>
          <a:xfrm rot="780000">
            <a:off x="4813486" y="7972011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3" name="object 873"/>
          <p:cNvSpPr txBox="1"/>
          <p:nvPr/>
        </p:nvSpPr>
        <p:spPr>
          <a:xfrm rot="1200000">
            <a:off x="4839089" y="797988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4" name="object 874"/>
          <p:cNvSpPr txBox="1"/>
          <p:nvPr/>
        </p:nvSpPr>
        <p:spPr>
          <a:xfrm rot="1560000">
            <a:off x="4861130" y="7988500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5" name="object 875"/>
          <p:cNvSpPr txBox="1"/>
          <p:nvPr/>
        </p:nvSpPr>
        <p:spPr>
          <a:xfrm rot="1920000">
            <a:off x="4878293" y="800025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6" name="object 876"/>
          <p:cNvSpPr txBox="1"/>
          <p:nvPr/>
        </p:nvSpPr>
        <p:spPr>
          <a:xfrm rot="2460000">
            <a:off x="4903570" y="801951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7" name="object 877"/>
          <p:cNvSpPr txBox="1"/>
          <p:nvPr/>
        </p:nvSpPr>
        <p:spPr>
          <a:xfrm rot="3120000">
            <a:off x="4934619" y="805157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8" name="object 878"/>
          <p:cNvSpPr txBox="1"/>
          <p:nvPr/>
        </p:nvSpPr>
        <p:spPr>
          <a:xfrm rot="3600000">
            <a:off x="4949460" y="8075732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9" name="object 879"/>
          <p:cNvSpPr txBox="1"/>
          <p:nvPr/>
        </p:nvSpPr>
        <p:spPr>
          <a:xfrm rot="4080000">
            <a:off x="4962760" y="810159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0" name="object 880"/>
          <p:cNvSpPr txBox="1"/>
          <p:nvPr/>
        </p:nvSpPr>
        <p:spPr>
          <a:xfrm rot="4560000">
            <a:off x="4970292" y="813011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1" name="object 881"/>
          <p:cNvSpPr txBox="1"/>
          <p:nvPr/>
        </p:nvSpPr>
        <p:spPr>
          <a:xfrm rot="5100000">
            <a:off x="4975637" y="816207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2" name="object 882"/>
          <p:cNvSpPr txBox="1"/>
          <p:nvPr/>
        </p:nvSpPr>
        <p:spPr>
          <a:xfrm rot="5580000">
            <a:off x="4976235" y="819356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3" name="object 883"/>
          <p:cNvSpPr txBox="1"/>
          <p:nvPr/>
        </p:nvSpPr>
        <p:spPr>
          <a:xfrm rot="6060000">
            <a:off x="4973768" y="822235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4" name="object 884"/>
          <p:cNvSpPr txBox="1"/>
          <p:nvPr/>
        </p:nvSpPr>
        <p:spPr>
          <a:xfrm rot="6420000">
            <a:off x="4970649" y="8243378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5" name="object 885"/>
          <p:cNvSpPr txBox="1"/>
          <p:nvPr/>
        </p:nvSpPr>
        <p:spPr>
          <a:xfrm rot="6780000">
            <a:off x="4958359" y="826614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6" name="object 886"/>
          <p:cNvSpPr txBox="1"/>
          <p:nvPr/>
        </p:nvSpPr>
        <p:spPr>
          <a:xfrm rot="7320000">
            <a:off x="4942719" y="829517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7" name="object 887"/>
          <p:cNvSpPr txBox="1"/>
          <p:nvPr/>
        </p:nvSpPr>
        <p:spPr>
          <a:xfrm rot="7320000">
            <a:off x="4766352" y="8704937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8" name="object 888"/>
          <p:cNvSpPr txBox="1"/>
          <p:nvPr/>
        </p:nvSpPr>
        <p:spPr>
          <a:xfrm rot="7980000">
            <a:off x="4737527" y="873916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9" name="object 889"/>
          <p:cNvSpPr txBox="1"/>
          <p:nvPr/>
        </p:nvSpPr>
        <p:spPr>
          <a:xfrm rot="8460000">
            <a:off x="4716693" y="8759549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0" name="object 890"/>
          <p:cNvSpPr txBox="1"/>
          <p:nvPr/>
        </p:nvSpPr>
        <p:spPr>
          <a:xfrm rot="8940000">
            <a:off x="4695016" y="8774712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1" name="object 891"/>
          <p:cNvSpPr txBox="1"/>
          <p:nvPr/>
        </p:nvSpPr>
        <p:spPr>
          <a:xfrm rot="9360000">
            <a:off x="4672056" y="8786601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2" name="object 892"/>
          <p:cNvSpPr txBox="1"/>
          <p:nvPr/>
        </p:nvSpPr>
        <p:spPr>
          <a:xfrm rot="9780000">
            <a:off x="4643975" y="879636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3" name="object 893"/>
          <p:cNvSpPr txBox="1"/>
          <p:nvPr/>
        </p:nvSpPr>
        <p:spPr>
          <a:xfrm rot="10380000">
            <a:off x="4610273" y="8803766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4" name="object 894"/>
          <p:cNvSpPr txBox="1"/>
          <p:nvPr/>
        </p:nvSpPr>
        <p:spPr>
          <a:xfrm rot="10740000">
            <a:off x="4586561" y="8805051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5" name="object 895"/>
          <p:cNvSpPr txBox="1"/>
          <p:nvPr/>
        </p:nvSpPr>
        <p:spPr>
          <a:xfrm rot="11520000">
            <a:off x="4541041" y="880057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6" name="object 896"/>
          <p:cNvSpPr txBox="1"/>
          <p:nvPr/>
        </p:nvSpPr>
        <p:spPr>
          <a:xfrm rot="12060000">
            <a:off x="4508501" y="879140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7" name="object 897"/>
          <p:cNvSpPr txBox="1"/>
          <p:nvPr/>
        </p:nvSpPr>
        <p:spPr>
          <a:xfrm rot="12600000">
            <a:off x="4477777" y="877716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8" name="object 898"/>
          <p:cNvSpPr txBox="1"/>
          <p:nvPr/>
        </p:nvSpPr>
        <p:spPr>
          <a:xfrm rot="13140000">
            <a:off x="4451651" y="875918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9" name="object 899"/>
          <p:cNvSpPr txBox="1"/>
          <p:nvPr/>
        </p:nvSpPr>
        <p:spPr>
          <a:xfrm rot="13680000">
            <a:off x="4426194" y="873443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0" name="object 900"/>
          <p:cNvSpPr txBox="1"/>
          <p:nvPr/>
        </p:nvSpPr>
        <p:spPr>
          <a:xfrm rot="14340000">
            <a:off x="4401453" y="870150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1" name="object 901"/>
          <p:cNvSpPr txBox="1"/>
          <p:nvPr/>
        </p:nvSpPr>
        <p:spPr>
          <a:xfrm rot="14820000">
            <a:off x="4386597" y="867513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2" name="object 902"/>
          <p:cNvSpPr txBox="1"/>
          <p:nvPr/>
        </p:nvSpPr>
        <p:spPr>
          <a:xfrm rot="15300000">
            <a:off x="4378682" y="864784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3" name="object 903"/>
          <p:cNvSpPr txBox="1"/>
          <p:nvPr/>
        </p:nvSpPr>
        <p:spPr>
          <a:xfrm rot="15960000">
            <a:off x="4371858" y="860862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4" name="object 904"/>
          <p:cNvSpPr txBox="1"/>
          <p:nvPr/>
        </p:nvSpPr>
        <p:spPr>
          <a:xfrm rot="16380000">
            <a:off x="4370094" y="858086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5" name="object 905"/>
          <p:cNvSpPr txBox="1"/>
          <p:nvPr/>
        </p:nvSpPr>
        <p:spPr>
          <a:xfrm rot="16860000">
            <a:off x="4373933" y="855217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6" name="object 906"/>
          <p:cNvSpPr txBox="1"/>
          <p:nvPr/>
        </p:nvSpPr>
        <p:spPr>
          <a:xfrm rot="17340000">
            <a:off x="4380424" y="852396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7" name="object 907"/>
          <p:cNvSpPr txBox="1"/>
          <p:nvPr/>
        </p:nvSpPr>
        <p:spPr>
          <a:xfrm rot="17760000">
            <a:off x="4392193" y="849746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8" name="object 908"/>
          <p:cNvSpPr txBox="1"/>
          <p:nvPr/>
        </p:nvSpPr>
        <p:spPr>
          <a:xfrm rot="18240000">
            <a:off x="4405697" y="847377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9" name="object 909"/>
          <p:cNvSpPr txBox="1"/>
          <p:nvPr/>
        </p:nvSpPr>
        <p:spPr>
          <a:xfrm rot="18900000">
            <a:off x="4431100" y="843971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0" name="object 910"/>
          <p:cNvSpPr txBox="1"/>
          <p:nvPr/>
        </p:nvSpPr>
        <p:spPr>
          <a:xfrm rot="19380000">
            <a:off x="4455816" y="842014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1" name="object 911"/>
          <p:cNvSpPr txBox="1"/>
          <p:nvPr/>
        </p:nvSpPr>
        <p:spPr>
          <a:xfrm rot="20100000">
            <a:off x="4490083" y="839801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2" name="object 912"/>
          <p:cNvSpPr txBox="1"/>
          <p:nvPr/>
        </p:nvSpPr>
        <p:spPr>
          <a:xfrm rot="20520000">
            <a:off x="4516378" y="838775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3" name="object 913"/>
          <p:cNvSpPr txBox="1"/>
          <p:nvPr/>
        </p:nvSpPr>
        <p:spPr>
          <a:xfrm rot="20940000">
            <a:off x="4542498" y="838088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4" name="object 914"/>
          <p:cNvSpPr txBox="1"/>
          <p:nvPr/>
        </p:nvSpPr>
        <p:spPr>
          <a:xfrm rot="21360000">
            <a:off x="4569169" y="837735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5" name="object 915"/>
          <p:cNvSpPr txBox="1"/>
          <p:nvPr/>
        </p:nvSpPr>
        <p:spPr>
          <a:xfrm rot="660000">
            <a:off x="4626002" y="838077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6" name="object 916"/>
          <p:cNvSpPr txBox="1"/>
          <p:nvPr/>
        </p:nvSpPr>
        <p:spPr>
          <a:xfrm rot="960000">
            <a:off x="4648903" y="8385980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7" name="object 917"/>
          <p:cNvSpPr txBox="1"/>
          <p:nvPr/>
        </p:nvSpPr>
        <p:spPr>
          <a:xfrm rot="1380000">
            <a:off x="4668035" y="839412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8" name="object 918"/>
          <p:cNvSpPr txBox="1"/>
          <p:nvPr/>
        </p:nvSpPr>
        <p:spPr>
          <a:xfrm rot="1860000">
            <a:off x="4695868" y="840886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9" name="object 919"/>
          <p:cNvSpPr txBox="1"/>
          <p:nvPr/>
        </p:nvSpPr>
        <p:spPr>
          <a:xfrm rot="2580000">
            <a:off x="4732060" y="843544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0" name="object 920"/>
          <p:cNvSpPr txBox="1"/>
          <p:nvPr/>
        </p:nvSpPr>
        <p:spPr>
          <a:xfrm rot="3060000">
            <a:off x="4750780" y="8456578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1" name="object 921"/>
          <p:cNvSpPr txBox="1"/>
          <p:nvPr/>
        </p:nvSpPr>
        <p:spPr>
          <a:xfrm rot="3480000">
            <a:off x="4767895" y="8480338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2" name="object 922"/>
          <p:cNvSpPr txBox="1"/>
          <p:nvPr/>
        </p:nvSpPr>
        <p:spPr>
          <a:xfrm rot="3960000">
            <a:off x="4780221" y="850664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3" name="object 923"/>
          <p:cNvSpPr txBox="1"/>
          <p:nvPr/>
        </p:nvSpPr>
        <p:spPr>
          <a:xfrm rot="4500000">
            <a:off x="4790806" y="853729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4" name="object 924"/>
          <p:cNvSpPr txBox="1"/>
          <p:nvPr/>
        </p:nvSpPr>
        <p:spPr>
          <a:xfrm rot="4980000">
            <a:off x="4796666" y="856828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5" name="object 925"/>
          <p:cNvSpPr txBox="1"/>
          <p:nvPr/>
        </p:nvSpPr>
        <p:spPr>
          <a:xfrm>
            <a:off x="4789124" y="8590318"/>
            <a:ext cx="60960" cy="4762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6" name="object 926"/>
          <p:cNvSpPr txBox="1"/>
          <p:nvPr/>
        </p:nvSpPr>
        <p:spPr>
          <a:xfrm rot="5820000">
            <a:off x="4799495" y="8618891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7" name="object 927"/>
          <p:cNvSpPr txBox="1"/>
          <p:nvPr/>
        </p:nvSpPr>
        <p:spPr>
          <a:xfrm rot="6240000">
            <a:off x="4791146" y="864305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8" name="object 928"/>
          <p:cNvSpPr txBox="1"/>
          <p:nvPr/>
        </p:nvSpPr>
        <p:spPr>
          <a:xfrm rot="6720000">
            <a:off x="4780555" y="867395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9" name="object 929"/>
          <p:cNvSpPr txBox="1"/>
          <p:nvPr/>
        </p:nvSpPr>
        <p:spPr>
          <a:xfrm rot="21360000">
            <a:off x="4964602" y="8709440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30" name="object 930"/>
          <p:cNvSpPr txBox="1"/>
          <p:nvPr/>
        </p:nvSpPr>
        <p:spPr>
          <a:xfrm rot="21360000">
            <a:off x="3964445" y="8502853"/>
            <a:ext cx="25448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31" name="object 931"/>
          <p:cNvSpPr txBox="1"/>
          <p:nvPr/>
        </p:nvSpPr>
        <p:spPr>
          <a:xfrm rot="8340000">
            <a:off x="4669953" y="853688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2" name="object 932"/>
          <p:cNvSpPr txBox="1"/>
          <p:nvPr/>
        </p:nvSpPr>
        <p:spPr>
          <a:xfrm rot="9000000">
            <a:off x="4632074" y="8561882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3" name="object 933"/>
          <p:cNvSpPr txBox="1"/>
          <p:nvPr/>
        </p:nvSpPr>
        <p:spPr>
          <a:xfrm rot="9480000">
            <a:off x="4606322" y="857472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4" name="object 934"/>
          <p:cNvSpPr txBox="1"/>
          <p:nvPr/>
        </p:nvSpPr>
        <p:spPr>
          <a:xfrm rot="9960000">
            <a:off x="4581326" y="858273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5" name="object 935"/>
          <p:cNvSpPr txBox="1"/>
          <p:nvPr/>
        </p:nvSpPr>
        <p:spPr>
          <a:xfrm rot="10380000">
            <a:off x="4555730" y="8587356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6" name="object 936"/>
          <p:cNvSpPr txBox="1"/>
          <p:nvPr/>
        </p:nvSpPr>
        <p:spPr>
          <a:xfrm rot="10860000">
            <a:off x="4525987" y="858853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7" name="object 937"/>
          <p:cNvSpPr txBox="1"/>
          <p:nvPr/>
        </p:nvSpPr>
        <p:spPr>
          <a:xfrm rot="11460000">
            <a:off x="4491868" y="858476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8" name="object 938"/>
          <p:cNvSpPr txBox="1"/>
          <p:nvPr/>
        </p:nvSpPr>
        <p:spPr>
          <a:xfrm rot="11820000">
            <a:off x="4468617" y="857966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9" name="object 939"/>
          <p:cNvSpPr txBox="1"/>
          <p:nvPr/>
        </p:nvSpPr>
        <p:spPr>
          <a:xfrm rot="12540000">
            <a:off x="4426236" y="8562862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0" name="object 940"/>
          <p:cNvSpPr txBox="1"/>
          <p:nvPr/>
        </p:nvSpPr>
        <p:spPr>
          <a:xfrm rot="13080000">
            <a:off x="4397810" y="854461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1" name="object 941"/>
          <p:cNvSpPr txBox="1"/>
          <p:nvPr/>
        </p:nvSpPr>
        <p:spPr>
          <a:xfrm rot="13620000">
            <a:off x="4372650" y="852195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2" name="object 942"/>
          <p:cNvSpPr txBox="1"/>
          <p:nvPr/>
        </p:nvSpPr>
        <p:spPr>
          <a:xfrm rot="14160000">
            <a:off x="4352928" y="849690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3" name="object 943"/>
          <p:cNvSpPr txBox="1"/>
          <p:nvPr/>
        </p:nvSpPr>
        <p:spPr>
          <a:xfrm rot="14700000">
            <a:off x="4335997" y="846513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4" name="object 944"/>
          <p:cNvSpPr txBox="1"/>
          <p:nvPr/>
        </p:nvSpPr>
        <p:spPr>
          <a:xfrm rot="15360000">
            <a:off x="4321955" y="842647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5" name="object 945"/>
          <p:cNvSpPr txBox="1"/>
          <p:nvPr/>
        </p:nvSpPr>
        <p:spPr>
          <a:xfrm rot="15840000">
            <a:off x="4315479" y="839729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6" name="object 946"/>
          <p:cNvSpPr txBox="1"/>
          <p:nvPr/>
        </p:nvSpPr>
        <p:spPr>
          <a:xfrm rot="16320000">
            <a:off x="4315989" y="836841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7" name="object 947"/>
          <p:cNvSpPr txBox="1"/>
          <p:nvPr/>
        </p:nvSpPr>
        <p:spPr>
          <a:xfrm rot="16980000">
            <a:off x="4320924" y="832885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8" name="object 948"/>
          <p:cNvSpPr txBox="1"/>
          <p:nvPr/>
        </p:nvSpPr>
        <p:spPr>
          <a:xfrm rot="17400000">
            <a:off x="4327333" y="830215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9" name="object 949"/>
          <p:cNvSpPr txBox="1"/>
          <p:nvPr/>
        </p:nvSpPr>
        <p:spPr>
          <a:xfrm rot="17880000">
            <a:off x="4339511" y="827570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0" name="object 950"/>
          <p:cNvSpPr txBox="1"/>
          <p:nvPr/>
        </p:nvSpPr>
        <p:spPr>
          <a:xfrm rot="18360000">
            <a:off x="4353954" y="825085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1" name="object 951"/>
          <p:cNvSpPr txBox="1"/>
          <p:nvPr/>
        </p:nvSpPr>
        <p:spPr>
          <a:xfrm rot="18840000">
            <a:off x="4372922" y="822842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2" name="object 952"/>
          <p:cNvSpPr txBox="1"/>
          <p:nvPr/>
        </p:nvSpPr>
        <p:spPr>
          <a:xfrm rot="19260000">
            <a:off x="4392832" y="82099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3" name="object 953"/>
          <p:cNvSpPr txBox="1"/>
          <p:nvPr/>
        </p:nvSpPr>
        <p:spPr>
          <a:xfrm rot="19920000">
            <a:off x="4427058" y="818542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4" name="object 954"/>
          <p:cNvSpPr txBox="1"/>
          <p:nvPr/>
        </p:nvSpPr>
        <p:spPr>
          <a:xfrm rot="20400000">
            <a:off x="4456536" y="817326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5" name="object 955"/>
          <p:cNvSpPr txBox="1"/>
          <p:nvPr/>
        </p:nvSpPr>
        <p:spPr>
          <a:xfrm rot="21120000">
            <a:off x="4495707" y="816268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6" name="object 956"/>
          <p:cNvSpPr txBox="1"/>
          <p:nvPr/>
        </p:nvSpPr>
        <p:spPr>
          <a:xfrm rot="21540000">
            <a:off x="4523905" y="816025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7" name="object 957"/>
          <p:cNvSpPr txBox="1"/>
          <p:nvPr/>
        </p:nvSpPr>
        <p:spPr>
          <a:xfrm rot="300000">
            <a:off x="4550916" y="8161508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8" name="object 958"/>
          <p:cNvSpPr txBox="1"/>
          <p:nvPr/>
        </p:nvSpPr>
        <p:spPr>
          <a:xfrm rot="780000">
            <a:off x="4577443" y="816608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9" name="object 959"/>
          <p:cNvSpPr txBox="1"/>
          <p:nvPr/>
        </p:nvSpPr>
        <p:spPr>
          <a:xfrm rot="1200000">
            <a:off x="4606305" y="817455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0" name="object 960"/>
          <p:cNvSpPr txBox="1"/>
          <p:nvPr/>
        </p:nvSpPr>
        <p:spPr>
          <a:xfrm rot="1680000">
            <a:off x="4630754" y="818565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1" name="object 961"/>
          <p:cNvSpPr txBox="1"/>
          <p:nvPr/>
        </p:nvSpPr>
        <p:spPr>
          <a:xfrm rot="1980000">
            <a:off x="4651275" y="8196806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2" name="object 962"/>
          <p:cNvSpPr txBox="1"/>
          <p:nvPr/>
        </p:nvSpPr>
        <p:spPr>
          <a:xfrm rot="2400000">
            <a:off x="4667030" y="8211146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3" name="object 963"/>
          <p:cNvSpPr txBox="1"/>
          <p:nvPr/>
        </p:nvSpPr>
        <p:spPr>
          <a:xfrm rot="2880000">
            <a:off x="4689282" y="823345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4" name="object 964"/>
          <p:cNvSpPr txBox="1"/>
          <p:nvPr/>
        </p:nvSpPr>
        <p:spPr>
          <a:xfrm rot="3600000">
            <a:off x="4716245" y="826903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5" name="object 965"/>
          <p:cNvSpPr txBox="1"/>
          <p:nvPr/>
        </p:nvSpPr>
        <p:spPr>
          <a:xfrm rot="4080000">
            <a:off x="4727849" y="8295036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6" name="object 966"/>
          <p:cNvSpPr txBox="1"/>
          <p:nvPr/>
        </p:nvSpPr>
        <p:spPr>
          <a:xfrm rot="4500000">
            <a:off x="4737297" y="8322623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7" name="object 967"/>
          <p:cNvSpPr txBox="1"/>
          <p:nvPr/>
        </p:nvSpPr>
        <p:spPr>
          <a:xfrm rot="4980000">
            <a:off x="4741029" y="8352068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8" name="object 968"/>
          <p:cNvSpPr txBox="1"/>
          <p:nvPr/>
        </p:nvSpPr>
        <p:spPr>
          <a:xfrm rot="5520000">
            <a:off x="4742395" y="838411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9" name="object 969"/>
          <p:cNvSpPr txBox="1"/>
          <p:nvPr/>
        </p:nvSpPr>
        <p:spPr>
          <a:xfrm rot="6000000">
            <a:off x="4738885" y="841539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0" name="object 970"/>
          <p:cNvSpPr txBox="1"/>
          <p:nvPr/>
        </p:nvSpPr>
        <p:spPr>
          <a:xfrm rot="6480000">
            <a:off x="4732715" y="844345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1" name="object 971"/>
          <p:cNvSpPr txBox="1"/>
          <p:nvPr/>
        </p:nvSpPr>
        <p:spPr>
          <a:xfrm rot="6840000">
            <a:off x="4726921" y="8463615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2" name="object 972"/>
          <p:cNvSpPr txBox="1"/>
          <p:nvPr/>
        </p:nvSpPr>
        <p:spPr>
          <a:xfrm rot="7260000">
            <a:off x="4711729" y="848538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3" name="object 973"/>
          <p:cNvSpPr txBox="1"/>
          <p:nvPr/>
        </p:nvSpPr>
        <p:spPr>
          <a:xfrm rot="7740000">
            <a:off x="4692457" y="8511865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4" name="object 974"/>
          <p:cNvSpPr txBox="1"/>
          <p:nvPr/>
        </p:nvSpPr>
        <p:spPr>
          <a:xfrm rot="720000">
            <a:off x="4853858" y="8631506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75" name="object 975"/>
          <p:cNvSpPr txBox="1"/>
          <p:nvPr/>
        </p:nvSpPr>
        <p:spPr>
          <a:xfrm rot="720000">
            <a:off x="3958477" y="8140910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976" name="object 976"/>
          <p:cNvSpPr txBox="1"/>
          <p:nvPr/>
        </p:nvSpPr>
        <p:spPr>
          <a:xfrm rot="10020000">
            <a:off x="4761512" y="863861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7" name="object 977"/>
          <p:cNvSpPr txBox="1"/>
          <p:nvPr/>
        </p:nvSpPr>
        <p:spPr>
          <a:xfrm rot="10680000">
            <a:off x="4716070" y="8643821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8" name="object 978"/>
          <p:cNvSpPr txBox="1"/>
          <p:nvPr/>
        </p:nvSpPr>
        <p:spPr>
          <a:xfrm rot="11280000">
            <a:off x="4687574" y="864189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9" name="object 979"/>
          <p:cNvSpPr txBox="1"/>
          <p:nvPr/>
        </p:nvSpPr>
        <p:spPr>
          <a:xfrm rot="11700000">
            <a:off x="4661653" y="863690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0" name="object 980"/>
          <p:cNvSpPr txBox="1"/>
          <p:nvPr/>
        </p:nvSpPr>
        <p:spPr>
          <a:xfrm rot="12120000">
            <a:off x="4637018" y="862898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1" name="object 981"/>
          <p:cNvSpPr txBox="1"/>
          <p:nvPr/>
        </p:nvSpPr>
        <p:spPr>
          <a:xfrm rot="12540000">
            <a:off x="4609958" y="861692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2" name="object 982"/>
          <p:cNvSpPr txBox="1"/>
          <p:nvPr/>
        </p:nvSpPr>
        <p:spPr>
          <a:xfrm rot="13140000">
            <a:off x="4582045" y="859591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3" name="object 983"/>
          <p:cNvSpPr txBox="1"/>
          <p:nvPr/>
        </p:nvSpPr>
        <p:spPr>
          <a:xfrm rot="13500000">
            <a:off x="4563655" y="858153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4" name="object 984"/>
          <p:cNvSpPr txBox="1"/>
          <p:nvPr/>
        </p:nvSpPr>
        <p:spPr>
          <a:xfrm rot="14220000">
            <a:off x="4533960" y="854762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5" name="object 985"/>
          <p:cNvSpPr txBox="1"/>
          <p:nvPr/>
        </p:nvSpPr>
        <p:spPr>
          <a:xfrm rot="14760000">
            <a:off x="4517506" y="851820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6" name="object 986"/>
          <p:cNvSpPr txBox="1"/>
          <p:nvPr/>
        </p:nvSpPr>
        <p:spPr>
          <a:xfrm rot="15300000">
            <a:off x="4505946" y="848637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7" name="object 987"/>
          <p:cNvSpPr txBox="1"/>
          <p:nvPr/>
        </p:nvSpPr>
        <p:spPr>
          <a:xfrm rot="15840000">
            <a:off x="4500478" y="845462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8" name="object 988"/>
          <p:cNvSpPr txBox="1"/>
          <p:nvPr/>
        </p:nvSpPr>
        <p:spPr>
          <a:xfrm rot="16440000">
            <a:off x="4500532" y="841795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9" name="object 989"/>
          <p:cNvSpPr txBox="1"/>
          <p:nvPr/>
        </p:nvSpPr>
        <p:spPr>
          <a:xfrm rot="17100000">
            <a:off x="4506259" y="837738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0" name="object 990"/>
          <p:cNvSpPr txBox="1"/>
          <p:nvPr/>
        </p:nvSpPr>
        <p:spPr>
          <a:xfrm rot="17580000">
            <a:off x="4514393" y="834889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1" name="object 991"/>
          <p:cNvSpPr txBox="1"/>
          <p:nvPr/>
        </p:nvSpPr>
        <p:spPr>
          <a:xfrm rot="18000000">
            <a:off x="4528648" y="832320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2" name="object 992"/>
          <p:cNvSpPr txBox="1"/>
          <p:nvPr/>
        </p:nvSpPr>
        <p:spPr>
          <a:xfrm rot="18660000">
            <a:off x="4551565" y="829054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3" name="object 993"/>
          <p:cNvSpPr txBox="1"/>
          <p:nvPr/>
        </p:nvSpPr>
        <p:spPr>
          <a:xfrm rot="19080000">
            <a:off x="4569643" y="8270599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4" name="object 994"/>
          <p:cNvSpPr txBox="1"/>
          <p:nvPr/>
        </p:nvSpPr>
        <p:spPr>
          <a:xfrm rot="19560000">
            <a:off x="4593110" y="825255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5" name="object 995"/>
          <p:cNvSpPr txBox="1"/>
          <p:nvPr/>
        </p:nvSpPr>
        <p:spPr>
          <a:xfrm rot="20040000">
            <a:off x="4617466" y="823780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6" name="object 996"/>
          <p:cNvSpPr txBox="1"/>
          <p:nvPr/>
        </p:nvSpPr>
        <p:spPr>
          <a:xfrm rot="20520000">
            <a:off x="4644929" y="822665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7" name="object 997"/>
          <p:cNvSpPr txBox="1"/>
          <p:nvPr/>
        </p:nvSpPr>
        <p:spPr>
          <a:xfrm rot="20940000">
            <a:off x="4671072" y="821960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4708138" y="8164386"/>
            <a:ext cx="340995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0990">
              <a:lnSpc>
                <a:spcPct val="10000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9" name="object 999"/>
          <p:cNvSpPr txBox="1"/>
          <p:nvPr/>
        </p:nvSpPr>
        <p:spPr>
          <a:xfrm rot="420000">
            <a:off x="4744317" y="8217471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0" name="object 1000"/>
          <p:cNvSpPr txBox="1"/>
          <p:nvPr/>
        </p:nvSpPr>
        <p:spPr>
          <a:xfrm rot="1140000">
            <a:off x="4783995" y="822744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1" name="object 1001"/>
          <p:cNvSpPr txBox="1"/>
          <p:nvPr/>
        </p:nvSpPr>
        <p:spPr>
          <a:xfrm rot="1560000">
            <a:off x="4809974" y="8238046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2" name="object 1002"/>
          <p:cNvSpPr txBox="1"/>
          <p:nvPr/>
        </p:nvSpPr>
        <p:spPr>
          <a:xfrm rot="1980000">
            <a:off x="4833424" y="8251339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3" name="object 1003"/>
          <p:cNvSpPr txBox="1"/>
          <p:nvPr/>
        </p:nvSpPr>
        <p:spPr>
          <a:xfrm rot="2460000">
            <a:off x="4854490" y="826858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4" name="object 1004"/>
          <p:cNvSpPr txBox="1"/>
          <p:nvPr/>
        </p:nvSpPr>
        <p:spPr>
          <a:xfrm rot="2880000">
            <a:off x="4875955" y="828926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5" name="object 1005"/>
          <p:cNvSpPr txBox="1"/>
          <p:nvPr/>
        </p:nvSpPr>
        <p:spPr>
          <a:xfrm rot="3360000">
            <a:off x="4892378" y="8310458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6" name="object 1006"/>
          <p:cNvSpPr txBox="1"/>
          <p:nvPr/>
        </p:nvSpPr>
        <p:spPr>
          <a:xfrm rot="3720000">
            <a:off x="4905647" y="8329152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7" name="object 1007"/>
          <p:cNvSpPr txBox="1"/>
          <p:nvPr/>
        </p:nvSpPr>
        <p:spPr>
          <a:xfrm rot="4080000">
            <a:off x="4912212" y="835063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8" name="object 1008"/>
          <p:cNvSpPr txBox="1"/>
          <p:nvPr/>
        </p:nvSpPr>
        <p:spPr>
          <a:xfrm rot="4560000">
            <a:off x="4921333" y="838093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9" name="object 1009"/>
          <p:cNvSpPr txBox="1"/>
          <p:nvPr/>
        </p:nvSpPr>
        <p:spPr>
          <a:xfrm rot="5280000">
            <a:off x="4928519" y="842424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0" name="object 1010"/>
          <p:cNvSpPr txBox="1"/>
          <p:nvPr/>
        </p:nvSpPr>
        <p:spPr>
          <a:xfrm rot="5760000">
            <a:off x="4926436" y="8453071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1" name="object 1011"/>
          <p:cNvSpPr txBox="1"/>
          <p:nvPr/>
        </p:nvSpPr>
        <p:spPr>
          <a:xfrm rot="6240000">
            <a:off x="4922069" y="8481604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2" name="object 1012"/>
          <p:cNvSpPr txBox="1"/>
          <p:nvPr/>
        </p:nvSpPr>
        <p:spPr>
          <a:xfrm rot="6720000">
            <a:off x="4911346" y="851003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3" name="object 1013"/>
          <p:cNvSpPr txBox="1"/>
          <p:nvPr/>
        </p:nvSpPr>
        <p:spPr>
          <a:xfrm rot="7200000">
            <a:off x="4897210" y="8538749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4" name="object 1014"/>
          <p:cNvSpPr txBox="1"/>
          <p:nvPr/>
        </p:nvSpPr>
        <p:spPr>
          <a:xfrm rot="7740000">
            <a:off x="4879351" y="856488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5" name="object 1015"/>
          <p:cNvSpPr txBox="1"/>
          <p:nvPr/>
        </p:nvSpPr>
        <p:spPr>
          <a:xfrm rot="8160000">
            <a:off x="4860838" y="858597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6" name="object 1016"/>
          <p:cNvSpPr txBox="1"/>
          <p:nvPr/>
        </p:nvSpPr>
        <p:spPr>
          <a:xfrm rot="8520000">
            <a:off x="4846489" y="8599923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7" name="object 1017"/>
          <p:cNvSpPr txBox="1"/>
          <p:nvPr/>
        </p:nvSpPr>
        <p:spPr>
          <a:xfrm rot="8940000">
            <a:off x="4822621" y="861360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8" name="object 1018"/>
          <p:cNvSpPr txBox="1"/>
          <p:nvPr/>
        </p:nvSpPr>
        <p:spPr>
          <a:xfrm rot="9480000">
            <a:off x="4793050" y="862818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9" name="object 1019"/>
          <p:cNvSpPr txBox="1"/>
          <p:nvPr/>
        </p:nvSpPr>
        <p:spPr>
          <a:xfrm rot="2400000">
            <a:off x="4866741" y="8860706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020" name="object 1020"/>
          <p:cNvSpPr txBox="1"/>
          <p:nvPr/>
        </p:nvSpPr>
        <p:spPr>
          <a:xfrm rot="2400000">
            <a:off x="4309208" y="8004726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021" name="object 1021"/>
          <p:cNvSpPr txBox="1"/>
          <p:nvPr/>
        </p:nvSpPr>
        <p:spPr>
          <a:xfrm rot="11520000">
            <a:off x="4630559" y="846902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2" name="object 1022"/>
          <p:cNvSpPr txBox="1"/>
          <p:nvPr/>
        </p:nvSpPr>
        <p:spPr>
          <a:xfrm rot="12240000">
            <a:off x="4586962" y="845575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3" name="object 1023"/>
          <p:cNvSpPr txBox="1"/>
          <p:nvPr/>
        </p:nvSpPr>
        <p:spPr>
          <a:xfrm rot="12720000">
            <a:off x="4561740" y="844170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4" name="object 1024"/>
          <p:cNvSpPr txBox="1"/>
          <p:nvPr/>
        </p:nvSpPr>
        <p:spPr>
          <a:xfrm rot="13140000">
            <a:off x="4540258" y="842623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5" name="object 1025"/>
          <p:cNvSpPr txBox="1"/>
          <p:nvPr/>
        </p:nvSpPr>
        <p:spPr>
          <a:xfrm rot="13560000">
            <a:off x="4521263" y="840867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6" name="object 1026"/>
          <p:cNvSpPr txBox="1"/>
          <p:nvPr/>
        </p:nvSpPr>
        <p:spPr>
          <a:xfrm rot="14040000">
            <a:off x="4501281" y="838724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7" name="object 1027"/>
          <p:cNvSpPr txBox="1"/>
          <p:nvPr/>
        </p:nvSpPr>
        <p:spPr>
          <a:xfrm rot="14640000">
            <a:off x="4484950" y="835498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8" name="object 1028"/>
          <p:cNvSpPr txBox="1"/>
          <p:nvPr/>
        </p:nvSpPr>
        <p:spPr>
          <a:xfrm rot="15000000">
            <a:off x="4474124" y="833508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9" name="object 1029"/>
          <p:cNvSpPr txBox="1"/>
          <p:nvPr/>
        </p:nvSpPr>
        <p:spPr>
          <a:xfrm rot="15720000">
            <a:off x="4461061" y="8292662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4450663" y="8249538"/>
            <a:ext cx="60325" cy="5397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1" name="object 1031"/>
          <p:cNvSpPr txBox="1"/>
          <p:nvPr/>
        </p:nvSpPr>
        <p:spPr>
          <a:xfrm rot="16800000">
            <a:off x="4461009" y="822538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2" name="object 1032"/>
          <p:cNvSpPr txBox="1"/>
          <p:nvPr/>
        </p:nvSpPr>
        <p:spPr>
          <a:xfrm rot="17280000">
            <a:off x="4469514" y="819389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3" name="object 1033"/>
          <p:cNvSpPr txBox="1"/>
          <p:nvPr/>
        </p:nvSpPr>
        <p:spPr>
          <a:xfrm rot="17880000">
            <a:off x="4485118" y="815993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4" name="object 1034"/>
          <p:cNvSpPr txBox="1"/>
          <p:nvPr/>
        </p:nvSpPr>
        <p:spPr>
          <a:xfrm rot="18540000">
            <a:off x="4507113" y="812555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5" name="object 1035"/>
          <p:cNvSpPr txBox="1"/>
          <p:nvPr/>
        </p:nvSpPr>
        <p:spPr>
          <a:xfrm rot="19020000">
            <a:off x="4526061" y="810373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6" name="object 1036"/>
          <p:cNvSpPr txBox="1"/>
          <p:nvPr/>
        </p:nvSpPr>
        <p:spPr>
          <a:xfrm rot="19500000">
            <a:off x="4549983" y="808534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7" name="object 1037"/>
          <p:cNvSpPr txBox="1"/>
          <p:nvPr/>
        </p:nvSpPr>
        <p:spPr>
          <a:xfrm rot="20100000">
            <a:off x="4584429" y="806528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8" name="object 1038"/>
          <p:cNvSpPr txBox="1"/>
          <p:nvPr/>
        </p:nvSpPr>
        <p:spPr>
          <a:xfrm rot="20580000">
            <a:off x="4608915" y="805515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9" name="object 1039"/>
          <p:cNvSpPr txBox="1"/>
          <p:nvPr/>
        </p:nvSpPr>
        <p:spPr>
          <a:xfrm rot="21060000">
            <a:off x="4637830" y="804824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0" name="object 1040"/>
          <p:cNvSpPr txBox="1"/>
          <p:nvPr/>
        </p:nvSpPr>
        <p:spPr>
          <a:xfrm rot="21540000">
            <a:off x="4666035" y="804525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1" name="object 1041"/>
          <p:cNvSpPr txBox="1"/>
          <p:nvPr/>
        </p:nvSpPr>
        <p:spPr>
          <a:xfrm rot="300000">
            <a:off x="4695610" y="804650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2" name="object 1042"/>
          <p:cNvSpPr txBox="1"/>
          <p:nvPr/>
        </p:nvSpPr>
        <p:spPr>
          <a:xfrm rot="720000">
            <a:off x="4722424" y="805081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3" name="object 1043"/>
          <p:cNvSpPr txBox="1"/>
          <p:nvPr/>
        </p:nvSpPr>
        <p:spPr>
          <a:xfrm rot="1440000">
            <a:off x="4761720" y="8064853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4" name="object 1044"/>
          <p:cNvSpPr txBox="1"/>
          <p:nvPr/>
        </p:nvSpPr>
        <p:spPr>
          <a:xfrm rot="1920000">
            <a:off x="4790225" y="8079021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5" name="object 1045"/>
          <p:cNvSpPr txBox="1"/>
          <p:nvPr/>
        </p:nvSpPr>
        <p:spPr>
          <a:xfrm rot="2580000">
            <a:off x="4821738" y="810517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6" name="object 1046"/>
          <p:cNvSpPr txBox="1"/>
          <p:nvPr/>
        </p:nvSpPr>
        <p:spPr>
          <a:xfrm rot="3060000">
            <a:off x="4841248" y="812516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7" name="object 1047"/>
          <p:cNvSpPr txBox="1"/>
          <p:nvPr/>
        </p:nvSpPr>
        <p:spPr>
          <a:xfrm rot="3480000">
            <a:off x="4857035" y="8146981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8" name="object 1048"/>
          <p:cNvSpPr txBox="1"/>
          <p:nvPr/>
        </p:nvSpPr>
        <p:spPr>
          <a:xfrm rot="3900000">
            <a:off x="4868813" y="817182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9" name="object 1049"/>
          <p:cNvSpPr txBox="1"/>
          <p:nvPr/>
        </p:nvSpPr>
        <p:spPr>
          <a:xfrm rot="4380000">
            <a:off x="4880156" y="8199039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0" name="object 1050"/>
          <p:cNvSpPr txBox="1"/>
          <p:nvPr/>
        </p:nvSpPr>
        <p:spPr>
          <a:xfrm rot="4800000">
            <a:off x="4886101" y="822508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1" name="object 1051"/>
          <p:cNvSpPr txBox="1"/>
          <p:nvPr/>
        </p:nvSpPr>
        <p:spPr>
          <a:xfrm rot="5160000">
            <a:off x="4890632" y="8246714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2" name="object 1052"/>
          <p:cNvSpPr txBox="1"/>
          <p:nvPr/>
        </p:nvSpPr>
        <p:spPr>
          <a:xfrm rot="5520000">
            <a:off x="4887322" y="8270393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3" name="object 1053"/>
          <p:cNvSpPr txBox="1"/>
          <p:nvPr/>
        </p:nvSpPr>
        <p:spPr>
          <a:xfrm rot="6060000">
            <a:off x="4882941" y="830218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4" name="object 1054"/>
          <p:cNvSpPr txBox="1"/>
          <p:nvPr/>
        </p:nvSpPr>
        <p:spPr>
          <a:xfrm rot="6780000">
            <a:off x="4871596" y="834388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5" name="object 1055"/>
          <p:cNvSpPr txBox="1"/>
          <p:nvPr/>
        </p:nvSpPr>
        <p:spPr>
          <a:xfrm rot="7200000">
            <a:off x="4857500" y="8369626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6" name="object 1056"/>
          <p:cNvSpPr txBox="1"/>
          <p:nvPr/>
        </p:nvSpPr>
        <p:spPr>
          <a:xfrm rot="7680000">
            <a:off x="4841958" y="839315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7" name="object 1057"/>
          <p:cNvSpPr txBox="1"/>
          <p:nvPr/>
        </p:nvSpPr>
        <p:spPr>
          <a:xfrm rot="8160000">
            <a:off x="4820213" y="841522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8" name="object 1058"/>
          <p:cNvSpPr txBox="1"/>
          <p:nvPr/>
        </p:nvSpPr>
        <p:spPr>
          <a:xfrm rot="8700000">
            <a:off x="4795501" y="843553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9" name="object 1059"/>
          <p:cNvSpPr txBox="1"/>
          <p:nvPr/>
        </p:nvSpPr>
        <p:spPr>
          <a:xfrm rot="9180000">
            <a:off x="4768399" y="845161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0" name="object 1060"/>
          <p:cNvSpPr txBox="1"/>
          <p:nvPr/>
        </p:nvSpPr>
        <p:spPr>
          <a:xfrm rot="9660000">
            <a:off x="4742844" y="846272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1" name="object 1061"/>
          <p:cNvSpPr txBox="1"/>
          <p:nvPr/>
        </p:nvSpPr>
        <p:spPr>
          <a:xfrm rot="10020000">
            <a:off x="4724339" y="8468552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2" name="object 1062"/>
          <p:cNvSpPr txBox="1"/>
          <p:nvPr/>
        </p:nvSpPr>
        <p:spPr>
          <a:xfrm rot="10380000">
            <a:off x="4696312" y="847258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3" name="object 1063"/>
          <p:cNvSpPr txBox="1"/>
          <p:nvPr/>
        </p:nvSpPr>
        <p:spPr>
          <a:xfrm rot="10980000">
            <a:off x="4663398" y="8473297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4" name="object 1064"/>
          <p:cNvSpPr txBox="1"/>
          <p:nvPr/>
        </p:nvSpPr>
        <p:spPr>
          <a:xfrm rot="3900000">
            <a:off x="4624773" y="8761257"/>
            <a:ext cx="26016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065" name="object 1065"/>
          <p:cNvSpPr txBox="1"/>
          <p:nvPr/>
        </p:nvSpPr>
        <p:spPr>
          <a:xfrm rot="3900000">
            <a:off x="4474238" y="7749301"/>
            <a:ext cx="254486" cy="27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0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066" name="object 1066"/>
          <p:cNvSpPr txBox="1"/>
          <p:nvPr/>
        </p:nvSpPr>
        <p:spPr>
          <a:xfrm rot="6480000">
            <a:off x="4925507" y="867470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7" name="object 1067"/>
          <p:cNvSpPr txBox="1"/>
          <p:nvPr/>
        </p:nvSpPr>
        <p:spPr>
          <a:xfrm rot="7140000">
            <a:off x="4905675" y="871434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8" name="object 1068"/>
          <p:cNvSpPr txBox="1"/>
          <p:nvPr/>
        </p:nvSpPr>
        <p:spPr>
          <a:xfrm rot="7680000">
            <a:off x="4890383" y="873963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9" name="object 1069"/>
          <p:cNvSpPr txBox="1"/>
          <p:nvPr/>
        </p:nvSpPr>
        <p:spPr>
          <a:xfrm rot="8100000">
            <a:off x="4873037" y="875957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0" name="object 1070"/>
          <p:cNvSpPr txBox="1"/>
          <p:nvPr/>
        </p:nvSpPr>
        <p:spPr>
          <a:xfrm rot="8520000">
            <a:off x="4853579" y="8776604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1" name="object 1071"/>
          <p:cNvSpPr txBox="1"/>
          <p:nvPr/>
        </p:nvSpPr>
        <p:spPr>
          <a:xfrm rot="8940000">
            <a:off x="4828454" y="879246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2" name="object 1072"/>
          <p:cNvSpPr txBox="1"/>
          <p:nvPr/>
        </p:nvSpPr>
        <p:spPr>
          <a:xfrm rot="9540000">
            <a:off x="4797592" y="8808489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3" name="object 1073"/>
          <p:cNvSpPr txBox="1"/>
          <p:nvPr/>
        </p:nvSpPr>
        <p:spPr>
          <a:xfrm rot="9900000">
            <a:off x="4774810" y="881489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4" name="object 1074"/>
          <p:cNvSpPr txBox="1"/>
          <p:nvPr/>
        </p:nvSpPr>
        <p:spPr>
          <a:xfrm rot="10620000">
            <a:off x="4729657" y="8821302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5" name="object 1075"/>
          <p:cNvSpPr txBox="1"/>
          <p:nvPr/>
        </p:nvSpPr>
        <p:spPr>
          <a:xfrm rot="11220000">
            <a:off x="4695875" y="881979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6" name="object 1076"/>
          <p:cNvSpPr txBox="1"/>
          <p:nvPr/>
        </p:nvSpPr>
        <p:spPr>
          <a:xfrm rot="11760000">
            <a:off x="4662639" y="881331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7" name="object 1077"/>
          <p:cNvSpPr txBox="1"/>
          <p:nvPr/>
        </p:nvSpPr>
        <p:spPr>
          <a:xfrm rot="12300000">
            <a:off x="4632998" y="880229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8" name="object 1078"/>
          <p:cNvSpPr txBox="1"/>
          <p:nvPr/>
        </p:nvSpPr>
        <p:spPr>
          <a:xfrm rot="12900000">
            <a:off x="4602172" y="878432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9" name="object 1079"/>
          <p:cNvSpPr txBox="1"/>
          <p:nvPr/>
        </p:nvSpPr>
        <p:spPr>
          <a:xfrm rot="13560000">
            <a:off x="4570128" y="875833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0" name="object 1080"/>
          <p:cNvSpPr txBox="1"/>
          <p:nvPr/>
        </p:nvSpPr>
        <p:spPr>
          <a:xfrm rot="14040000">
            <a:off x="4549500" y="873566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1" name="object 1081"/>
          <p:cNvSpPr txBox="1"/>
          <p:nvPr/>
        </p:nvSpPr>
        <p:spPr>
          <a:xfrm rot="14460000">
            <a:off x="4535337" y="871175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2" name="object 1082"/>
          <p:cNvSpPr txBox="1"/>
          <p:nvPr/>
        </p:nvSpPr>
        <p:spPr>
          <a:xfrm rot="15120000">
            <a:off x="4519391" y="867532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3" name="object 1083"/>
          <p:cNvSpPr txBox="1"/>
          <p:nvPr/>
        </p:nvSpPr>
        <p:spPr>
          <a:xfrm rot="15540000">
            <a:off x="4511011" y="864850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4" name="object 1084"/>
          <p:cNvSpPr txBox="1"/>
          <p:nvPr/>
        </p:nvSpPr>
        <p:spPr>
          <a:xfrm rot="16020000">
            <a:off x="4508016" y="861954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5" name="object 1085"/>
          <p:cNvSpPr txBox="1"/>
          <p:nvPr/>
        </p:nvSpPr>
        <p:spPr>
          <a:xfrm rot="16500000">
            <a:off x="4507576" y="859042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6" name="object 1086"/>
          <p:cNvSpPr txBox="1"/>
          <p:nvPr/>
        </p:nvSpPr>
        <p:spPr>
          <a:xfrm rot="16980000">
            <a:off x="4512273" y="856212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7" name="object 1087"/>
          <p:cNvSpPr txBox="1"/>
          <p:nvPr/>
        </p:nvSpPr>
        <p:spPr>
          <a:xfrm rot="17400000">
            <a:off x="4520015" y="85362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8" name="object 1088"/>
          <p:cNvSpPr txBox="1"/>
          <p:nvPr/>
        </p:nvSpPr>
        <p:spPr>
          <a:xfrm rot="18060000">
            <a:off x="4536403" y="849667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9" name="object 1089"/>
          <p:cNvSpPr txBox="1"/>
          <p:nvPr/>
        </p:nvSpPr>
        <p:spPr>
          <a:xfrm rot="18540000">
            <a:off x="4555758" y="847237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0" name="object 1090"/>
          <p:cNvSpPr txBox="1"/>
          <p:nvPr/>
        </p:nvSpPr>
        <p:spPr>
          <a:xfrm rot="19260000">
            <a:off x="4583854" y="844211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1" name="object 1091"/>
          <p:cNvSpPr txBox="1"/>
          <p:nvPr/>
        </p:nvSpPr>
        <p:spPr>
          <a:xfrm rot="19680000">
            <a:off x="4606826" y="842614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2" name="object 1092"/>
          <p:cNvSpPr txBox="1"/>
          <p:nvPr/>
        </p:nvSpPr>
        <p:spPr>
          <a:xfrm rot="20100000">
            <a:off x="4630711" y="841336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3" name="object 1093"/>
          <p:cNvSpPr txBox="1"/>
          <p:nvPr/>
        </p:nvSpPr>
        <p:spPr>
          <a:xfrm rot="20580000">
            <a:off x="4655342" y="840289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4" name="object 1094"/>
          <p:cNvSpPr txBox="1"/>
          <p:nvPr/>
        </p:nvSpPr>
        <p:spPr>
          <a:xfrm rot="21000000">
            <a:off x="4684956" y="8396230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5" name="object 1095"/>
          <p:cNvSpPr txBox="1"/>
          <p:nvPr/>
        </p:nvSpPr>
        <p:spPr>
          <a:xfrm rot="21480000">
            <a:off x="4711322" y="839292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6" name="object 1096"/>
          <p:cNvSpPr txBox="1"/>
          <p:nvPr/>
        </p:nvSpPr>
        <p:spPr>
          <a:xfrm rot="180000">
            <a:off x="4606570" y="8384766"/>
            <a:ext cx="155112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375" b="1" spc="22" baseline="11111" dirty="0">
                <a:solidFill>
                  <a:srgbClr val="1C5182"/>
                </a:solidFill>
                <a:latin typeface="Gill Sans MT"/>
                <a:cs typeface="Gill Sans MT"/>
              </a:rPr>
              <a:t>S        </a:t>
            </a:r>
            <a:r>
              <a:rPr sz="375" b="1" spc="12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7" name="object 1097"/>
          <p:cNvSpPr txBox="1"/>
          <p:nvPr/>
        </p:nvSpPr>
        <p:spPr>
          <a:xfrm rot="540000">
            <a:off x="4755549" y="839585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8" name="object 1098"/>
          <p:cNvSpPr txBox="1"/>
          <p:nvPr/>
        </p:nvSpPr>
        <p:spPr>
          <a:xfrm rot="1020000">
            <a:off x="4786006" y="840336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9" name="object 1099"/>
          <p:cNvSpPr txBox="1"/>
          <p:nvPr/>
        </p:nvSpPr>
        <p:spPr>
          <a:xfrm rot="1740000">
            <a:off x="4827621" y="8420939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0" name="object 1100"/>
          <p:cNvSpPr txBox="1"/>
          <p:nvPr/>
        </p:nvSpPr>
        <p:spPr>
          <a:xfrm rot="2220000">
            <a:off x="4850847" y="8436758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1" name="object 1101"/>
          <p:cNvSpPr txBox="1"/>
          <p:nvPr/>
        </p:nvSpPr>
        <p:spPr>
          <a:xfrm rot="2700000">
            <a:off x="4873320" y="845583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2" name="object 1102"/>
          <p:cNvSpPr txBox="1"/>
          <p:nvPr/>
        </p:nvSpPr>
        <p:spPr>
          <a:xfrm rot="3180000">
            <a:off x="4891439" y="847842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3" name="object 1103"/>
          <p:cNvSpPr txBox="1"/>
          <p:nvPr/>
        </p:nvSpPr>
        <p:spPr>
          <a:xfrm rot="3660000">
            <a:off x="4909011" y="850541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4" name="object 1104"/>
          <p:cNvSpPr txBox="1"/>
          <p:nvPr/>
        </p:nvSpPr>
        <p:spPr>
          <a:xfrm rot="4200000">
            <a:off x="4922138" y="853444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5" name="object 1105"/>
          <p:cNvSpPr txBox="1"/>
          <p:nvPr/>
        </p:nvSpPr>
        <p:spPr>
          <a:xfrm rot="4620000">
            <a:off x="4931252" y="8562359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6" name="object 1106"/>
          <p:cNvSpPr txBox="1"/>
          <p:nvPr/>
        </p:nvSpPr>
        <p:spPr>
          <a:xfrm rot="4980000">
            <a:off x="4937049" y="8583435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7" name="object 1107"/>
          <p:cNvSpPr txBox="1"/>
          <p:nvPr/>
        </p:nvSpPr>
        <p:spPr>
          <a:xfrm>
            <a:off x="4926521" y="8598468"/>
            <a:ext cx="60325" cy="5270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8" name="object 1108"/>
          <p:cNvSpPr txBox="1"/>
          <p:nvPr/>
        </p:nvSpPr>
        <p:spPr>
          <a:xfrm rot="5940000">
            <a:off x="4931724" y="8640779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9" name="object 1109"/>
          <p:cNvSpPr txBox="1"/>
          <p:nvPr/>
        </p:nvSpPr>
        <p:spPr>
          <a:xfrm rot="20520000">
            <a:off x="5115492" y="8605779"/>
            <a:ext cx="26016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110" name="object 1110"/>
          <p:cNvSpPr txBox="1"/>
          <p:nvPr/>
        </p:nvSpPr>
        <p:spPr>
          <a:xfrm rot="1380000">
            <a:off x="4943509" y="8201844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1" name="object 1111"/>
          <p:cNvSpPr txBox="1"/>
          <p:nvPr/>
        </p:nvSpPr>
        <p:spPr>
          <a:xfrm rot="2100000">
            <a:off x="4979360" y="822349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2" name="object 1112"/>
          <p:cNvSpPr txBox="1"/>
          <p:nvPr/>
        </p:nvSpPr>
        <p:spPr>
          <a:xfrm rot="2580000">
            <a:off x="5004217" y="824283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3" name="object 1113"/>
          <p:cNvSpPr txBox="1"/>
          <p:nvPr/>
        </p:nvSpPr>
        <p:spPr>
          <a:xfrm rot="3000000">
            <a:off x="5022827" y="826248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4" name="object 1114"/>
          <p:cNvSpPr txBox="1"/>
          <p:nvPr/>
        </p:nvSpPr>
        <p:spPr>
          <a:xfrm rot="3420000">
            <a:off x="5037870" y="828354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5" name="object 1115"/>
          <p:cNvSpPr txBox="1"/>
          <p:nvPr/>
        </p:nvSpPr>
        <p:spPr>
          <a:xfrm rot="3900000">
            <a:off x="5049929" y="830877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6" name="object 1116"/>
          <p:cNvSpPr txBox="1"/>
          <p:nvPr/>
        </p:nvSpPr>
        <p:spPr>
          <a:xfrm rot="4500000">
            <a:off x="5065933" y="8344165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7" name="object 1117"/>
          <p:cNvSpPr txBox="1"/>
          <p:nvPr/>
        </p:nvSpPr>
        <p:spPr>
          <a:xfrm rot="4860000">
            <a:off x="5068129" y="836533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8" name="object 1118"/>
          <p:cNvSpPr txBox="1"/>
          <p:nvPr/>
        </p:nvSpPr>
        <p:spPr>
          <a:xfrm rot="5580000">
            <a:off x="5068415" y="8409315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9" name="object 1119"/>
          <p:cNvSpPr txBox="1"/>
          <p:nvPr/>
        </p:nvSpPr>
        <p:spPr>
          <a:xfrm rot="6120000">
            <a:off x="5063745" y="8442546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0" name="object 1120"/>
          <p:cNvSpPr txBox="1"/>
          <p:nvPr/>
        </p:nvSpPr>
        <p:spPr>
          <a:xfrm rot="6660000">
            <a:off x="5054035" y="8474988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1" name="object 1121"/>
          <p:cNvSpPr txBox="1"/>
          <p:nvPr/>
        </p:nvSpPr>
        <p:spPr>
          <a:xfrm rot="7140000">
            <a:off x="5040866" y="850422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2" name="object 1122"/>
          <p:cNvSpPr txBox="1"/>
          <p:nvPr/>
        </p:nvSpPr>
        <p:spPr>
          <a:xfrm rot="7740000">
            <a:off x="5021435" y="8534534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3" name="object 1123"/>
          <p:cNvSpPr txBox="1"/>
          <p:nvPr/>
        </p:nvSpPr>
        <p:spPr>
          <a:xfrm rot="8400000">
            <a:off x="4992074" y="8563431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4" name="object 1124"/>
          <p:cNvSpPr txBox="1"/>
          <p:nvPr/>
        </p:nvSpPr>
        <p:spPr>
          <a:xfrm rot="8880000">
            <a:off x="4966479" y="858066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5" name="object 1125"/>
          <p:cNvSpPr txBox="1"/>
          <p:nvPr/>
        </p:nvSpPr>
        <p:spPr>
          <a:xfrm rot="9360000">
            <a:off x="4942608" y="8593979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6" name="object 1126"/>
          <p:cNvSpPr txBox="1"/>
          <p:nvPr/>
        </p:nvSpPr>
        <p:spPr>
          <a:xfrm rot="9960000">
            <a:off x="4904938" y="8606463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7" name="object 1127"/>
          <p:cNvSpPr txBox="1"/>
          <p:nvPr/>
        </p:nvSpPr>
        <p:spPr>
          <a:xfrm rot="10440000">
            <a:off x="4876357" y="8610974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8" name="object 1128"/>
          <p:cNvSpPr txBox="1"/>
          <p:nvPr/>
        </p:nvSpPr>
        <p:spPr>
          <a:xfrm rot="10980000">
            <a:off x="4847963" y="861151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9" name="object 1129"/>
          <p:cNvSpPr txBox="1"/>
          <p:nvPr/>
        </p:nvSpPr>
        <p:spPr>
          <a:xfrm rot="11460000">
            <a:off x="4818299" y="860839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0" name="object 1130"/>
          <p:cNvSpPr txBox="1"/>
          <p:nvPr/>
        </p:nvSpPr>
        <p:spPr>
          <a:xfrm rot="11880000">
            <a:off x="4791095" y="860145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1" name="object 1131"/>
          <p:cNvSpPr txBox="1"/>
          <p:nvPr/>
        </p:nvSpPr>
        <p:spPr>
          <a:xfrm rot="12300000">
            <a:off x="4766565" y="859173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2" name="object 1132"/>
          <p:cNvSpPr txBox="1"/>
          <p:nvPr/>
        </p:nvSpPr>
        <p:spPr>
          <a:xfrm rot="13020000">
            <a:off x="4726655" y="856934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3" name="object 1133"/>
          <p:cNvSpPr txBox="1"/>
          <p:nvPr/>
        </p:nvSpPr>
        <p:spPr>
          <a:xfrm rot="13500000">
            <a:off x="4706454" y="855008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4" name="object 1134"/>
          <p:cNvSpPr txBox="1"/>
          <p:nvPr/>
        </p:nvSpPr>
        <p:spPr>
          <a:xfrm rot="14160000">
            <a:off x="4677836" y="851799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5" name="object 1135"/>
          <p:cNvSpPr txBox="1"/>
          <p:nvPr/>
        </p:nvSpPr>
        <p:spPr>
          <a:xfrm rot="14640000">
            <a:off x="4665008" y="849420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6" name="object 1136"/>
          <p:cNvSpPr txBox="1"/>
          <p:nvPr/>
        </p:nvSpPr>
        <p:spPr>
          <a:xfrm rot="15060000">
            <a:off x="4655228" y="846977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7" name="object 1137"/>
          <p:cNvSpPr txBox="1"/>
          <p:nvPr/>
        </p:nvSpPr>
        <p:spPr>
          <a:xfrm rot="15480000">
            <a:off x="4645825" y="844258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8" name="object 1138"/>
          <p:cNvSpPr txBox="1"/>
          <p:nvPr/>
        </p:nvSpPr>
        <p:spPr>
          <a:xfrm rot="15960000">
            <a:off x="4642887" y="841374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9" name="object 1139"/>
          <p:cNvSpPr txBox="1"/>
          <p:nvPr/>
        </p:nvSpPr>
        <p:spPr>
          <a:xfrm rot="16380000">
            <a:off x="4642525" y="838704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0" name="object 1140"/>
          <p:cNvSpPr txBox="1"/>
          <p:nvPr/>
        </p:nvSpPr>
        <p:spPr>
          <a:xfrm rot="16740000">
            <a:off x="4646845" y="836548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1" name="object 1141"/>
          <p:cNvSpPr txBox="1"/>
          <p:nvPr/>
        </p:nvSpPr>
        <p:spPr>
          <a:xfrm rot="17160000">
            <a:off x="4648311" y="834202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2" name="object 1142"/>
          <p:cNvSpPr txBox="1"/>
          <p:nvPr/>
        </p:nvSpPr>
        <p:spPr>
          <a:xfrm rot="17640000">
            <a:off x="4658469" y="831205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3" name="object 1143"/>
          <p:cNvSpPr txBox="1"/>
          <p:nvPr/>
        </p:nvSpPr>
        <p:spPr>
          <a:xfrm rot="18360000">
            <a:off x="4681312" y="827406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4" name="object 1144"/>
          <p:cNvSpPr txBox="1"/>
          <p:nvPr/>
        </p:nvSpPr>
        <p:spPr>
          <a:xfrm rot="18780000">
            <a:off x="4698697" y="825162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5" name="object 1145"/>
          <p:cNvSpPr txBox="1"/>
          <p:nvPr/>
        </p:nvSpPr>
        <p:spPr>
          <a:xfrm rot="19260000">
            <a:off x="4720420" y="823183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6" name="object 1146"/>
          <p:cNvSpPr txBox="1"/>
          <p:nvPr/>
        </p:nvSpPr>
        <p:spPr>
          <a:xfrm rot="19740000">
            <a:off x="4743383" y="821455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7" name="object 1147"/>
          <p:cNvSpPr txBox="1"/>
          <p:nvPr/>
        </p:nvSpPr>
        <p:spPr>
          <a:xfrm rot="20280000">
            <a:off x="4772197" y="819992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8" name="object 1148"/>
          <p:cNvSpPr txBox="1"/>
          <p:nvPr/>
        </p:nvSpPr>
        <p:spPr>
          <a:xfrm rot="20760000">
            <a:off x="4802462" y="818987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9" name="object 1149"/>
          <p:cNvSpPr txBox="1"/>
          <p:nvPr/>
        </p:nvSpPr>
        <p:spPr>
          <a:xfrm rot="21240000">
            <a:off x="4832133" y="818461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0" name="object 1150"/>
          <p:cNvSpPr txBox="1"/>
          <p:nvPr/>
        </p:nvSpPr>
        <p:spPr>
          <a:xfrm>
            <a:off x="4855766" y="8170155"/>
            <a:ext cx="36830" cy="60325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1" name="object 1151"/>
          <p:cNvSpPr txBox="1"/>
          <p:nvPr/>
        </p:nvSpPr>
        <p:spPr>
          <a:xfrm rot="300000">
            <a:off x="4876424" y="818464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2" name="object 1152"/>
          <p:cNvSpPr txBox="1"/>
          <p:nvPr/>
        </p:nvSpPr>
        <p:spPr>
          <a:xfrm rot="840000">
            <a:off x="4908590" y="819049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3" name="object 1153"/>
          <p:cNvSpPr txBox="1"/>
          <p:nvPr/>
        </p:nvSpPr>
        <p:spPr>
          <a:xfrm rot="15480000">
            <a:off x="4733939" y="8921135"/>
            <a:ext cx="254486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154" name="object 1154"/>
          <p:cNvSpPr txBox="1"/>
          <p:nvPr/>
        </p:nvSpPr>
        <p:spPr>
          <a:xfrm rot="21480000">
            <a:off x="4941024" y="8359617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5" name="object 1155"/>
          <p:cNvSpPr txBox="1"/>
          <p:nvPr/>
        </p:nvSpPr>
        <p:spPr>
          <a:xfrm rot="540000">
            <a:off x="4983089" y="8362485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6" name="object 1156"/>
          <p:cNvSpPr txBox="1"/>
          <p:nvPr/>
        </p:nvSpPr>
        <p:spPr>
          <a:xfrm rot="1020000">
            <a:off x="5014426" y="8369706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7" name="object 1157"/>
          <p:cNvSpPr txBox="1"/>
          <p:nvPr/>
        </p:nvSpPr>
        <p:spPr>
          <a:xfrm rot="1440000">
            <a:off x="5040002" y="8379511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8" name="object 1158"/>
          <p:cNvSpPr txBox="1"/>
          <p:nvPr/>
        </p:nvSpPr>
        <p:spPr>
          <a:xfrm rot="1860000">
            <a:off x="5063077" y="8391988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9" name="object 1159"/>
          <p:cNvSpPr txBox="1"/>
          <p:nvPr/>
        </p:nvSpPr>
        <p:spPr>
          <a:xfrm rot="2340000">
            <a:off x="5085037" y="8408756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0" name="object 1160"/>
          <p:cNvSpPr txBox="1"/>
          <p:nvPr/>
        </p:nvSpPr>
        <p:spPr>
          <a:xfrm rot="2940000">
            <a:off x="5115703" y="8435276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1" name="object 1161"/>
          <p:cNvSpPr txBox="1"/>
          <p:nvPr/>
        </p:nvSpPr>
        <p:spPr>
          <a:xfrm rot="3300000">
            <a:off x="5126910" y="8452518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2" name="object 1162"/>
          <p:cNvSpPr txBox="1"/>
          <p:nvPr/>
        </p:nvSpPr>
        <p:spPr>
          <a:xfrm rot="5100000">
            <a:off x="5162555" y="8557505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3" name="object 1163"/>
          <p:cNvSpPr txBox="1"/>
          <p:nvPr/>
        </p:nvSpPr>
        <p:spPr>
          <a:xfrm rot="5580000">
            <a:off x="5163622" y="8590261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4" name="object 1164"/>
          <p:cNvSpPr txBox="1"/>
          <p:nvPr/>
        </p:nvSpPr>
        <p:spPr>
          <a:xfrm rot="6180000">
            <a:off x="5159364" y="8626869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5" name="object 1165"/>
          <p:cNvSpPr txBox="1"/>
          <p:nvPr/>
        </p:nvSpPr>
        <p:spPr>
          <a:xfrm rot="6840000">
            <a:off x="5145518" y="866579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6" name="object 1166"/>
          <p:cNvSpPr txBox="1"/>
          <p:nvPr/>
        </p:nvSpPr>
        <p:spPr>
          <a:xfrm rot="7320000">
            <a:off x="5129822" y="8692341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7" name="object 1167"/>
          <p:cNvSpPr txBox="1"/>
          <p:nvPr/>
        </p:nvSpPr>
        <p:spPr>
          <a:xfrm rot="7800000">
            <a:off x="5114176" y="8715778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8" name="object 1168"/>
          <p:cNvSpPr txBox="1"/>
          <p:nvPr/>
        </p:nvSpPr>
        <p:spPr>
          <a:xfrm rot="8400000">
            <a:off x="5085551" y="8743922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9" name="object 1169"/>
          <p:cNvSpPr txBox="1"/>
          <p:nvPr/>
        </p:nvSpPr>
        <p:spPr>
          <a:xfrm rot="8880000">
            <a:off x="5061461" y="8760185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0" name="object 1170"/>
          <p:cNvSpPr txBox="1"/>
          <p:nvPr/>
        </p:nvSpPr>
        <p:spPr>
          <a:xfrm rot="11460000">
            <a:off x="4906950" y="8788621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1" name="object 1171"/>
          <p:cNvSpPr txBox="1"/>
          <p:nvPr/>
        </p:nvSpPr>
        <p:spPr>
          <a:xfrm rot="12600000">
            <a:off x="4839735" y="8763554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2" name="object 1172"/>
          <p:cNvSpPr txBox="1"/>
          <p:nvPr/>
        </p:nvSpPr>
        <p:spPr>
          <a:xfrm rot="13080000">
            <a:off x="4817740" y="874837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3" name="object 1173"/>
          <p:cNvSpPr txBox="1"/>
          <p:nvPr/>
        </p:nvSpPr>
        <p:spPr>
          <a:xfrm rot="13920000">
            <a:off x="4777513" y="8709422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4" name="object 1174"/>
          <p:cNvSpPr txBox="1"/>
          <p:nvPr/>
        </p:nvSpPr>
        <p:spPr>
          <a:xfrm rot="14400000">
            <a:off x="4762202" y="8685100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5" name="object 1175"/>
          <p:cNvSpPr txBox="1"/>
          <p:nvPr/>
        </p:nvSpPr>
        <p:spPr>
          <a:xfrm rot="14820000">
            <a:off x="4749970" y="8660941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6" name="object 1176"/>
          <p:cNvSpPr txBox="1"/>
          <p:nvPr/>
        </p:nvSpPr>
        <p:spPr>
          <a:xfrm rot="15180000">
            <a:off x="4744538" y="8640531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7" name="object 1177"/>
          <p:cNvSpPr txBox="1"/>
          <p:nvPr/>
        </p:nvSpPr>
        <p:spPr>
          <a:xfrm rot="15600000">
            <a:off x="4735079" y="8617205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8" name="object 1178"/>
          <p:cNvSpPr txBox="1"/>
          <p:nvPr/>
        </p:nvSpPr>
        <p:spPr>
          <a:xfrm rot="16080000">
            <a:off x="4731098" y="8585071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9" name="object 1179"/>
          <p:cNvSpPr txBox="1"/>
          <p:nvPr/>
        </p:nvSpPr>
        <p:spPr>
          <a:xfrm rot="16800000">
            <a:off x="4735105" y="8541045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0" name="object 1180"/>
          <p:cNvSpPr txBox="1"/>
          <p:nvPr/>
        </p:nvSpPr>
        <p:spPr>
          <a:xfrm rot="17220000">
            <a:off x="4740943" y="8512619"/>
            <a:ext cx="433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1" name="object 1181"/>
          <p:cNvSpPr txBox="1"/>
          <p:nvPr/>
        </p:nvSpPr>
        <p:spPr>
          <a:xfrm rot="17700000">
            <a:off x="4751976" y="8485324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2" name="object 1182"/>
          <p:cNvSpPr txBox="1"/>
          <p:nvPr/>
        </p:nvSpPr>
        <p:spPr>
          <a:xfrm rot="18180000">
            <a:off x="4765009" y="8458859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3" name="object 1183"/>
          <p:cNvSpPr txBox="1"/>
          <p:nvPr/>
        </p:nvSpPr>
        <p:spPr>
          <a:xfrm rot="19200000">
            <a:off x="4807555" y="8410656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4" name="object 1184"/>
          <p:cNvSpPr txBox="1"/>
          <p:nvPr/>
        </p:nvSpPr>
        <p:spPr>
          <a:xfrm rot="19680000">
            <a:off x="4832435" y="8393224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5" name="object 1185"/>
          <p:cNvSpPr txBox="1"/>
          <p:nvPr/>
        </p:nvSpPr>
        <p:spPr>
          <a:xfrm rot="20040000">
            <a:off x="4853487" y="8382401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6" name="object 1186"/>
          <p:cNvSpPr txBox="1"/>
          <p:nvPr/>
        </p:nvSpPr>
        <p:spPr>
          <a:xfrm rot="20400000">
            <a:off x="4872529" y="8372584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7" name="object 1187"/>
          <p:cNvSpPr txBox="1"/>
          <p:nvPr/>
        </p:nvSpPr>
        <p:spPr>
          <a:xfrm rot="20940000">
            <a:off x="4904204" y="8363581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8" name="object 1188"/>
          <p:cNvSpPr txBox="1"/>
          <p:nvPr/>
        </p:nvSpPr>
        <p:spPr>
          <a:xfrm rot="8220000">
            <a:off x="5093650" y="872590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9" name="object 1189"/>
          <p:cNvSpPr txBox="1"/>
          <p:nvPr/>
        </p:nvSpPr>
        <p:spPr>
          <a:xfrm rot="8940000">
            <a:off x="5056896" y="8752035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0" name="object 1190"/>
          <p:cNvSpPr txBox="1"/>
          <p:nvPr/>
        </p:nvSpPr>
        <p:spPr>
          <a:xfrm rot="9420000">
            <a:off x="5031427" y="876575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1" name="object 1191"/>
          <p:cNvSpPr txBox="1"/>
          <p:nvPr/>
        </p:nvSpPr>
        <p:spPr>
          <a:xfrm rot="9840000">
            <a:off x="5008061" y="8778913"/>
            <a:ext cx="42274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-292" baseline="22222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2" name="object 1192"/>
          <p:cNvSpPr txBox="1"/>
          <p:nvPr/>
        </p:nvSpPr>
        <p:spPr>
          <a:xfrm rot="10260000">
            <a:off x="4979664" y="8785382"/>
            <a:ext cx="42450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1193" name="object 1193"/>
          <p:cNvSpPr txBox="1"/>
          <p:nvPr/>
        </p:nvSpPr>
        <p:spPr>
          <a:xfrm rot="10680000">
            <a:off x="4953954" y="8787646"/>
            <a:ext cx="42092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1194" name="object 1194"/>
          <p:cNvSpPr txBox="1"/>
          <p:nvPr/>
        </p:nvSpPr>
        <p:spPr>
          <a:xfrm rot="11340000">
            <a:off x="4917306" y="877956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5" name="object 1195"/>
          <p:cNvSpPr txBox="1"/>
          <p:nvPr/>
        </p:nvSpPr>
        <p:spPr>
          <a:xfrm rot="11700000">
            <a:off x="4893898" y="877514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6" name="object 1196"/>
          <p:cNvSpPr txBox="1"/>
          <p:nvPr/>
        </p:nvSpPr>
        <p:spPr>
          <a:xfrm rot="12420000">
            <a:off x="4851002" y="875965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7" name="object 1197"/>
          <p:cNvSpPr txBox="1"/>
          <p:nvPr/>
        </p:nvSpPr>
        <p:spPr>
          <a:xfrm rot="12960000">
            <a:off x="4822002" y="874232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8" name="object 1198"/>
          <p:cNvSpPr txBox="1"/>
          <p:nvPr/>
        </p:nvSpPr>
        <p:spPr>
          <a:xfrm rot="13500000">
            <a:off x="4793445" y="8724146"/>
            <a:ext cx="48096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75" b="1" spc="-202" baseline="1111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9" name="object 1199"/>
          <p:cNvSpPr txBox="1"/>
          <p:nvPr/>
        </p:nvSpPr>
        <p:spPr>
          <a:xfrm rot="14040000">
            <a:off x="4775557" y="869615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0" name="object 1200"/>
          <p:cNvSpPr txBox="1"/>
          <p:nvPr/>
        </p:nvSpPr>
        <p:spPr>
          <a:xfrm rot="14640000">
            <a:off x="4757407" y="866501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1" name="object 1201"/>
          <p:cNvSpPr txBox="1"/>
          <p:nvPr/>
        </p:nvSpPr>
        <p:spPr>
          <a:xfrm rot="15300000">
            <a:off x="4742122" y="862682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2" name="object 1202"/>
          <p:cNvSpPr txBox="1"/>
          <p:nvPr/>
        </p:nvSpPr>
        <p:spPr>
          <a:xfrm rot="15780000">
            <a:off x="4734877" y="8597509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3" name="object 1203"/>
          <p:cNvSpPr txBox="1"/>
          <p:nvPr/>
        </p:nvSpPr>
        <p:spPr>
          <a:xfrm rot="16860000">
            <a:off x="4738117" y="852928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4" name="object 1204"/>
          <p:cNvSpPr txBox="1"/>
          <p:nvPr/>
        </p:nvSpPr>
        <p:spPr>
          <a:xfrm rot="17280000">
            <a:off x="4743665" y="850235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5" name="object 1205"/>
          <p:cNvSpPr txBox="1"/>
          <p:nvPr/>
        </p:nvSpPr>
        <p:spPr>
          <a:xfrm rot="17760000">
            <a:off x="4755150" y="847522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6" name="object 1206"/>
          <p:cNvSpPr txBox="1"/>
          <p:nvPr/>
        </p:nvSpPr>
        <p:spPr>
          <a:xfrm rot="18240000">
            <a:off x="4768798" y="844990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7" name="object 1207"/>
          <p:cNvSpPr txBox="1"/>
          <p:nvPr/>
        </p:nvSpPr>
        <p:spPr>
          <a:xfrm rot="18720000">
            <a:off x="4783431" y="8430599"/>
            <a:ext cx="46424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16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208" name="object 1208"/>
          <p:cNvSpPr txBox="1"/>
          <p:nvPr/>
        </p:nvSpPr>
        <p:spPr>
          <a:xfrm rot="19140000">
            <a:off x="4806204" y="840806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9" name="object 1209"/>
          <p:cNvSpPr txBox="1"/>
          <p:nvPr/>
        </p:nvSpPr>
        <p:spPr>
          <a:xfrm rot="20280000">
            <a:off x="4868695" y="8369685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0" name="object 1210"/>
          <p:cNvSpPr txBox="1"/>
          <p:nvPr/>
        </p:nvSpPr>
        <p:spPr>
          <a:xfrm rot="21000000">
            <a:off x="4907505" y="835747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1" name="object 1211"/>
          <p:cNvSpPr txBox="1"/>
          <p:nvPr/>
        </p:nvSpPr>
        <p:spPr>
          <a:xfrm rot="21420000">
            <a:off x="4935468" y="835417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2" name="object 1212"/>
          <p:cNvSpPr txBox="1"/>
          <p:nvPr/>
        </p:nvSpPr>
        <p:spPr>
          <a:xfrm rot="180000">
            <a:off x="4962541" y="8354573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3" name="object 1213"/>
          <p:cNvSpPr txBox="1"/>
          <p:nvPr/>
        </p:nvSpPr>
        <p:spPr>
          <a:xfrm rot="660000">
            <a:off x="4989201" y="835824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4" name="object 1214"/>
          <p:cNvSpPr txBox="1"/>
          <p:nvPr/>
        </p:nvSpPr>
        <p:spPr>
          <a:xfrm rot="1140000">
            <a:off x="5018474" y="836581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5" name="object 1215"/>
          <p:cNvSpPr txBox="1"/>
          <p:nvPr/>
        </p:nvSpPr>
        <p:spPr>
          <a:xfrm rot="1560000">
            <a:off x="5043183" y="837615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6" name="object 1216"/>
          <p:cNvSpPr txBox="1"/>
          <p:nvPr/>
        </p:nvSpPr>
        <p:spPr>
          <a:xfrm rot="1920000">
            <a:off x="5064289" y="8386671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7" name="object 1217"/>
          <p:cNvSpPr txBox="1"/>
          <p:nvPr/>
        </p:nvSpPr>
        <p:spPr>
          <a:xfrm rot="2280000">
            <a:off x="5080196" y="8400395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8" name="object 1218"/>
          <p:cNvSpPr txBox="1"/>
          <p:nvPr/>
        </p:nvSpPr>
        <p:spPr>
          <a:xfrm rot="2760000">
            <a:off x="5103257" y="842196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9" name="object 1219"/>
          <p:cNvSpPr txBox="1"/>
          <p:nvPr/>
        </p:nvSpPr>
        <p:spPr>
          <a:xfrm rot="3480000">
            <a:off x="5131300" y="8456658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0" name="object 1220"/>
          <p:cNvSpPr txBox="1"/>
          <p:nvPr/>
        </p:nvSpPr>
        <p:spPr>
          <a:xfrm rot="3960000">
            <a:off x="5143733" y="8482243"/>
            <a:ext cx="4281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1" name="object 1221"/>
          <p:cNvSpPr txBox="1"/>
          <p:nvPr/>
        </p:nvSpPr>
        <p:spPr>
          <a:xfrm rot="4440000">
            <a:off x="5154236" y="850951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2" name="object 1222"/>
          <p:cNvSpPr txBox="1"/>
          <p:nvPr/>
        </p:nvSpPr>
        <p:spPr>
          <a:xfrm rot="4920000">
            <a:off x="5158939" y="853877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3" name="object 1223"/>
          <p:cNvSpPr txBox="1"/>
          <p:nvPr/>
        </p:nvSpPr>
        <p:spPr>
          <a:xfrm rot="5940000">
            <a:off x="5158646" y="8602470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4" name="object 1224"/>
          <p:cNvSpPr txBox="1"/>
          <p:nvPr/>
        </p:nvSpPr>
        <p:spPr>
          <a:xfrm rot="6360000">
            <a:off x="5153217" y="863077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5" name="object 1225"/>
          <p:cNvSpPr txBox="1"/>
          <p:nvPr/>
        </p:nvSpPr>
        <p:spPr>
          <a:xfrm rot="6720000">
            <a:off x="5148242" y="8650859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6" name="object 1226"/>
          <p:cNvSpPr txBox="1"/>
          <p:nvPr/>
        </p:nvSpPr>
        <p:spPr>
          <a:xfrm rot="7140000">
            <a:off x="5133749" y="867298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7" name="object 1227"/>
          <p:cNvSpPr txBox="1"/>
          <p:nvPr/>
        </p:nvSpPr>
        <p:spPr>
          <a:xfrm rot="7680000">
            <a:off x="5115348" y="8700371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8" name="object 1228"/>
          <p:cNvSpPr txBox="1"/>
          <p:nvPr/>
        </p:nvSpPr>
        <p:spPr>
          <a:xfrm rot="600000">
            <a:off x="5280265" y="8810949"/>
            <a:ext cx="26016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7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229" name="object 1229"/>
          <p:cNvSpPr txBox="1"/>
          <p:nvPr/>
        </p:nvSpPr>
        <p:spPr>
          <a:xfrm rot="600000">
            <a:off x="4369499" y="8349558"/>
            <a:ext cx="254486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230" name="object 1230"/>
          <p:cNvSpPr txBox="1"/>
          <p:nvPr/>
        </p:nvSpPr>
        <p:spPr>
          <a:xfrm>
            <a:off x="5152794" y="8561578"/>
            <a:ext cx="72390" cy="102870"/>
          </a:xfrm>
          <a:prstGeom prst="rect">
            <a:avLst/>
          </a:prstGeom>
        </p:spPr>
        <p:txBody>
          <a:bodyPr vert="vert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1231" name="object 1231"/>
          <p:cNvSpPr txBox="1"/>
          <p:nvPr/>
        </p:nvSpPr>
        <p:spPr>
          <a:xfrm rot="6240000">
            <a:off x="5167478" y="8672882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2" name="object 1232"/>
          <p:cNvSpPr txBox="1"/>
          <p:nvPr/>
        </p:nvSpPr>
        <p:spPr>
          <a:xfrm rot="6720000">
            <a:off x="5156222" y="870238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3" name="object 1233"/>
          <p:cNvSpPr txBox="1"/>
          <p:nvPr/>
        </p:nvSpPr>
        <p:spPr>
          <a:xfrm rot="7260000">
            <a:off x="5139814" y="8733150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4" name="object 1234"/>
          <p:cNvSpPr txBox="1"/>
          <p:nvPr/>
        </p:nvSpPr>
        <p:spPr>
          <a:xfrm rot="7920000">
            <a:off x="5113874" y="8764176"/>
            <a:ext cx="5029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5" name="object 1235"/>
          <p:cNvSpPr txBox="1"/>
          <p:nvPr/>
        </p:nvSpPr>
        <p:spPr>
          <a:xfrm rot="8820000">
            <a:off x="5070276" y="8801552"/>
            <a:ext cx="4894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6" name="object 1236"/>
          <p:cNvSpPr txBox="1"/>
          <p:nvPr/>
        </p:nvSpPr>
        <p:spPr>
          <a:xfrm rot="9360000">
            <a:off x="5044067" y="8817334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7" name="object 1237"/>
          <p:cNvSpPr txBox="1"/>
          <p:nvPr/>
        </p:nvSpPr>
        <p:spPr>
          <a:xfrm rot="9360000">
            <a:off x="5036148" y="8773877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8" name="object 1238"/>
          <p:cNvSpPr txBox="1"/>
          <p:nvPr/>
        </p:nvSpPr>
        <p:spPr>
          <a:xfrm rot="10080000">
            <a:off x="5001096" y="8830492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9" name="object 1239"/>
          <p:cNvSpPr txBox="1"/>
          <p:nvPr/>
        </p:nvSpPr>
        <p:spPr>
          <a:xfrm rot="10620000">
            <a:off x="4968685" y="883431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0" name="object 1240"/>
          <p:cNvSpPr txBox="1"/>
          <p:nvPr/>
        </p:nvSpPr>
        <p:spPr>
          <a:xfrm rot="11160000">
            <a:off x="4939604" y="883324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1" name="object 1241"/>
          <p:cNvSpPr txBox="1"/>
          <p:nvPr/>
        </p:nvSpPr>
        <p:spPr>
          <a:xfrm rot="11940000">
            <a:off x="4886848" y="8822647"/>
            <a:ext cx="4850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2" name="object 1242"/>
          <p:cNvSpPr txBox="1"/>
          <p:nvPr/>
        </p:nvSpPr>
        <p:spPr>
          <a:xfrm rot="11940000">
            <a:off x="4880278" y="8781122"/>
            <a:ext cx="409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3" name="object 1243"/>
          <p:cNvSpPr txBox="1"/>
          <p:nvPr/>
        </p:nvSpPr>
        <p:spPr>
          <a:xfrm rot="12600000">
            <a:off x="4853382" y="8807081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4" name="object 1244"/>
          <p:cNvSpPr txBox="1"/>
          <p:nvPr/>
        </p:nvSpPr>
        <p:spPr>
          <a:xfrm rot="13140000">
            <a:off x="4824894" y="878765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5" name="object 1245"/>
          <p:cNvSpPr txBox="1"/>
          <p:nvPr/>
        </p:nvSpPr>
        <p:spPr>
          <a:xfrm rot="13620000">
            <a:off x="4803873" y="87668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6" name="object 1246"/>
          <p:cNvSpPr txBox="1"/>
          <p:nvPr/>
        </p:nvSpPr>
        <p:spPr>
          <a:xfrm rot="14100000">
            <a:off x="4784478" y="8743631"/>
            <a:ext cx="42092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7" name="object 1247"/>
          <p:cNvSpPr txBox="1"/>
          <p:nvPr/>
        </p:nvSpPr>
        <p:spPr>
          <a:xfrm rot="14940000">
            <a:off x="4760900" y="869890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8" name="object 1248"/>
          <p:cNvSpPr txBox="1"/>
          <p:nvPr/>
        </p:nvSpPr>
        <p:spPr>
          <a:xfrm rot="15720000">
            <a:off x="4747732" y="865251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9" name="object 1249"/>
          <p:cNvSpPr txBox="1"/>
          <p:nvPr/>
        </p:nvSpPr>
        <p:spPr>
          <a:xfrm>
            <a:off x="4724629" y="8562947"/>
            <a:ext cx="71755" cy="100965"/>
          </a:xfrm>
          <a:prstGeom prst="rect">
            <a:avLst/>
          </a:prstGeom>
        </p:spPr>
        <p:txBody>
          <a:bodyPr vert="vert270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1250" name="object 1250"/>
          <p:cNvSpPr txBox="1"/>
          <p:nvPr/>
        </p:nvSpPr>
        <p:spPr>
          <a:xfrm rot="16740000">
            <a:off x="4747841" y="859020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1" name="object 1251"/>
          <p:cNvSpPr txBox="1"/>
          <p:nvPr/>
        </p:nvSpPr>
        <p:spPr>
          <a:xfrm rot="17400000">
            <a:off x="4758279" y="854844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2" name="object 1252"/>
          <p:cNvSpPr txBox="1"/>
          <p:nvPr/>
        </p:nvSpPr>
        <p:spPr>
          <a:xfrm rot="17880000">
            <a:off x="4768836" y="852119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3" name="object 1253"/>
          <p:cNvSpPr txBox="1"/>
          <p:nvPr/>
        </p:nvSpPr>
        <p:spPr>
          <a:xfrm rot="18360000">
            <a:off x="4785673" y="849492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4" name="object 1254"/>
          <p:cNvSpPr txBox="1"/>
          <p:nvPr/>
        </p:nvSpPr>
        <p:spPr>
          <a:xfrm rot="18840000">
            <a:off x="4804763" y="847127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5" name="object 1255"/>
          <p:cNvSpPr txBox="1"/>
          <p:nvPr/>
        </p:nvSpPr>
        <p:spPr>
          <a:xfrm rot="19380000">
            <a:off x="4828258" y="845076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6" name="object 1256"/>
          <p:cNvSpPr txBox="1"/>
          <p:nvPr/>
        </p:nvSpPr>
        <p:spPr>
          <a:xfrm rot="19800000">
            <a:off x="4839621" y="8382707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7" name="object 1257"/>
          <p:cNvSpPr txBox="1"/>
          <p:nvPr/>
        </p:nvSpPr>
        <p:spPr>
          <a:xfrm rot="19800000">
            <a:off x="4852243" y="843485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8" name="object 1258"/>
          <p:cNvSpPr txBox="1"/>
          <p:nvPr/>
        </p:nvSpPr>
        <p:spPr>
          <a:xfrm rot="20580000">
            <a:off x="4893278" y="841572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9" name="object 1259"/>
          <p:cNvSpPr txBox="1"/>
          <p:nvPr/>
        </p:nvSpPr>
        <p:spPr>
          <a:xfrm rot="21060000">
            <a:off x="4926335" y="840846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0" name="object 1260"/>
          <p:cNvSpPr txBox="1"/>
          <p:nvPr/>
        </p:nvSpPr>
        <p:spPr>
          <a:xfrm rot="120000">
            <a:off x="4969539" y="840629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1" name="object 1261"/>
          <p:cNvSpPr txBox="1"/>
          <p:nvPr/>
        </p:nvSpPr>
        <p:spPr>
          <a:xfrm rot="600000">
            <a:off x="4998845" y="8409858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2" name="object 1262"/>
          <p:cNvSpPr txBox="1"/>
          <p:nvPr/>
        </p:nvSpPr>
        <p:spPr>
          <a:xfrm rot="1080000">
            <a:off x="5029171" y="8417740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3" name="object 1263"/>
          <p:cNvSpPr txBox="1"/>
          <p:nvPr/>
        </p:nvSpPr>
        <p:spPr>
          <a:xfrm rot="1620000">
            <a:off x="5056822" y="8430194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4" name="object 1264"/>
          <p:cNvSpPr txBox="1"/>
          <p:nvPr/>
        </p:nvSpPr>
        <p:spPr>
          <a:xfrm rot="2160000">
            <a:off x="5085899" y="8448217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5" name="object 1265"/>
          <p:cNvSpPr txBox="1"/>
          <p:nvPr/>
        </p:nvSpPr>
        <p:spPr>
          <a:xfrm rot="2700000">
            <a:off x="5111248" y="847010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6" name="object 1266"/>
          <p:cNvSpPr txBox="1"/>
          <p:nvPr/>
        </p:nvSpPr>
        <p:spPr>
          <a:xfrm rot="3180000">
            <a:off x="5132458" y="8493406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7" name="object 1267"/>
          <p:cNvSpPr txBox="1"/>
          <p:nvPr/>
        </p:nvSpPr>
        <p:spPr>
          <a:xfrm rot="3600000">
            <a:off x="5147380" y="8513250"/>
            <a:ext cx="36747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8" name="object 1268"/>
          <p:cNvSpPr txBox="1"/>
          <p:nvPr/>
        </p:nvSpPr>
        <p:spPr>
          <a:xfrm rot="4020000">
            <a:off x="5133296" y="8513582"/>
            <a:ext cx="80083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7" baseline="22222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375" b="1" spc="-7" baseline="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9" name="object 1269"/>
          <p:cNvSpPr txBox="1"/>
          <p:nvPr/>
        </p:nvSpPr>
        <p:spPr>
          <a:xfrm rot="4560000">
            <a:off x="5142971" y="8545811"/>
            <a:ext cx="82366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70" name="object 1270"/>
          <p:cNvSpPr txBox="1"/>
          <p:nvPr/>
        </p:nvSpPr>
        <p:spPr>
          <a:xfrm rot="20940000">
            <a:off x="5373696" y="8679835"/>
            <a:ext cx="212922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271" name="object 1271"/>
          <p:cNvSpPr txBox="1"/>
          <p:nvPr/>
        </p:nvSpPr>
        <p:spPr>
          <a:xfrm rot="20940000">
            <a:off x="4332463" y="8594203"/>
            <a:ext cx="25448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14174018" y="8953779"/>
            <a:ext cx="1913255" cy="74295"/>
          </a:xfrm>
          <a:custGeom>
            <a:avLst/>
            <a:gdLst/>
            <a:ahLst/>
            <a:cxnLst/>
            <a:rect l="l" t="t" r="r" b="b"/>
            <a:pathLst>
              <a:path w="1913255" h="74295">
                <a:moveTo>
                  <a:pt x="0" y="0"/>
                </a:moveTo>
                <a:lnTo>
                  <a:pt x="0" y="20941"/>
                </a:lnTo>
                <a:lnTo>
                  <a:pt x="4153" y="41534"/>
                </a:lnTo>
                <a:lnTo>
                  <a:pt x="15483" y="58346"/>
                </a:lnTo>
                <a:lnTo>
                  <a:pt x="32291" y="69680"/>
                </a:lnTo>
                <a:lnTo>
                  <a:pt x="52877" y="73840"/>
                </a:lnTo>
                <a:lnTo>
                  <a:pt x="1859943" y="73840"/>
                </a:lnTo>
                <a:lnTo>
                  <a:pt x="1859943" y="52898"/>
                </a:lnTo>
                <a:lnTo>
                  <a:pt x="52877" y="52898"/>
                </a:lnTo>
                <a:lnTo>
                  <a:pt x="32291" y="48738"/>
                </a:lnTo>
                <a:lnTo>
                  <a:pt x="15483" y="37404"/>
                </a:lnTo>
                <a:lnTo>
                  <a:pt x="4153" y="20592"/>
                </a:lnTo>
                <a:lnTo>
                  <a:pt x="0" y="0"/>
                </a:lnTo>
                <a:close/>
              </a:path>
              <a:path w="1913255" h="74295">
                <a:moveTo>
                  <a:pt x="1912821" y="0"/>
                </a:moveTo>
                <a:lnTo>
                  <a:pt x="1908667" y="20592"/>
                </a:lnTo>
                <a:lnTo>
                  <a:pt x="1897337" y="37404"/>
                </a:lnTo>
                <a:lnTo>
                  <a:pt x="1880530" y="48738"/>
                </a:lnTo>
                <a:lnTo>
                  <a:pt x="1859943" y="52898"/>
                </a:lnTo>
                <a:lnTo>
                  <a:pt x="1859943" y="73840"/>
                </a:lnTo>
                <a:lnTo>
                  <a:pt x="1880530" y="69680"/>
                </a:lnTo>
                <a:lnTo>
                  <a:pt x="1897337" y="58346"/>
                </a:lnTo>
                <a:lnTo>
                  <a:pt x="1908667" y="41534"/>
                </a:lnTo>
                <a:lnTo>
                  <a:pt x="1912821" y="20941"/>
                </a:lnTo>
                <a:lnTo>
                  <a:pt x="1912821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4194959" y="7872388"/>
            <a:ext cx="1871345" cy="1113790"/>
          </a:xfrm>
          <a:custGeom>
            <a:avLst/>
            <a:gdLst/>
            <a:ahLst/>
            <a:cxnLst/>
            <a:rect l="l" t="t" r="r" b="b"/>
            <a:pathLst>
              <a:path w="1871344" h="1113790">
                <a:moveTo>
                  <a:pt x="1839001" y="0"/>
                </a:moveTo>
                <a:lnTo>
                  <a:pt x="31936" y="0"/>
                </a:lnTo>
                <a:lnTo>
                  <a:pt x="19524" y="2510"/>
                </a:lnTo>
                <a:lnTo>
                  <a:pt x="9371" y="9358"/>
                </a:lnTo>
                <a:lnTo>
                  <a:pt x="2516" y="19516"/>
                </a:lnTo>
                <a:lnTo>
                  <a:pt x="0" y="31957"/>
                </a:lnTo>
                <a:lnTo>
                  <a:pt x="0" y="1081391"/>
                </a:lnTo>
                <a:lnTo>
                  <a:pt x="2516" y="1093832"/>
                </a:lnTo>
                <a:lnTo>
                  <a:pt x="9371" y="1103989"/>
                </a:lnTo>
                <a:lnTo>
                  <a:pt x="19524" y="1110837"/>
                </a:lnTo>
                <a:lnTo>
                  <a:pt x="31936" y="1113348"/>
                </a:lnTo>
                <a:lnTo>
                  <a:pt x="1839001" y="1113348"/>
                </a:lnTo>
                <a:lnTo>
                  <a:pt x="1851412" y="1110837"/>
                </a:lnTo>
                <a:lnTo>
                  <a:pt x="1861566" y="1103989"/>
                </a:lnTo>
                <a:lnTo>
                  <a:pt x="1868421" y="1093832"/>
                </a:lnTo>
                <a:lnTo>
                  <a:pt x="1870937" y="1081391"/>
                </a:lnTo>
                <a:lnTo>
                  <a:pt x="1870937" y="31957"/>
                </a:lnTo>
                <a:lnTo>
                  <a:pt x="1868421" y="19516"/>
                </a:lnTo>
                <a:lnTo>
                  <a:pt x="1861566" y="9358"/>
                </a:lnTo>
                <a:lnTo>
                  <a:pt x="1851412" y="2510"/>
                </a:lnTo>
                <a:lnTo>
                  <a:pt x="1839001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4174018" y="7851447"/>
            <a:ext cx="1913255" cy="1155700"/>
          </a:xfrm>
          <a:custGeom>
            <a:avLst/>
            <a:gdLst/>
            <a:ahLst/>
            <a:cxnLst/>
            <a:rect l="l" t="t" r="r" b="b"/>
            <a:pathLst>
              <a:path w="1913255" h="1155700">
                <a:moveTo>
                  <a:pt x="1859943" y="0"/>
                </a:moveTo>
                <a:lnTo>
                  <a:pt x="52877" y="0"/>
                </a:lnTo>
                <a:lnTo>
                  <a:pt x="32291" y="4160"/>
                </a:lnTo>
                <a:lnTo>
                  <a:pt x="15483" y="15494"/>
                </a:lnTo>
                <a:lnTo>
                  <a:pt x="4153" y="32305"/>
                </a:lnTo>
                <a:lnTo>
                  <a:pt x="0" y="52898"/>
                </a:lnTo>
                <a:lnTo>
                  <a:pt x="0" y="1102332"/>
                </a:lnTo>
                <a:lnTo>
                  <a:pt x="4153" y="1122925"/>
                </a:lnTo>
                <a:lnTo>
                  <a:pt x="15483" y="1139737"/>
                </a:lnTo>
                <a:lnTo>
                  <a:pt x="32291" y="1151071"/>
                </a:lnTo>
                <a:lnTo>
                  <a:pt x="52877" y="1155231"/>
                </a:lnTo>
                <a:lnTo>
                  <a:pt x="1859943" y="1155231"/>
                </a:lnTo>
                <a:lnTo>
                  <a:pt x="1859943" y="1113348"/>
                </a:lnTo>
                <a:lnTo>
                  <a:pt x="46804" y="1113337"/>
                </a:lnTo>
                <a:lnTo>
                  <a:pt x="41883" y="1108406"/>
                </a:lnTo>
                <a:lnTo>
                  <a:pt x="41883" y="46815"/>
                </a:lnTo>
                <a:lnTo>
                  <a:pt x="46804" y="41894"/>
                </a:lnTo>
                <a:lnTo>
                  <a:pt x="1910601" y="41894"/>
                </a:lnTo>
                <a:lnTo>
                  <a:pt x="1908667" y="32305"/>
                </a:lnTo>
                <a:lnTo>
                  <a:pt x="1897337" y="15494"/>
                </a:lnTo>
                <a:lnTo>
                  <a:pt x="1880530" y="4160"/>
                </a:lnTo>
                <a:lnTo>
                  <a:pt x="1859943" y="0"/>
                </a:lnTo>
                <a:close/>
              </a:path>
              <a:path w="1913255" h="1155700">
                <a:moveTo>
                  <a:pt x="1910601" y="41894"/>
                </a:moveTo>
                <a:lnTo>
                  <a:pt x="1866016" y="41894"/>
                </a:lnTo>
                <a:lnTo>
                  <a:pt x="1870927" y="46815"/>
                </a:lnTo>
                <a:lnTo>
                  <a:pt x="1870937" y="1108406"/>
                </a:lnTo>
                <a:lnTo>
                  <a:pt x="1866016" y="1113337"/>
                </a:lnTo>
                <a:lnTo>
                  <a:pt x="1859943" y="1113348"/>
                </a:lnTo>
                <a:lnTo>
                  <a:pt x="1859943" y="1155231"/>
                </a:lnTo>
                <a:lnTo>
                  <a:pt x="1880530" y="1151071"/>
                </a:lnTo>
                <a:lnTo>
                  <a:pt x="1897337" y="1139737"/>
                </a:lnTo>
                <a:lnTo>
                  <a:pt x="1908667" y="1122925"/>
                </a:lnTo>
                <a:lnTo>
                  <a:pt x="1912821" y="1102332"/>
                </a:lnTo>
                <a:lnTo>
                  <a:pt x="1912821" y="52898"/>
                </a:lnTo>
                <a:lnTo>
                  <a:pt x="1910601" y="4189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4215902" y="7893340"/>
            <a:ext cx="1829435" cy="629920"/>
          </a:xfrm>
          <a:custGeom>
            <a:avLst/>
            <a:gdLst/>
            <a:ahLst/>
            <a:cxnLst/>
            <a:rect l="l" t="t" r="r" b="b"/>
            <a:pathLst>
              <a:path w="1829434" h="629920">
                <a:moveTo>
                  <a:pt x="1824132" y="0"/>
                </a:moveTo>
                <a:lnTo>
                  <a:pt x="4921" y="0"/>
                </a:lnTo>
                <a:lnTo>
                  <a:pt x="0" y="4921"/>
                </a:lnTo>
                <a:lnTo>
                  <a:pt x="0" y="94813"/>
                </a:lnTo>
                <a:lnTo>
                  <a:pt x="885208" y="621562"/>
                </a:lnTo>
                <a:lnTo>
                  <a:pt x="892160" y="625088"/>
                </a:lnTo>
                <a:lnTo>
                  <a:pt x="899435" y="627607"/>
                </a:lnTo>
                <a:lnTo>
                  <a:pt x="906927" y="629120"/>
                </a:lnTo>
                <a:lnTo>
                  <a:pt x="914527" y="629624"/>
                </a:lnTo>
                <a:lnTo>
                  <a:pt x="922126" y="629120"/>
                </a:lnTo>
                <a:lnTo>
                  <a:pt x="929618" y="627607"/>
                </a:lnTo>
                <a:lnTo>
                  <a:pt x="936893" y="625088"/>
                </a:lnTo>
                <a:lnTo>
                  <a:pt x="943845" y="621562"/>
                </a:lnTo>
                <a:lnTo>
                  <a:pt x="1829054" y="94813"/>
                </a:lnTo>
                <a:lnTo>
                  <a:pt x="1829043" y="4921"/>
                </a:lnTo>
                <a:lnTo>
                  <a:pt x="1824132" y="0"/>
                </a:lnTo>
                <a:close/>
              </a:path>
            </a:pathLst>
          </a:custGeom>
          <a:solidFill>
            <a:srgbClr val="DFE4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4194959" y="7872388"/>
            <a:ext cx="1871345" cy="116205"/>
          </a:xfrm>
          <a:custGeom>
            <a:avLst/>
            <a:gdLst/>
            <a:ahLst/>
            <a:cxnLst/>
            <a:rect l="l" t="t" r="r" b="b"/>
            <a:pathLst>
              <a:path w="1871344" h="116204">
                <a:moveTo>
                  <a:pt x="1839001" y="0"/>
                </a:moveTo>
                <a:lnTo>
                  <a:pt x="31936" y="0"/>
                </a:lnTo>
                <a:lnTo>
                  <a:pt x="19524" y="2510"/>
                </a:lnTo>
                <a:lnTo>
                  <a:pt x="9371" y="9358"/>
                </a:lnTo>
                <a:lnTo>
                  <a:pt x="2516" y="19516"/>
                </a:lnTo>
                <a:lnTo>
                  <a:pt x="0" y="31957"/>
                </a:lnTo>
                <a:lnTo>
                  <a:pt x="0" y="103305"/>
                </a:lnTo>
                <a:lnTo>
                  <a:pt x="20941" y="115766"/>
                </a:lnTo>
                <a:lnTo>
                  <a:pt x="20941" y="25873"/>
                </a:lnTo>
                <a:lnTo>
                  <a:pt x="25863" y="20952"/>
                </a:lnTo>
                <a:lnTo>
                  <a:pt x="1868711" y="20952"/>
                </a:lnTo>
                <a:lnTo>
                  <a:pt x="1868421" y="19516"/>
                </a:lnTo>
                <a:lnTo>
                  <a:pt x="1861566" y="9358"/>
                </a:lnTo>
                <a:lnTo>
                  <a:pt x="1851412" y="2510"/>
                </a:lnTo>
                <a:lnTo>
                  <a:pt x="1839001" y="0"/>
                </a:lnTo>
                <a:close/>
              </a:path>
              <a:path w="1871344" h="116204">
                <a:moveTo>
                  <a:pt x="1868711" y="20952"/>
                </a:moveTo>
                <a:lnTo>
                  <a:pt x="1845074" y="20952"/>
                </a:lnTo>
                <a:lnTo>
                  <a:pt x="1849985" y="25873"/>
                </a:lnTo>
                <a:lnTo>
                  <a:pt x="1849996" y="115766"/>
                </a:lnTo>
                <a:lnTo>
                  <a:pt x="1870937" y="103305"/>
                </a:lnTo>
                <a:lnTo>
                  <a:pt x="1870937" y="31957"/>
                </a:lnTo>
                <a:lnTo>
                  <a:pt x="1868711" y="2095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4207311" y="7872388"/>
            <a:ext cx="1846580" cy="547370"/>
          </a:xfrm>
          <a:custGeom>
            <a:avLst/>
            <a:gdLst/>
            <a:ahLst/>
            <a:cxnLst/>
            <a:rect l="l" t="t" r="r" b="b"/>
            <a:pathLst>
              <a:path w="1846580" h="547370">
                <a:moveTo>
                  <a:pt x="1826651" y="0"/>
                </a:moveTo>
                <a:lnTo>
                  <a:pt x="19585" y="0"/>
                </a:lnTo>
                <a:lnTo>
                  <a:pt x="7174" y="2510"/>
                </a:lnTo>
                <a:lnTo>
                  <a:pt x="0" y="7349"/>
                </a:lnTo>
                <a:lnTo>
                  <a:pt x="893799" y="539208"/>
                </a:lnTo>
                <a:lnTo>
                  <a:pt x="908027" y="545263"/>
                </a:lnTo>
                <a:lnTo>
                  <a:pt x="923118" y="547281"/>
                </a:lnTo>
                <a:lnTo>
                  <a:pt x="938209" y="545263"/>
                </a:lnTo>
                <a:lnTo>
                  <a:pt x="952436" y="539208"/>
                </a:lnTo>
                <a:lnTo>
                  <a:pt x="1846236" y="7349"/>
                </a:lnTo>
                <a:lnTo>
                  <a:pt x="1839062" y="2510"/>
                </a:lnTo>
                <a:lnTo>
                  <a:pt x="1826651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4196339" y="7872388"/>
            <a:ext cx="1868805" cy="568325"/>
          </a:xfrm>
          <a:custGeom>
            <a:avLst/>
            <a:gdLst/>
            <a:ahLst/>
            <a:cxnLst/>
            <a:rect l="l" t="t" r="r" b="b"/>
            <a:pathLst>
              <a:path w="1868805" h="568325">
                <a:moveTo>
                  <a:pt x="74742" y="20941"/>
                </a:moveTo>
                <a:lnTo>
                  <a:pt x="848" y="20941"/>
                </a:lnTo>
                <a:lnTo>
                  <a:pt x="0" y="25176"/>
                </a:lnTo>
                <a:lnTo>
                  <a:pt x="893985" y="557208"/>
                </a:lnTo>
                <a:lnTo>
                  <a:pt x="934089" y="568223"/>
                </a:lnTo>
                <a:lnTo>
                  <a:pt x="944448" y="567534"/>
                </a:lnTo>
                <a:lnTo>
                  <a:pt x="954690" y="565468"/>
                </a:lnTo>
                <a:lnTo>
                  <a:pt x="964657" y="562025"/>
                </a:lnTo>
                <a:lnTo>
                  <a:pt x="974192" y="557208"/>
                </a:lnTo>
                <a:lnTo>
                  <a:pt x="1026061" y="526339"/>
                </a:lnTo>
                <a:lnTo>
                  <a:pt x="927597" y="526339"/>
                </a:lnTo>
                <a:lnTo>
                  <a:pt x="921209" y="524633"/>
                </a:lnTo>
                <a:lnTo>
                  <a:pt x="74742" y="20941"/>
                </a:lnTo>
                <a:close/>
              </a:path>
              <a:path w="1868805" h="568325">
                <a:moveTo>
                  <a:pt x="1837621" y="0"/>
                </a:moveTo>
                <a:lnTo>
                  <a:pt x="39548" y="0"/>
                </a:lnTo>
                <a:lnTo>
                  <a:pt x="921209" y="524633"/>
                </a:lnTo>
                <a:lnTo>
                  <a:pt x="927597" y="526339"/>
                </a:lnTo>
                <a:lnTo>
                  <a:pt x="940581" y="526339"/>
                </a:lnTo>
                <a:lnTo>
                  <a:pt x="946968" y="524633"/>
                </a:lnTo>
                <a:lnTo>
                  <a:pt x="1793434" y="20941"/>
                </a:lnTo>
                <a:lnTo>
                  <a:pt x="1867330" y="20941"/>
                </a:lnTo>
                <a:lnTo>
                  <a:pt x="1867041" y="19516"/>
                </a:lnTo>
                <a:lnTo>
                  <a:pt x="1860186" y="9358"/>
                </a:lnTo>
                <a:lnTo>
                  <a:pt x="1850033" y="2510"/>
                </a:lnTo>
                <a:lnTo>
                  <a:pt x="1837621" y="0"/>
                </a:lnTo>
                <a:close/>
              </a:path>
              <a:path w="1868805" h="568325">
                <a:moveTo>
                  <a:pt x="1867330" y="20941"/>
                </a:moveTo>
                <a:lnTo>
                  <a:pt x="1793434" y="20941"/>
                </a:lnTo>
                <a:lnTo>
                  <a:pt x="946968" y="524633"/>
                </a:lnTo>
                <a:lnTo>
                  <a:pt x="940581" y="526339"/>
                </a:lnTo>
                <a:lnTo>
                  <a:pt x="1026061" y="526339"/>
                </a:lnTo>
                <a:lnTo>
                  <a:pt x="1868185" y="25172"/>
                </a:lnTo>
                <a:lnTo>
                  <a:pt x="1867330" y="2094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0766" y="-36897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453163" y="4827839"/>
            <a:ext cx="13200380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100" dirty="0"/>
              <a:t>Integration </a:t>
            </a:r>
            <a:r>
              <a:rPr sz="10300" spc="-295" dirty="0"/>
              <a:t>tests</a:t>
            </a:r>
            <a:r>
              <a:rPr sz="10300" spc="-1015" dirty="0"/>
              <a:t> </a:t>
            </a:r>
            <a:r>
              <a:rPr sz="10300" spc="-365" dirty="0"/>
              <a:t>are…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714813" y="3193091"/>
            <a:ext cx="4688205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23590">
              <a:lnSpc>
                <a:spcPct val="100000"/>
              </a:lnSpc>
            </a:pPr>
            <a:r>
              <a:rPr spc="-90" dirty="0"/>
              <a:t>Integration </a:t>
            </a:r>
            <a:r>
              <a:rPr spc="-240" dirty="0"/>
              <a:t>tests</a:t>
            </a:r>
            <a:r>
              <a:rPr spc="-785" dirty="0"/>
              <a:t> </a:t>
            </a:r>
            <a:r>
              <a:rPr spc="-300" dirty="0"/>
              <a:t>are…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662580" y="4827839"/>
            <a:ext cx="12801600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555" dirty="0"/>
              <a:t>Based </a:t>
            </a:r>
            <a:r>
              <a:rPr sz="10300" spc="-330" dirty="0"/>
              <a:t>on </a:t>
            </a:r>
            <a:r>
              <a:rPr sz="10300" spc="-175" dirty="0"/>
              <a:t>a </a:t>
            </a:r>
            <a:r>
              <a:rPr sz="10300" spc="-55" dirty="0"/>
              <a:t>true</a:t>
            </a:r>
            <a:r>
              <a:rPr sz="10300" spc="-1090" dirty="0"/>
              <a:t> </a:t>
            </a:r>
            <a:r>
              <a:rPr sz="10300" spc="-290" dirty="0"/>
              <a:t>story.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79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23590">
              <a:lnSpc>
                <a:spcPct val="100000"/>
              </a:lnSpc>
            </a:pPr>
            <a:r>
              <a:rPr spc="-90" dirty="0"/>
              <a:t>Integration </a:t>
            </a:r>
            <a:r>
              <a:rPr spc="-240" dirty="0"/>
              <a:t>tests</a:t>
            </a:r>
            <a:r>
              <a:rPr spc="-78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714813" y="3047244"/>
            <a:ext cx="4688205" cy="2313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80135" marR="5080" indent="-1068070">
              <a:lnSpc>
                <a:spcPct val="1145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798894" y="4967084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79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23590">
              <a:lnSpc>
                <a:spcPct val="100000"/>
              </a:lnSpc>
            </a:pPr>
            <a:r>
              <a:rPr spc="-90" dirty="0"/>
              <a:t>Integration </a:t>
            </a:r>
            <a:r>
              <a:rPr spc="-240" dirty="0"/>
              <a:t>tests</a:t>
            </a:r>
            <a:r>
              <a:rPr spc="-78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8798894" y="4967084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7714813" y="3047244"/>
            <a:ext cx="4688205" cy="3486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45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3175" algn="ctr">
              <a:lnSpc>
                <a:spcPct val="100000"/>
              </a:lnSpc>
              <a:spcBef>
                <a:spcPts val="1315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</a:t>
            </a:r>
            <a:endParaRPr sz="66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273016" y="6138085"/>
            <a:ext cx="1558290" cy="0"/>
          </a:xfrm>
          <a:custGeom>
            <a:avLst/>
            <a:gdLst/>
            <a:ahLst/>
            <a:cxnLst/>
            <a:rect l="l" t="t" r="r" b="b"/>
            <a:pathLst>
              <a:path w="1558290">
                <a:moveTo>
                  <a:pt x="0" y="0"/>
                </a:moveTo>
                <a:lnTo>
                  <a:pt x="1558067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79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23590">
              <a:lnSpc>
                <a:spcPct val="100000"/>
              </a:lnSpc>
            </a:pPr>
            <a:r>
              <a:rPr spc="-90" dirty="0"/>
              <a:t>Integration </a:t>
            </a:r>
            <a:r>
              <a:rPr spc="-240" dirty="0"/>
              <a:t>tests</a:t>
            </a:r>
            <a:r>
              <a:rPr spc="-78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8798894" y="4967084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273016" y="6138085"/>
            <a:ext cx="1558290" cy="0"/>
          </a:xfrm>
          <a:custGeom>
            <a:avLst/>
            <a:gdLst/>
            <a:ahLst/>
            <a:cxnLst/>
            <a:rect l="l" t="t" r="r" b="b"/>
            <a:pathLst>
              <a:path w="1558290">
                <a:moveTo>
                  <a:pt x="0" y="0"/>
                </a:moveTo>
                <a:lnTo>
                  <a:pt x="1558067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7714813" y="3047244"/>
            <a:ext cx="4688205" cy="4648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45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818515" marR="826135" indent="18415" algn="ctr">
              <a:lnSpc>
                <a:spcPct val="115599"/>
              </a:lnSpc>
              <a:spcBef>
                <a:spcPts val="75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54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36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-90" dirty="0">
                <a:solidFill>
                  <a:srgbClr val="FFFFFF"/>
                </a:solidFill>
                <a:latin typeface="Arial"/>
                <a:cs typeface="Arial"/>
              </a:rPr>
              <a:t>li</a:t>
            </a:r>
            <a:r>
              <a:rPr sz="6600" b="1" spc="-19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65" dirty="0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sz="6600" b="1" spc="-90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6600" b="1" spc="-2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endParaRPr sz="66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538797" y="7307892"/>
            <a:ext cx="3027045" cy="0"/>
          </a:xfrm>
          <a:custGeom>
            <a:avLst/>
            <a:gdLst/>
            <a:ahLst/>
            <a:cxnLst/>
            <a:rect l="l" t="t" r="r" b="b"/>
            <a:pathLst>
              <a:path w="3027045">
                <a:moveTo>
                  <a:pt x="0" y="0"/>
                </a:moveTo>
                <a:lnTo>
                  <a:pt x="3026504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066" y="-81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DE4D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44242" y="4146470"/>
            <a:ext cx="3015615" cy="3015615"/>
          </a:xfrm>
          <a:custGeom>
            <a:avLst/>
            <a:gdLst/>
            <a:ahLst/>
            <a:cxnLst/>
            <a:rect l="l" t="t" r="r" b="b"/>
            <a:pathLst>
              <a:path w="3015615" h="3015615">
                <a:moveTo>
                  <a:pt x="1507807" y="0"/>
                </a:moveTo>
                <a:lnTo>
                  <a:pt x="1459942" y="745"/>
                </a:lnTo>
                <a:lnTo>
                  <a:pt x="1412450" y="2966"/>
                </a:lnTo>
                <a:lnTo>
                  <a:pt x="1365351" y="6641"/>
                </a:lnTo>
                <a:lnTo>
                  <a:pt x="1318669" y="11747"/>
                </a:lnTo>
                <a:lnTo>
                  <a:pt x="1272425" y="18263"/>
                </a:lnTo>
                <a:lnTo>
                  <a:pt x="1226641" y="26167"/>
                </a:lnTo>
                <a:lnTo>
                  <a:pt x="1181339" y="35436"/>
                </a:lnTo>
                <a:lnTo>
                  <a:pt x="1136542" y="46049"/>
                </a:lnTo>
                <a:lnTo>
                  <a:pt x="1092271" y="57982"/>
                </a:lnTo>
                <a:lnTo>
                  <a:pt x="1048549" y="71215"/>
                </a:lnTo>
                <a:lnTo>
                  <a:pt x="1005398" y="85726"/>
                </a:lnTo>
                <a:lnTo>
                  <a:pt x="962840" y="101491"/>
                </a:lnTo>
                <a:lnTo>
                  <a:pt x="920896" y="118489"/>
                </a:lnTo>
                <a:lnTo>
                  <a:pt x="879589" y="136698"/>
                </a:lnTo>
                <a:lnTo>
                  <a:pt x="838941" y="156096"/>
                </a:lnTo>
                <a:lnTo>
                  <a:pt x="798974" y="176661"/>
                </a:lnTo>
                <a:lnTo>
                  <a:pt x="759711" y="198370"/>
                </a:lnTo>
                <a:lnTo>
                  <a:pt x="721172" y="221202"/>
                </a:lnTo>
                <a:lnTo>
                  <a:pt x="683381" y="245135"/>
                </a:lnTo>
                <a:lnTo>
                  <a:pt x="646360" y="270145"/>
                </a:lnTo>
                <a:lnTo>
                  <a:pt x="610129" y="296213"/>
                </a:lnTo>
                <a:lnTo>
                  <a:pt x="574713" y="323314"/>
                </a:lnTo>
                <a:lnTo>
                  <a:pt x="540131" y="351428"/>
                </a:lnTo>
                <a:lnTo>
                  <a:pt x="506408" y="380532"/>
                </a:lnTo>
                <a:lnTo>
                  <a:pt x="473564" y="410604"/>
                </a:lnTo>
                <a:lnTo>
                  <a:pt x="441622" y="441622"/>
                </a:lnTo>
                <a:lnTo>
                  <a:pt x="410604" y="473564"/>
                </a:lnTo>
                <a:lnTo>
                  <a:pt x="380532" y="506408"/>
                </a:lnTo>
                <a:lnTo>
                  <a:pt x="351428" y="540131"/>
                </a:lnTo>
                <a:lnTo>
                  <a:pt x="323314" y="574713"/>
                </a:lnTo>
                <a:lnTo>
                  <a:pt x="296213" y="610129"/>
                </a:lnTo>
                <a:lnTo>
                  <a:pt x="270145" y="646360"/>
                </a:lnTo>
                <a:lnTo>
                  <a:pt x="245135" y="683381"/>
                </a:lnTo>
                <a:lnTo>
                  <a:pt x="221202" y="721172"/>
                </a:lnTo>
                <a:lnTo>
                  <a:pt x="198370" y="759711"/>
                </a:lnTo>
                <a:lnTo>
                  <a:pt x="176661" y="798974"/>
                </a:lnTo>
                <a:lnTo>
                  <a:pt x="156096" y="838941"/>
                </a:lnTo>
                <a:lnTo>
                  <a:pt x="136698" y="879589"/>
                </a:lnTo>
                <a:lnTo>
                  <a:pt x="118489" y="920896"/>
                </a:lnTo>
                <a:lnTo>
                  <a:pt x="101491" y="962840"/>
                </a:lnTo>
                <a:lnTo>
                  <a:pt x="85726" y="1005398"/>
                </a:lnTo>
                <a:lnTo>
                  <a:pt x="71215" y="1048549"/>
                </a:lnTo>
                <a:lnTo>
                  <a:pt x="57982" y="1092271"/>
                </a:lnTo>
                <a:lnTo>
                  <a:pt x="46049" y="1136542"/>
                </a:lnTo>
                <a:lnTo>
                  <a:pt x="35436" y="1181339"/>
                </a:lnTo>
                <a:lnTo>
                  <a:pt x="26167" y="1226641"/>
                </a:lnTo>
                <a:lnTo>
                  <a:pt x="18263" y="1272425"/>
                </a:lnTo>
                <a:lnTo>
                  <a:pt x="11747" y="1318669"/>
                </a:lnTo>
                <a:lnTo>
                  <a:pt x="6641" y="1365351"/>
                </a:lnTo>
                <a:lnTo>
                  <a:pt x="2966" y="1412450"/>
                </a:lnTo>
                <a:lnTo>
                  <a:pt x="745" y="1459942"/>
                </a:lnTo>
                <a:lnTo>
                  <a:pt x="0" y="1507807"/>
                </a:lnTo>
                <a:lnTo>
                  <a:pt x="745" y="1555672"/>
                </a:lnTo>
                <a:lnTo>
                  <a:pt x="2966" y="1603164"/>
                </a:lnTo>
                <a:lnTo>
                  <a:pt x="6641" y="1650263"/>
                </a:lnTo>
                <a:lnTo>
                  <a:pt x="11747" y="1696945"/>
                </a:lnTo>
                <a:lnTo>
                  <a:pt x="18263" y="1743189"/>
                </a:lnTo>
                <a:lnTo>
                  <a:pt x="26167" y="1788973"/>
                </a:lnTo>
                <a:lnTo>
                  <a:pt x="35436" y="1834275"/>
                </a:lnTo>
                <a:lnTo>
                  <a:pt x="46049" y="1879072"/>
                </a:lnTo>
                <a:lnTo>
                  <a:pt x="57982" y="1923343"/>
                </a:lnTo>
                <a:lnTo>
                  <a:pt x="71215" y="1967065"/>
                </a:lnTo>
                <a:lnTo>
                  <a:pt x="85726" y="2010216"/>
                </a:lnTo>
                <a:lnTo>
                  <a:pt x="101491" y="2052774"/>
                </a:lnTo>
                <a:lnTo>
                  <a:pt x="118489" y="2094718"/>
                </a:lnTo>
                <a:lnTo>
                  <a:pt x="136698" y="2136025"/>
                </a:lnTo>
                <a:lnTo>
                  <a:pt x="156096" y="2176673"/>
                </a:lnTo>
                <a:lnTo>
                  <a:pt x="176661" y="2216640"/>
                </a:lnTo>
                <a:lnTo>
                  <a:pt x="198370" y="2255903"/>
                </a:lnTo>
                <a:lnTo>
                  <a:pt x="221202" y="2294442"/>
                </a:lnTo>
                <a:lnTo>
                  <a:pt x="245135" y="2332233"/>
                </a:lnTo>
                <a:lnTo>
                  <a:pt x="270145" y="2369254"/>
                </a:lnTo>
                <a:lnTo>
                  <a:pt x="296213" y="2405485"/>
                </a:lnTo>
                <a:lnTo>
                  <a:pt x="323314" y="2440901"/>
                </a:lnTo>
                <a:lnTo>
                  <a:pt x="351428" y="2475483"/>
                </a:lnTo>
                <a:lnTo>
                  <a:pt x="380532" y="2509206"/>
                </a:lnTo>
                <a:lnTo>
                  <a:pt x="410604" y="2542050"/>
                </a:lnTo>
                <a:lnTo>
                  <a:pt x="441622" y="2573992"/>
                </a:lnTo>
                <a:lnTo>
                  <a:pt x="473564" y="2605010"/>
                </a:lnTo>
                <a:lnTo>
                  <a:pt x="506408" y="2635082"/>
                </a:lnTo>
                <a:lnTo>
                  <a:pt x="540131" y="2664186"/>
                </a:lnTo>
                <a:lnTo>
                  <a:pt x="574713" y="2692300"/>
                </a:lnTo>
                <a:lnTo>
                  <a:pt x="610129" y="2719401"/>
                </a:lnTo>
                <a:lnTo>
                  <a:pt x="646360" y="2745469"/>
                </a:lnTo>
                <a:lnTo>
                  <a:pt x="683381" y="2770479"/>
                </a:lnTo>
                <a:lnTo>
                  <a:pt x="721172" y="2794412"/>
                </a:lnTo>
                <a:lnTo>
                  <a:pt x="759711" y="2817244"/>
                </a:lnTo>
                <a:lnTo>
                  <a:pt x="798974" y="2838953"/>
                </a:lnTo>
                <a:lnTo>
                  <a:pt x="838941" y="2859518"/>
                </a:lnTo>
                <a:lnTo>
                  <a:pt x="879589" y="2878916"/>
                </a:lnTo>
                <a:lnTo>
                  <a:pt x="920896" y="2897125"/>
                </a:lnTo>
                <a:lnTo>
                  <a:pt x="962840" y="2914123"/>
                </a:lnTo>
                <a:lnTo>
                  <a:pt x="1005398" y="2929888"/>
                </a:lnTo>
                <a:lnTo>
                  <a:pt x="1048549" y="2944398"/>
                </a:lnTo>
                <a:lnTo>
                  <a:pt x="1092271" y="2957631"/>
                </a:lnTo>
                <a:lnTo>
                  <a:pt x="1136542" y="2969565"/>
                </a:lnTo>
                <a:lnTo>
                  <a:pt x="1181339" y="2980178"/>
                </a:lnTo>
                <a:lnTo>
                  <a:pt x="1226641" y="2989447"/>
                </a:lnTo>
                <a:lnTo>
                  <a:pt x="1272425" y="2997351"/>
                </a:lnTo>
                <a:lnTo>
                  <a:pt x="1318669" y="3003867"/>
                </a:lnTo>
                <a:lnTo>
                  <a:pt x="1365351" y="3008973"/>
                </a:lnTo>
                <a:lnTo>
                  <a:pt x="1412450" y="3012648"/>
                </a:lnTo>
                <a:lnTo>
                  <a:pt x="1459942" y="3014869"/>
                </a:lnTo>
                <a:lnTo>
                  <a:pt x="1507807" y="3015614"/>
                </a:lnTo>
                <a:lnTo>
                  <a:pt x="1555672" y="3014869"/>
                </a:lnTo>
                <a:lnTo>
                  <a:pt x="1603164" y="3012648"/>
                </a:lnTo>
                <a:lnTo>
                  <a:pt x="1650263" y="3008973"/>
                </a:lnTo>
                <a:lnTo>
                  <a:pt x="1696945" y="3003867"/>
                </a:lnTo>
                <a:lnTo>
                  <a:pt x="1743189" y="2997351"/>
                </a:lnTo>
                <a:lnTo>
                  <a:pt x="1788973" y="2989447"/>
                </a:lnTo>
                <a:lnTo>
                  <a:pt x="1834275" y="2980178"/>
                </a:lnTo>
                <a:lnTo>
                  <a:pt x="1879072" y="2969565"/>
                </a:lnTo>
                <a:lnTo>
                  <a:pt x="1923343" y="2957631"/>
                </a:lnTo>
                <a:lnTo>
                  <a:pt x="1967065" y="2944398"/>
                </a:lnTo>
                <a:lnTo>
                  <a:pt x="2010216" y="2929888"/>
                </a:lnTo>
                <a:lnTo>
                  <a:pt x="2052774" y="2914123"/>
                </a:lnTo>
                <a:lnTo>
                  <a:pt x="2094718" y="2897125"/>
                </a:lnTo>
                <a:lnTo>
                  <a:pt x="2136025" y="2878916"/>
                </a:lnTo>
                <a:lnTo>
                  <a:pt x="2176673" y="2859518"/>
                </a:lnTo>
                <a:lnTo>
                  <a:pt x="2216640" y="2838953"/>
                </a:lnTo>
                <a:lnTo>
                  <a:pt x="2255903" y="2817244"/>
                </a:lnTo>
                <a:lnTo>
                  <a:pt x="2294442" y="2794412"/>
                </a:lnTo>
                <a:lnTo>
                  <a:pt x="2332233" y="2770479"/>
                </a:lnTo>
                <a:lnTo>
                  <a:pt x="2369254" y="2745469"/>
                </a:lnTo>
                <a:lnTo>
                  <a:pt x="2405485" y="2719401"/>
                </a:lnTo>
                <a:lnTo>
                  <a:pt x="2440901" y="2692300"/>
                </a:lnTo>
                <a:lnTo>
                  <a:pt x="2475483" y="2664186"/>
                </a:lnTo>
                <a:lnTo>
                  <a:pt x="2509206" y="2635082"/>
                </a:lnTo>
                <a:lnTo>
                  <a:pt x="2542050" y="2605010"/>
                </a:lnTo>
                <a:lnTo>
                  <a:pt x="2573992" y="2573992"/>
                </a:lnTo>
                <a:lnTo>
                  <a:pt x="2605010" y="2542050"/>
                </a:lnTo>
                <a:lnTo>
                  <a:pt x="2635082" y="2509206"/>
                </a:lnTo>
                <a:lnTo>
                  <a:pt x="2664186" y="2475483"/>
                </a:lnTo>
                <a:lnTo>
                  <a:pt x="2692300" y="2440901"/>
                </a:lnTo>
                <a:lnTo>
                  <a:pt x="2719401" y="2405485"/>
                </a:lnTo>
                <a:lnTo>
                  <a:pt x="2745469" y="2369254"/>
                </a:lnTo>
                <a:lnTo>
                  <a:pt x="2770479" y="2332233"/>
                </a:lnTo>
                <a:lnTo>
                  <a:pt x="2794412" y="2294442"/>
                </a:lnTo>
                <a:lnTo>
                  <a:pt x="2817244" y="2255903"/>
                </a:lnTo>
                <a:lnTo>
                  <a:pt x="2838953" y="2216640"/>
                </a:lnTo>
                <a:lnTo>
                  <a:pt x="2859518" y="2176673"/>
                </a:lnTo>
                <a:lnTo>
                  <a:pt x="2878916" y="2136025"/>
                </a:lnTo>
                <a:lnTo>
                  <a:pt x="2897125" y="2094718"/>
                </a:lnTo>
                <a:lnTo>
                  <a:pt x="2914123" y="2052774"/>
                </a:lnTo>
                <a:lnTo>
                  <a:pt x="2929888" y="2010216"/>
                </a:lnTo>
                <a:lnTo>
                  <a:pt x="2944398" y="1967065"/>
                </a:lnTo>
                <a:lnTo>
                  <a:pt x="2957631" y="1923343"/>
                </a:lnTo>
                <a:lnTo>
                  <a:pt x="2969565" y="1879072"/>
                </a:lnTo>
                <a:lnTo>
                  <a:pt x="2980178" y="1834275"/>
                </a:lnTo>
                <a:lnTo>
                  <a:pt x="2989447" y="1788973"/>
                </a:lnTo>
                <a:lnTo>
                  <a:pt x="2997351" y="1743189"/>
                </a:lnTo>
                <a:lnTo>
                  <a:pt x="3003867" y="1696945"/>
                </a:lnTo>
                <a:lnTo>
                  <a:pt x="3008973" y="1650263"/>
                </a:lnTo>
                <a:lnTo>
                  <a:pt x="3012648" y="1603164"/>
                </a:lnTo>
                <a:lnTo>
                  <a:pt x="3014869" y="1555672"/>
                </a:lnTo>
                <a:lnTo>
                  <a:pt x="3015614" y="1507807"/>
                </a:lnTo>
                <a:lnTo>
                  <a:pt x="3014869" y="1459942"/>
                </a:lnTo>
                <a:lnTo>
                  <a:pt x="3012648" y="1412450"/>
                </a:lnTo>
                <a:lnTo>
                  <a:pt x="3008973" y="1365351"/>
                </a:lnTo>
                <a:lnTo>
                  <a:pt x="3003867" y="1318669"/>
                </a:lnTo>
                <a:lnTo>
                  <a:pt x="2997351" y="1272425"/>
                </a:lnTo>
                <a:lnTo>
                  <a:pt x="2989447" y="1226641"/>
                </a:lnTo>
                <a:lnTo>
                  <a:pt x="2980178" y="1181339"/>
                </a:lnTo>
                <a:lnTo>
                  <a:pt x="2969565" y="1136542"/>
                </a:lnTo>
                <a:lnTo>
                  <a:pt x="2957631" y="1092271"/>
                </a:lnTo>
                <a:lnTo>
                  <a:pt x="2944398" y="1048549"/>
                </a:lnTo>
                <a:lnTo>
                  <a:pt x="2929888" y="1005398"/>
                </a:lnTo>
                <a:lnTo>
                  <a:pt x="2914123" y="962840"/>
                </a:lnTo>
                <a:lnTo>
                  <a:pt x="2897125" y="920896"/>
                </a:lnTo>
                <a:lnTo>
                  <a:pt x="2878916" y="879589"/>
                </a:lnTo>
                <a:lnTo>
                  <a:pt x="2859518" y="838941"/>
                </a:lnTo>
                <a:lnTo>
                  <a:pt x="2838953" y="798974"/>
                </a:lnTo>
                <a:lnTo>
                  <a:pt x="2817244" y="759711"/>
                </a:lnTo>
                <a:lnTo>
                  <a:pt x="2794412" y="721172"/>
                </a:lnTo>
                <a:lnTo>
                  <a:pt x="2770479" y="683381"/>
                </a:lnTo>
                <a:lnTo>
                  <a:pt x="2745469" y="646360"/>
                </a:lnTo>
                <a:lnTo>
                  <a:pt x="2719401" y="610129"/>
                </a:lnTo>
                <a:lnTo>
                  <a:pt x="2692300" y="574713"/>
                </a:lnTo>
                <a:lnTo>
                  <a:pt x="2664186" y="540131"/>
                </a:lnTo>
                <a:lnTo>
                  <a:pt x="2635082" y="506408"/>
                </a:lnTo>
                <a:lnTo>
                  <a:pt x="2605010" y="473564"/>
                </a:lnTo>
                <a:lnTo>
                  <a:pt x="2573992" y="441622"/>
                </a:lnTo>
                <a:lnTo>
                  <a:pt x="2542050" y="410604"/>
                </a:lnTo>
                <a:lnTo>
                  <a:pt x="2509206" y="380532"/>
                </a:lnTo>
                <a:lnTo>
                  <a:pt x="2475483" y="351428"/>
                </a:lnTo>
                <a:lnTo>
                  <a:pt x="2440901" y="323314"/>
                </a:lnTo>
                <a:lnTo>
                  <a:pt x="2405485" y="296213"/>
                </a:lnTo>
                <a:lnTo>
                  <a:pt x="2369254" y="270145"/>
                </a:lnTo>
                <a:lnTo>
                  <a:pt x="2332233" y="245135"/>
                </a:lnTo>
                <a:lnTo>
                  <a:pt x="2294442" y="221202"/>
                </a:lnTo>
                <a:lnTo>
                  <a:pt x="2255903" y="198370"/>
                </a:lnTo>
                <a:lnTo>
                  <a:pt x="2216640" y="176661"/>
                </a:lnTo>
                <a:lnTo>
                  <a:pt x="2176673" y="156096"/>
                </a:lnTo>
                <a:lnTo>
                  <a:pt x="2136025" y="136698"/>
                </a:lnTo>
                <a:lnTo>
                  <a:pt x="2094718" y="118489"/>
                </a:lnTo>
                <a:lnTo>
                  <a:pt x="2052774" y="101491"/>
                </a:lnTo>
                <a:lnTo>
                  <a:pt x="2010216" y="85726"/>
                </a:lnTo>
                <a:lnTo>
                  <a:pt x="1967065" y="71215"/>
                </a:lnTo>
                <a:lnTo>
                  <a:pt x="1923343" y="57982"/>
                </a:lnTo>
                <a:lnTo>
                  <a:pt x="1879072" y="46049"/>
                </a:lnTo>
                <a:lnTo>
                  <a:pt x="1834275" y="35436"/>
                </a:lnTo>
                <a:lnTo>
                  <a:pt x="1788973" y="26167"/>
                </a:lnTo>
                <a:lnTo>
                  <a:pt x="1743189" y="18263"/>
                </a:lnTo>
                <a:lnTo>
                  <a:pt x="1696945" y="11747"/>
                </a:lnTo>
                <a:lnTo>
                  <a:pt x="1650263" y="6641"/>
                </a:lnTo>
                <a:lnTo>
                  <a:pt x="1603164" y="2966"/>
                </a:lnTo>
                <a:lnTo>
                  <a:pt x="1555672" y="745"/>
                </a:lnTo>
                <a:lnTo>
                  <a:pt x="1507807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549447" y="5151675"/>
            <a:ext cx="1005205" cy="1005205"/>
          </a:xfrm>
          <a:custGeom>
            <a:avLst/>
            <a:gdLst/>
            <a:ahLst/>
            <a:cxnLst/>
            <a:rect l="l" t="t" r="r" b="b"/>
            <a:pathLst>
              <a:path w="1005204" h="1005204">
                <a:moveTo>
                  <a:pt x="0" y="0"/>
                </a:moveTo>
                <a:lnTo>
                  <a:pt x="1005205" y="1005205"/>
                </a:lnTo>
              </a:path>
            </a:pathLst>
          </a:custGeom>
          <a:ln w="2513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549447" y="5151675"/>
            <a:ext cx="1005205" cy="1005205"/>
          </a:xfrm>
          <a:custGeom>
            <a:avLst/>
            <a:gdLst/>
            <a:ahLst/>
            <a:cxnLst/>
            <a:rect l="l" t="t" r="r" b="b"/>
            <a:pathLst>
              <a:path w="1005204" h="1005204">
                <a:moveTo>
                  <a:pt x="0" y="1005205"/>
                </a:moveTo>
                <a:lnTo>
                  <a:pt x="1005205" y="0"/>
                </a:lnTo>
              </a:path>
            </a:pathLst>
          </a:custGeom>
          <a:ln w="2513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587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5CA5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44242" y="4146470"/>
            <a:ext cx="3015615" cy="3015615"/>
          </a:xfrm>
          <a:custGeom>
            <a:avLst/>
            <a:gdLst/>
            <a:ahLst/>
            <a:cxnLst/>
            <a:rect l="l" t="t" r="r" b="b"/>
            <a:pathLst>
              <a:path w="3015615" h="3015615">
                <a:moveTo>
                  <a:pt x="1507807" y="0"/>
                </a:moveTo>
                <a:lnTo>
                  <a:pt x="1459942" y="745"/>
                </a:lnTo>
                <a:lnTo>
                  <a:pt x="1412450" y="2966"/>
                </a:lnTo>
                <a:lnTo>
                  <a:pt x="1365351" y="6641"/>
                </a:lnTo>
                <a:lnTo>
                  <a:pt x="1318669" y="11747"/>
                </a:lnTo>
                <a:lnTo>
                  <a:pt x="1272425" y="18263"/>
                </a:lnTo>
                <a:lnTo>
                  <a:pt x="1226641" y="26167"/>
                </a:lnTo>
                <a:lnTo>
                  <a:pt x="1181339" y="35436"/>
                </a:lnTo>
                <a:lnTo>
                  <a:pt x="1136542" y="46049"/>
                </a:lnTo>
                <a:lnTo>
                  <a:pt x="1092271" y="57982"/>
                </a:lnTo>
                <a:lnTo>
                  <a:pt x="1048549" y="71215"/>
                </a:lnTo>
                <a:lnTo>
                  <a:pt x="1005398" y="85726"/>
                </a:lnTo>
                <a:lnTo>
                  <a:pt x="962840" y="101491"/>
                </a:lnTo>
                <a:lnTo>
                  <a:pt x="920896" y="118489"/>
                </a:lnTo>
                <a:lnTo>
                  <a:pt x="879589" y="136698"/>
                </a:lnTo>
                <a:lnTo>
                  <a:pt x="838941" y="156096"/>
                </a:lnTo>
                <a:lnTo>
                  <a:pt x="798974" y="176661"/>
                </a:lnTo>
                <a:lnTo>
                  <a:pt x="759711" y="198370"/>
                </a:lnTo>
                <a:lnTo>
                  <a:pt x="721172" y="221202"/>
                </a:lnTo>
                <a:lnTo>
                  <a:pt x="683381" y="245135"/>
                </a:lnTo>
                <a:lnTo>
                  <a:pt x="646360" y="270145"/>
                </a:lnTo>
                <a:lnTo>
                  <a:pt x="610129" y="296213"/>
                </a:lnTo>
                <a:lnTo>
                  <a:pt x="574713" y="323314"/>
                </a:lnTo>
                <a:lnTo>
                  <a:pt x="540131" y="351428"/>
                </a:lnTo>
                <a:lnTo>
                  <a:pt x="506408" y="380532"/>
                </a:lnTo>
                <a:lnTo>
                  <a:pt x="473564" y="410604"/>
                </a:lnTo>
                <a:lnTo>
                  <a:pt x="441622" y="441622"/>
                </a:lnTo>
                <a:lnTo>
                  <a:pt x="410604" y="473564"/>
                </a:lnTo>
                <a:lnTo>
                  <a:pt x="380532" y="506408"/>
                </a:lnTo>
                <a:lnTo>
                  <a:pt x="351428" y="540131"/>
                </a:lnTo>
                <a:lnTo>
                  <a:pt x="323314" y="574713"/>
                </a:lnTo>
                <a:lnTo>
                  <a:pt x="296213" y="610129"/>
                </a:lnTo>
                <a:lnTo>
                  <a:pt x="270145" y="646360"/>
                </a:lnTo>
                <a:lnTo>
                  <a:pt x="245135" y="683381"/>
                </a:lnTo>
                <a:lnTo>
                  <a:pt x="221202" y="721172"/>
                </a:lnTo>
                <a:lnTo>
                  <a:pt x="198370" y="759711"/>
                </a:lnTo>
                <a:lnTo>
                  <a:pt x="176661" y="798974"/>
                </a:lnTo>
                <a:lnTo>
                  <a:pt x="156096" y="838941"/>
                </a:lnTo>
                <a:lnTo>
                  <a:pt x="136698" y="879589"/>
                </a:lnTo>
                <a:lnTo>
                  <a:pt x="118489" y="920896"/>
                </a:lnTo>
                <a:lnTo>
                  <a:pt x="101491" y="962840"/>
                </a:lnTo>
                <a:lnTo>
                  <a:pt x="85726" y="1005398"/>
                </a:lnTo>
                <a:lnTo>
                  <a:pt x="71215" y="1048549"/>
                </a:lnTo>
                <a:lnTo>
                  <a:pt x="57982" y="1092271"/>
                </a:lnTo>
                <a:lnTo>
                  <a:pt x="46049" y="1136542"/>
                </a:lnTo>
                <a:lnTo>
                  <a:pt x="35436" y="1181339"/>
                </a:lnTo>
                <a:lnTo>
                  <a:pt x="26167" y="1226641"/>
                </a:lnTo>
                <a:lnTo>
                  <a:pt x="18263" y="1272425"/>
                </a:lnTo>
                <a:lnTo>
                  <a:pt x="11747" y="1318669"/>
                </a:lnTo>
                <a:lnTo>
                  <a:pt x="6641" y="1365351"/>
                </a:lnTo>
                <a:lnTo>
                  <a:pt x="2966" y="1412450"/>
                </a:lnTo>
                <a:lnTo>
                  <a:pt x="745" y="1459942"/>
                </a:lnTo>
                <a:lnTo>
                  <a:pt x="0" y="1507807"/>
                </a:lnTo>
                <a:lnTo>
                  <a:pt x="745" y="1555672"/>
                </a:lnTo>
                <a:lnTo>
                  <a:pt x="2966" y="1603164"/>
                </a:lnTo>
                <a:lnTo>
                  <a:pt x="6641" y="1650263"/>
                </a:lnTo>
                <a:lnTo>
                  <a:pt x="11747" y="1696945"/>
                </a:lnTo>
                <a:lnTo>
                  <a:pt x="18263" y="1743189"/>
                </a:lnTo>
                <a:lnTo>
                  <a:pt x="26167" y="1788973"/>
                </a:lnTo>
                <a:lnTo>
                  <a:pt x="35436" y="1834275"/>
                </a:lnTo>
                <a:lnTo>
                  <a:pt x="46049" y="1879072"/>
                </a:lnTo>
                <a:lnTo>
                  <a:pt x="57982" y="1923343"/>
                </a:lnTo>
                <a:lnTo>
                  <a:pt x="71215" y="1967065"/>
                </a:lnTo>
                <a:lnTo>
                  <a:pt x="85726" y="2010216"/>
                </a:lnTo>
                <a:lnTo>
                  <a:pt x="101491" y="2052774"/>
                </a:lnTo>
                <a:lnTo>
                  <a:pt x="118489" y="2094718"/>
                </a:lnTo>
                <a:lnTo>
                  <a:pt x="136698" y="2136025"/>
                </a:lnTo>
                <a:lnTo>
                  <a:pt x="156096" y="2176673"/>
                </a:lnTo>
                <a:lnTo>
                  <a:pt x="176661" y="2216640"/>
                </a:lnTo>
                <a:lnTo>
                  <a:pt x="198370" y="2255903"/>
                </a:lnTo>
                <a:lnTo>
                  <a:pt x="221202" y="2294442"/>
                </a:lnTo>
                <a:lnTo>
                  <a:pt x="245135" y="2332233"/>
                </a:lnTo>
                <a:lnTo>
                  <a:pt x="270145" y="2369254"/>
                </a:lnTo>
                <a:lnTo>
                  <a:pt x="296213" y="2405485"/>
                </a:lnTo>
                <a:lnTo>
                  <a:pt x="323314" y="2440901"/>
                </a:lnTo>
                <a:lnTo>
                  <a:pt x="351428" y="2475483"/>
                </a:lnTo>
                <a:lnTo>
                  <a:pt x="380532" y="2509206"/>
                </a:lnTo>
                <a:lnTo>
                  <a:pt x="410604" y="2542050"/>
                </a:lnTo>
                <a:lnTo>
                  <a:pt x="441622" y="2573992"/>
                </a:lnTo>
                <a:lnTo>
                  <a:pt x="473564" y="2605010"/>
                </a:lnTo>
                <a:lnTo>
                  <a:pt x="506408" y="2635082"/>
                </a:lnTo>
                <a:lnTo>
                  <a:pt x="540131" y="2664186"/>
                </a:lnTo>
                <a:lnTo>
                  <a:pt x="574713" y="2692300"/>
                </a:lnTo>
                <a:lnTo>
                  <a:pt x="610129" y="2719401"/>
                </a:lnTo>
                <a:lnTo>
                  <a:pt x="646360" y="2745469"/>
                </a:lnTo>
                <a:lnTo>
                  <a:pt x="683381" y="2770479"/>
                </a:lnTo>
                <a:lnTo>
                  <a:pt x="721172" y="2794412"/>
                </a:lnTo>
                <a:lnTo>
                  <a:pt x="759711" y="2817244"/>
                </a:lnTo>
                <a:lnTo>
                  <a:pt x="798974" y="2838953"/>
                </a:lnTo>
                <a:lnTo>
                  <a:pt x="838941" y="2859518"/>
                </a:lnTo>
                <a:lnTo>
                  <a:pt x="879589" y="2878916"/>
                </a:lnTo>
                <a:lnTo>
                  <a:pt x="920896" y="2897125"/>
                </a:lnTo>
                <a:lnTo>
                  <a:pt x="962840" y="2914123"/>
                </a:lnTo>
                <a:lnTo>
                  <a:pt x="1005398" y="2929888"/>
                </a:lnTo>
                <a:lnTo>
                  <a:pt x="1048549" y="2944398"/>
                </a:lnTo>
                <a:lnTo>
                  <a:pt x="1092271" y="2957631"/>
                </a:lnTo>
                <a:lnTo>
                  <a:pt x="1136542" y="2969565"/>
                </a:lnTo>
                <a:lnTo>
                  <a:pt x="1181339" y="2980178"/>
                </a:lnTo>
                <a:lnTo>
                  <a:pt x="1226641" y="2989447"/>
                </a:lnTo>
                <a:lnTo>
                  <a:pt x="1272425" y="2997351"/>
                </a:lnTo>
                <a:lnTo>
                  <a:pt x="1318669" y="3003867"/>
                </a:lnTo>
                <a:lnTo>
                  <a:pt x="1365351" y="3008973"/>
                </a:lnTo>
                <a:lnTo>
                  <a:pt x="1412450" y="3012648"/>
                </a:lnTo>
                <a:lnTo>
                  <a:pt x="1459942" y="3014869"/>
                </a:lnTo>
                <a:lnTo>
                  <a:pt x="1507807" y="3015614"/>
                </a:lnTo>
                <a:lnTo>
                  <a:pt x="1555672" y="3014869"/>
                </a:lnTo>
                <a:lnTo>
                  <a:pt x="1603164" y="3012648"/>
                </a:lnTo>
                <a:lnTo>
                  <a:pt x="1650263" y="3008973"/>
                </a:lnTo>
                <a:lnTo>
                  <a:pt x="1696945" y="3003867"/>
                </a:lnTo>
                <a:lnTo>
                  <a:pt x="1743189" y="2997351"/>
                </a:lnTo>
                <a:lnTo>
                  <a:pt x="1788973" y="2989447"/>
                </a:lnTo>
                <a:lnTo>
                  <a:pt x="1834275" y="2980178"/>
                </a:lnTo>
                <a:lnTo>
                  <a:pt x="1879072" y="2969565"/>
                </a:lnTo>
                <a:lnTo>
                  <a:pt x="1923343" y="2957631"/>
                </a:lnTo>
                <a:lnTo>
                  <a:pt x="1967065" y="2944398"/>
                </a:lnTo>
                <a:lnTo>
                  <a:pt x="2010216" y="2929888"/>
                </a:lnTo>
                <a:lnTo>
                  <a:pt x="2052774" y="2914123"/>
                </a:lnTo>
                <a:lnTo>
                  <a:pt x="2094718" y="2897125"/>
                </a:lnTo>
                <a:lnTo>
                  <a:pt x="2136025" y="2878916"/>
                </a:lnTo>
                <a:lnTo>
                  <a:pt x="2176673" y="2859518"/>
                </a:lnTo>
                <a:lnTo>
                  <a:pt x="2216640" y="2838953"/>
                </a:lnTo>
                <a:lnTo>
                  <a:pt x="2255903" y="2817244"/>
                </a:lnTo>
                <a:lnTo>
                  <a:pt x="2294442" y="2794412"/>
                </a:lnTo>
                <a:lnTo>
                  <a:pt x="2332233" y="2770479"/>
                </a:lnTo>
                <a:lnTo>
                  <a:pt x="2369254" y="2745469"/>
                </a:lnTo>
                <a:lnTo>
                  <a:pt x="2405485" y="2719401"/>
                </a:lnTo>
                <a:lnTo>
                  <a:pt x="2440901" y="2692300"/>
                </a:lnTo>
                <a:lnTo>
                  <a:pt x="2475483" y="2664186"/>
                </a:lnTo>
                <a:lnTo>
                  <a:pt x="2509206" y="2635082"/>
                </a:lnTo>
                <a:lnTo>
                  <a:pt x="2542050" y="2605010"/>
                </a:lnTo>
                <a:lnTo>
                  <a:pt x="2573992" y="2573992"/>
                </a:lnTo>
                <a:lnTo>
                  <a:pt x="2605010" y="2542050"/>
                </a:lnTo>
                <a:lnTo>
                  <a:pt x="2635082" y="2509206"/>
                </a:lnTo>
                <a:lnTo>
                  <a:pt x="2664186" y="2475483"/>
                </a:lnTo>
                <a:lnTo>
                  <a:pt x="2692300" y="2440901"/>
                </a:lnTo>
                <a:lnTo>
                  <a:pt x="2719401" y="2405485"/>
                </a:lnTo>
                <a:lnTo>
                  <a:pt x="2745469" y="2369254"/>
                </a:lnTo>
                <a:lnTo>
                  <a:pt x="2770479" y="2332233"/>
                </a:lnTo>
                <a:lnTo>
                  <a:pt x="2794412" y="2294442"/>
                </a:lnTo>
                <a:lnTo>
                  <a:pt x="2817244" y="2255903"/>
                </a:lnTo>
                <a:lnTo>
                  <a:pt x="2838953" y="2216640"/>
                </a:lnTo>
                <a:lnTo>
                  <a:pt x="2859518" y="2176673"/>
                </a:lnTo>
                <a:lnTo>
                  <a:pt x="2878916" y="2136025"/>
                </a:lnTo>
                <a:lnTo>
                  <a:pt x="2897125" y="2094718"/>
                </a:lnTo>
                <a:lnTo>
                  <a:pt x="2914123" y="2052774"/>
                </a:lnTo>
                <a:lnTo>
                  <a:pt x="2929888" y="2010216"/>
                </a:lnTo>
                <a:lnTo>
                  <a:pt x="2944398" y="1967065"/>
                </a:lnTo>
                <a:lnTo>
                  <a:pt x="2957631" y="1923343"/>
                </a:lnTo>
                <a:lnTo>
                  <a:pt x="2969565" y="1879072"/>
                </a:lnTo>
                <a:lnTo>
                  <a:pt x="2980178" y="1834275"/>
                </a:lnTo>
                <a:lnTo>
                  <a:pt x="2989447" y="1788973"/>
                </a:lnTo>
                <a:lnTo>
                  <a:pt x="2997351" y="1743189"/>
                </a:lnTo>
                <a:lnTo>
                  <a:pt x="3003867" y="1696945"/>
                </a:lnTo>
                <a:lnTo>
                  <a:pt x="3008973" y="1650263"/>
                </a:lnTo>
                <a:lnTo>
                  <a:pt x="3012648" y="1603164"/>
                </a:lnTo>
                <a:lnTo>
                  <a:pt x="3014869" y="1555672"/>
                </a:lnTo>
                <a:lnTo>
                  <a:pt x="3015614" y="1507807"/>
                </a:lnTo>
                <a:lnTo>
                  <a:pt x="3014869" y="1459942"/>
                </a:lnTo>
                <a:lnTo>
                  <a:pt x="3012648" y="1412450"/>
                </a:lnTo>
                <a:lnTo>
                  <a:pt x="3008973" y="1365351"/>
                </a:lnTo>
                <a:lnTo>
                  <a:pt x="3003867" y="1318669"/>
                </a:lnTo>
                <a:lnTo>
                  <a:pt x="2997351" y="1272425"/>
                </a:lnTo>
                <a:lnTo>
                  <a:pt x="2989447" y="1226641"/>
                </a:lnTo>
                <a:lnTo>
                  <a:pt x="2980178" y="1181339"/>
                </a:lnTo>
                <a:lnTo>
                  <a:pt x="2969565" y="1136542"/>
                </a:lnTo>
                <a:lnTo>
                  <a:pt x="2957631" y="1092271"/>
                </a:lnTo>
                <a:lnTo>
                  <a:pt x="2944398" y="1048549"/>
                </a:lnTo>
                <a:lnTo>
                  <a:pt x="2929888" y="1005398"/>
                </a:lnTo>
                <a:lnTo>
                  <a:pt x="2914123" y="962840"/>
                </a:lnTo>
                <a:lnTo>
                  <a:pt x="2897125" y="920896"/>
                </a:lnTo>
                <a:lnTo>
                  <a:pt x="2878916" y="879589"/>
                </a:lnTo>
                <a:lnTo>
                  <a:pt x="2859518" y="838941"/>
                </a:lnTo>
                <a:lnTo>
                  <a:pt x="2838953" y="798974"/>
                </a:lnTo>
                <a:lnTo>
                  <a:pt x="2817244" y="759711"/>
                </a:lnTo>
                <a:lnTo>
                  <a:pt x="2794412" y="721172"/>
                </a:lnTo>
                <a:lnTo>
                  <a:pt x="2770479" y="683381"/>
                </a:lnTo>
                <a:lnTo>
                  <a:pt x="2745469" y="646360"/>
                </a:lnTo>
                <a:lnTo>
                  <a:pt x="2719401" y="610129"/>
                </a:lnTo>
                <a:lnTo>
                  <a:pt x="2692300" y="574713"/>
                </a:lnTo>
                <a:lnTo>
                  <a:pt x="2664186" y="540131"/>
                </a:lnTo>
                <a:lnTo>
                  <a:pt x="2635082" y="506408"/>
                </a:lnTo>
                <a:lnTo>
                  <a:pt x="2605010" y="473564"/>
                </a:lnTo>
                <a:lnTo>
                  <a:pt x="2573992" y="441622"/>
                </a:lnTo>
                <a:lnTo>
                  <a:pt x="2542050" y="410604"/>
                </a:lnTo>
                <a:lnTo>
                  <a:pt x="2509206" y="380532"/>
                </a:lnTo>
                <a:lnTo>
                  <a:pt x="2475483" y="351428"/>
                </a:lnTo>
                <a:lnTo>
                  <a:pt x="2440901" y="323314"/>
                </a:lnTo>
                <a:lnTo>
                  <a:pt x="2405485" y="296213"/>
                </a:lnTo>
                <a:lnTo>
                  <a:pt x="2369254" y="270145"/>
                </a:lnTo>
                <a:lnTo>
                  <a:pt x="2332233" y="245135"/>
                </a:lnTo>
                <a:lnTo>
                  <a:pt x="2294442" y="221202"/>
                </a:lnTo>
                <a:lnTo>
                  <a:pt x="2255903" y="198370"/>
                </a:lnTo>
                <a:lnTo>
                  <a:pt x="2216640" y="176661"/>
                </a:lnTo>
                <a:lnTo>
                  <a:pt x="2176673" y="156096"/>
                </a:lnTo>
                <a:lnTo>
                  <a:pt x="2136025" y="136698"/>
                </a:lnTo>
                <a:lnTo>
                  <a:pt x="2094718" y="118489"/>
                </a:lnTo>
                <a:lnTo>
                  <a:pt x="2052774" y="101491"/>
                </a:lnTo>
                <a:lnTo>
                  <a:pt x="2010216" y="85726"/>
                </a:lnTo>
                <a:lnTo>
                  <a:pt x="1967065" y="71215"/>
                </a:lnTo>
                <a:lnTo>
                  <a:pt x="1923343" y="57982"/>
                </a:lnTo>
                <a:lnTo>
                  <a:pt x="1879072" y="46049"/>
                </a:lnTo>
                <a:lnTo>
                  <a:pt x="1834275" y="35436"/>
                </a:lnTo>
                <a:lnTo>
                  <a:pt x="1788973" y="26167"/>
                </a:lnTo>
                <a:lnTo>
                  <a:pt x="1743189" y="18263"/>
                </a:lnTo>
                <a:lnTo>
                  <a:pt x="1696945" y="11747"/>
                </a:lnTo>
                <a:lnTo>
                  <a:pt x="1650263" y="6641"/>
                </a:lnTo>
                <a:lnTo>
                  <a:pt x="1603164" y="2966"/>
                </a:lnTo>
                <a:lnTo>
                  <a:pt x="1555672" y="745"/>
                </a:lnTo>
                <a:lnTo>
                  <a:pt x="1507807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172495" y="4774723"/>
            <a:ext cx="1759585" cy="1759585"/>
          </a:xfrm>
          <a:custGeom>
            <a:avLst/>
            <a:gdLst/>
            <a:ahLst/>
            <a:cxnLst/>
            <a:rect l="l" t="t" r="r" b="b"/>
            <a:pathLst>
              <a:path w="1759584" h="1759584">
                <a:moveTo>
                  <a:pt x="1188277" y="1622987"/>
                </a:moveTo>
                <a:lnTo>
                  <a:pt x="570830" y="1622987"/>
                </a:lnTo>
                <a:lnTo>
                  <a:pt x="599669" y="1664870"/>
                </a:lnTo>
                <a:lnTo>
                  <a:pt x="632962" y="1696283"/>
                </a:lnTo>
                <a:lnTo>
                  <a:pt x="670126" y="1717225"/>
                </a:lnTo>
                <a:lnTo>
                  <a:pt x="710577" y="1738166"/>
                </a:lnTo>
                <a:lnTo>
                  <a:pt x="753733" y="1748637"/>
                </a:lnTo>
                <a:lnTo>
                  <a:pt x="799012" y="1759108"/>
                </a:lnTo>
                <a:lnTo>
                  <a:pt x="960096" y="1759108"/>
                </a:lnTo>
                <a:lnTo>
                  <a:pt x="1005374" y="1748637"/>
                </a:lnTo>
                <a:lnTo>
                  <a:pt x="1048531" y="1738166"/>
                </a:lnTo>
                <a:lnTo>
                  <a:pt x="1088982" y="1717225"/>
                </a:lnTo>
                <a:lnTo>
                  <a:pt x="1126146" y="1696283"/>
                </a:lnTo>
                <a:lnTo>
                  <a:pt x="1159438" y="1664870"/>
                </a:lnTo>
                <a:lnTo>
                  <a:pt x="1188277" y="1622987"/>
                </a:lnTo>
                <a:close/>
              </a:path>
              <a:path w="1759584" h="1759584">
                <a:moveTo>
                  <a:pt x="557511" y="136121"/>
                </a:moveTo>
                <a:lnTo>
                  <a:pt x="517366" y="136121"/>
                </a:lnTo>
                <a:lnTo>
                  <a:pt x="408160" y="157063"/>
                </a:lnTo>
                <a:lnTo>
                  <a:pt x="358057" y="178005"/>
                </a:lnTo>
                <a:lnTo>
                  <a:pt x="312618" y="209417"/>
                </a:lnTo>
                <a:lnTo>
                  <a:pt x="284858" y="240830"/>
                </a:lnTo>
                <a:lnTo>
                  <a:pt x="258094" y="261772"/>
                </a:lnTo>
                <a:lnTo>
                  <a:pt x="232425" y="293184"/>
                </a:lnTo>
                <a:lnTo>
                  <a:pt x="207951" y="314126"/>
                </a:lnTo>
                <a:lnTo>
                  <a:pt x="180639" y="356010"/>
                </a:lnTo>
                <a:lnTo>
                  <a:pt x="159455" y="397893"/>
                </a:lnTo>
                <a:lnTo>
                  <a:pt x="144498" y="439777"/>
                </a:lnTo>
                <a:lnTo>
                  <a:pt x="135865" y="481660"/>
                </a:lnTo>
                <a:lnTo>
                  <a:pt x="133655" y="534015"/>
                </a:lnTo>
                <a:lnTo>
                  <a:pt x="137964" y="575898"/>
                </a:lnTo>
                <a:lnTo>
                  <a:pt x="102817" y="607311"/>
                </a:lnTo>
                <a:lnTo>
                  <a:pt x="72193" y="638724"/>
                </a:lnTo>
                <a:lnTo>
                  <a:pt x="46553" y="670136"/>
                </a:lnTo>
                <a:lnTo>
                  <a:pt x="26358" y="712020"/>
                </a:lnTo>
                <a:lnTo>
                  <a:pt x="12069" y="753903"/>
                </a:lnTo>
                <a:lnTo>
                  <a:pt x="4146" y="806258"/>
                </a:lnTo>
                <a:lnTo>
                  <a:pt x="1013" y="848141"/>
                </a:lnTo>
                <a:lnTo>
                  <a:pt x="0" y="879554"/>
                </a:lnTo>
                <a:lnTo>
                  <a:pt x="250" y="900496"/>
                </a:lnTo>
                <a:lnTo>
                  <a:pt x="2305" y="942379"/>
                </a:lnTo>
                <a:lnTo>
                  <a:pt x="12069" y="1015675"/>
                </a:lnTo>
                <a:lnTo>
                  <a:pt x="26358" y="1057559"/>
                </a:lnTo>
                <a:lnTo>
                  <a:pt x="46553" y="1099442"/>
                </a:lnTo>
                <a:lnTo>
                  <a:pt x="72193" y="1130855"/>
                </a:lnTo>
                <a:lnTo>
                  <a:pt x="102817" y="1162268"/>
                </a:lnTo>
                <a:lnTo>
                  <a:pt x="137964" y="1193680"/>
                </a:lnTo>
                <a:lnTo>
                  <a:pt x="133655" y="1235564"/>
                </a:lnTo>
                <a:lnTo>
                  <a:pt x="135865" y="1287918"/>
                </a:lnTo>
                <a:lnTo>
                  <a:pt x="144498" y="1329802"/>
                </a:lnTo>
                <a:lnTo>
                  <a:pt x="159455" y="1371685"/>
                </a:lnTo>
                <a:lnTo>
                  <a:pt x="180639" y="1413569"/>
                </a:lnTo>
                <a:lnTo>
                  <a:pt x="207951" y="1455453"/>
                </a:lnTo>
                <a:lnTo>
                  <a:pt x="232425" y="1476394"/>
                </a:lnTo>
                <a:lnTo>
                  <a:pt x="258094" y="1507807"/>
                </a:lnTo>
                <a:lnTo>
                  <a:pt x="284858" y="1528749"/>
                </a:lnTo>
                <a:lnTo>
                  <a:pt x="312618" y="1560161"/>
                </a:lnTo>
                <a:lnTo>
                  <a:pt x="358057" y="1591574"/>
                </a:lnTo>
                <a:lnTo>
                  <a:pt x="408160" y="1612516"/>
                </a:lnTo>
                <a:lnTo>
                  <a:pt x="517366" y="1633458"/>
                </a:lnTo>
                <a:lnTo>
                  <a:pt x="557511" y="1633458"/>
                </a:lnTo>
                <a:lnTo>
                  <a:pt x="570830" y="1622987"/>
                </a:lnTo>
                <a:lnTo>
                  <a:pt x="1297449" y="1622987"/>
                </a:lnTo>
                <a:lnTo>
                  <a:pt x="1350966" y="1612516"/>
                </a:lnTo>
                <a:lnTo>
                  <a:pt x="1401048" y="1591574"/>
                </a:lnTo>
                <a:lnTo>
                  <a:pt x="1446448" y="1560161"/>
                </a:lnTo>
                <a:lnTo>
                  <a:pt x="1474235" y="1528749"/>
                </a:lnTo>
                <a:lnTo>
                  <a:pt x="1501001" y="1507807"/>
                </a:lnTo>
                <a:lnTo>
                  <a:pt x="805288" y="1507807"/>
                </a:lnTo>
                <a:lnTo>
                  <a:pt x="789038" y="1497336"/>
                </a:lnTo>
                <a:lnTo>
                  <a:pt x="776016" y="1476394"/>
                </a:lnTo>
                <a:lnTo>
                  <a:pt x="767034" y="1465923"/>
                </a:lnTo>
                <a:lnTo>
                  <a:pt x="750444" y="1424040"/>
                </a:lnTo>
                <a:lnTo>
                  <a:pt x="732935" y="1382156"/>
                </a:lnTo>
                <a:lnTo>
                  <a:pt x="505913" y="1382156"/>
                </a:lnTo>
                <a:lnTo>
                  <a:pt x="494820" y="1371685"/>
                </a:lnTo>
                <a:lnTo>
                  <a:pt x="484350" y="1371685"/>
                </a:lnTo>
                <a:lnTo>
                  <a:pt x="474770" y="1361215"/>
                </a:lnTo>
                <a:lnTo>
                  <a:pt x="454916" y="1350744"/>
                </a:lnTo>
                <a:lnTo>
                  <a:pt x="435803" y="1329802"/>
                </a:lnTo>
                <a:lnTo>
                  <a:pt x="417468" y="1308860"/>
                </a:lnTo>
                <a:lnTo>
                  <a:pt x="399945" y="1287918"/>
                </a:lnTo>
                <a:lnTo>
                  <a:pt x="389857" y="1277448"/>
                </a:lnTo>
                <a:lnTo>
                  <a:pt x="385158" y="1256506"/>
                </a:lnTo>
                <a:lnTo>
                  <a:pt x="385748" y="1235564"/>
                </a:lnTo>
                <a:lnTo>
                  <a:pt x="391527" y="1214622"/>
                </a:lnTo>
                <a:lnTo>
                  <a:pt x="410463" y="1172739"/>
                </a:lnTo>
                <a:lnTo>
                  <a:pt x="424746" y="1130855"/>
                </a:lnTo>
                <a:lnTo>
                  <a:pt x="431513" y="1099442"/>
                </a:lnTo>
                <a:lnTo>
                  <a:pt x="427903" y="1068030"/>
                </a:lnTo>
                <a:lnTo>
                  <a:pt x="411170" y="1047088"/>
                </a:lnTo>
                <a:lnTo>
                  <a:pt x="382009" y="1036617"/>
                </a:lnTo>
                <a:lnTo>
                  <a:pt x="343848" y="1015675"/>
                </a:lnTo>
                <a:lnTo>
                  <a:pt x="300116" y="994734"/>
                </a:lnTo>
                <a:lnTo>
                  <a:pt x="258972" y="963321"/>
                </a:lnTo>
                <a:lnTo>
                  <a:pt x="252971" y="921437"/>
                </a:lnTo>
                <a:lnTo>
                  <a:pt x="252063" y="910967"/>
                </a:lnTo>
                <a:lnTo>
                  <a:pt x="251496" y="900496"/>
                </a:lnTo>
                <a:lnTo>
                  <a:pt x="251301" y="879554"/>
                </a:lnTo>
                <a:lnTo>
                  <a:pt x="251496" y="869083"/>
                </a:lnTo>
                <a:lnTo>
                  <a:pt x="252063" y="858612"/>
                </a:lnTo>
                <a:lnTo>
                  <a:pt x="252971" y="848141"/>
                </a:lnTo>
                <a:lnTo>
                  <a:pt x="254191" y="827199"/>
                </a:lnTo>
                <a:lnTo>
                  <a:pt x="282860" y="785316"/>
                </a:lnTo>
                <a:lnTo>
                  <a:pt x="343849" y="753903"/>
                </a:lnTo>
                <a:lnTo>
                  <a:pt x="382017" y="732961"/>
                </a:lnTo>
                <a:lnTo>
                  <a:pt x="411196" y="722491"/>
                </a:lnTo>
                <a:lnTo>
                  <a:pt x="427966" y="701549"/>
                </a:lnTo>
                <a:lnTo>
                  <a:pt x="431540" y="670136"/>
                </a:lnTo>
                <a:lnTo>
                  <a:pt x="424754" y="638724"/>
                </a:lnTo>
                <a:lnTo>
                  <a:pt x="410464" y="596840"/>
                </a:lnTo>
                <a:lnTo>
                  <a:pt x="391527" y="554956"/>
                </a:lnTo>
                <a:lnTo>
                  <a:pt x="385748" y="534015"/>
                </a:lnTo>
                <a:lnTo>
                  <a:pt x="385158" y="513073"/>
                </a:lnTo>
                <a:lnTo>
                  <a:pt x="389857" y="492131"/>
                </a:lnTo>
                <a:lnTo>
                  <a:pt x="399945" y="481660"/>
                </a:lnTo>
                <a:lnTo>
                  <a:pt x="417469" y="460718"/>
                </a:lnTo>
                <a:lnTo>
                  <a:pt x="435811" y="439777"/>
                </a:lnTo>
                <a:lnTo>
                  <a:pt x="454942" y="418835"/>
                </a:lnTo>
                <a:lnTo>
                  <a:pt x="474833" y="408364"/>
                </a:lnTo>
                <a:lnTo>
                  <a:pt x="484412" y="397893"/>
                </a:lnTo>
                <a:lnTo>
                  <a:pt x="494874" y="397893"/>
                </a:lnTo>
                <a:lnTo>
                  <a:pt x="505949" y="387422"/>
                </a:lnTo>
                <a:lnTo>
                  <a:pt x="732935" y="387422"/>
                </a:lnTo>
                <a:lnTo>
                  <a:pt x="750444" y="345539"/>
                </a:lnTo>
                <a:lnTo>
                  <a:pt x="767034" y="303655"/>
                </a:lnTo>
                <a:lnTo>
                  <a:pt x="776016" y="293184"/>
                </a:lnTo>
                <a:lnTo>
                  <a:pt x="789038" y="272243"/>
                </a:lnTo>
                <a:lnTo>
                  <a:pt x="805288" y="261772"/>
                </a:lnTo>
                <a:lnTo>
                  <a:pt x="865512" y="261772"/>
                </a:lnTo>
                <a:lnTo>
                  <a:pt x="879554" y="251301"/>
                </a:lnTo>
                <a:lnTo>
                  <a:pt x="1487618" y="251301"/>
                </a:lnTo>
                <a:lnTo>
                  <a:pt x="1474235" y="240830"/>
                </a:lnTo>
                <a:lnTo>
                  <a:pt x="1446448" y="209417"/>
                </a:lnTo>
                <a:lnTo>
                  <a:pt x="1401048" y="178005"/>
                </a:lnTo>
                <a:lnTo>
                  <a:pt x="1350966" y="157063"/>
                </a:lnTo>
                <a:lnTo>
                  <a:pt x="1297449" y="146592"/>
                </a:lnTo>
                <a:lnTo>
                  <a:pt x="570830" y="146592"/>
                </a:lnTo>
                <a:lnTo>
                  <a:pt x="557511" y="136121"/>
                </a:lnTo>
                <a:close/>
              </a:path>
              <a:path w="1759584" h="1759584">
                <a:moveTo>
                  <a:pt x="1297449" y="1622987"/>
                </a:moveTo>
                <a:lnTo>
                  <a:pt x="1188277" y="1622987"/>
                </a:lnTo>
                <a:lnTo>
                  <a:pt x="1201596" y="1633458"/>
                </a:lnTo>
                <a:lnTo>
                  <a:pt x="1241742" y="1633458"/>
                </a:lnTo>
                <a:lnTo>
                  <a:pt x="1297449" y="1622987"/>
                </a:lnTo>
                <a:close/>
              </a:path>
              <a:path w="1759584" h="1759584">
                <a:moveTo>
                  <a:pt x="1088134" y="1329802"/>
                </a:moveTo>
                <a:lnTo>
                  <a:pt x="1072867" y="1329802"/>
                </a:lnTo>
                <a:lnTo>
                  <a:pt x="1066585" y="1340273"/>
                </a:lnTo>
                <a:lnTo>
                  <a:pt x="1045260" y="1350744"/>
                </a:lnTo>
                <a:lnTo>
                  <a:pt x="1026172" y="1382156"/>
                </a:lnTo>
                <a:lnTo>
                  <a:pt x="1008664" y="1424040"/>
                </a:lnTo>
                <a:lnTo>
                  <a:pt x="992074" y="1465923"/>
                </a:lnTo>
                <a:lnTo>
                  <a:pt x="983092" y="1476394"/>
                </a:lnTo>
                <a:lnTo>
                  <a:pt x="970069" y="1497336"/>
                </a:lnTo>
                <a:lnTo>
                  <a:pt x="953819" y="1507807"/>
                </a:lnTo>
                <a:lnTo>
                  <a:pt x="1501001" y="1507807"/>
                </a:lnTo>
                <a:lnTo>
                  <a:pt x="1526668" y="1476394"/>
                </a:lnTo>
                <a:lnTo>
                  <a:pt x="1551156" y="1455453"/>
                </a:lnTo>
                <a:lnTo>
                  <a:pt x="1578486" y="1413569"/>
                </a:lnTo>
                <a:lnTo>
                  <a:pt x="1594381" y="1382156"/>
                </a:lnTo>
                <a:lnTo>
                  <a:pt x="1226248" y="1382156"/>
                </a:lnTo>
                <a:lnTo>
                  <a:pt x="1218656" y="1371685"/>
                </a:lnTo>
                <a:lnTo>
                  <a:pt x="1211272" y="1371685"/>
                </a:lnTo>
                <a:lnTo>
                  <a:pt x="1176862" y="1361215"/>
                </a:lnTo>
                <a:lnTo>
                  <a:pt x="1144213" y="1340273"/>
                </a:lnTo>
                <a:lnTo>
                  <a:pt x="1114309" y="1340273"/>
                </a:lnTo>
                <a:lnTo>
                  <a:pt x="1088134" y="1329802"/>
                </a:lnTo>
                <a:close/>
              </a:path>
              <a:path w="1759584" h="1759584">
                <a:moveTo>
                  <a:pt x="686240" y="1329802"/>
                </a:moveTo>
                <a:lnTo>
                  <a:pt x="670911" y="1329802"/>
                </a:lnTo>
                <a:lnTo>
                  <a:pt x="644763" y="1340273"/>
                </a:lnTo>
                <a:lnTo>
                  <a:pt x="614863" y="1340273"/>
                </a:lnTo>
                <a:lnTo>
                  <a:pt x="582218" y="1361215"/>
                </a:lnTo>
                <a:lnTo>
                  <a:pt x="547836" y="1371685"/>
                </a:lnTo>
                <a:lnTo>
                  <a:pt x="540451" y="1371685"/>
                </a:lnTo>
                <a:lnTo>
                  <a:pt x="532860" y="1382156"/>
                </a:lnTo>
                <a:lnTo>
                  <a:pt x="732935" y="1382156"/>
                </a:lnTo>
                <a:lnTo>
                  <a:pt x="713848" y="1350744"/>
                </a:lnTo>
                <a:lnTo>
                  <a:pt x="692523" y="1340273"/>
                </a:lnTo>
                <a:lnTo>
                  <a:pt x="686240" y="1329802"/>
                </a:lnTo>
                <a:close/>
              </a:path>
              <a:path w="1759584" h="1759584">
                <a:moveTo>
                  <a:pt x="1594381" y="387422"/>
                </a:moveTo>
                <a:lnTo>
                  <a:pt x="1253158" y="387422"/>
                </a:lnTo>
                <a:lnTo>
                  <a:pt x="1264233" y="397893"/>
                </a:lnTo>
                <a:lnTo>
                  <a:pt x="1274696" y="397893"/>
                </a:lnTo>
                <a:lnTo>
                  <a:pt x="1284275" y="408364"/>
                </a:lnTo>
                <a:lnTo>
                  <a:pt x="1304162" y="418835"/>
                </a:lnTo>
                <a:lnTo>
                  <a:pt x="1323300" y="439777"/>
                </a:lnTo>
                <a:lnTo>
                  <a:pt x="1341636" y="460718"/>
                </a:lnTo>
                <a:lnTo>
                  <a:pt x="1359120" y="481660"/>
                </a:lnTo>
                <a:lnTo>
                  <a:pt x="1369251" y="492131"/>
                </a:lnTo>
                <a:lnTo>
                  <a:pt x="1373963" y="513073"/>
                </a:lnTo>
                <a:lnTo>
                  <a:pt x="1373374" y="534015"/>
                </a:lnTo>
                <a:lnTo>
                  <a:pt x="1367602" y="554956"/>
                </a:lnTo>
                <a:lnTo>
                  <a:pt x="1348641" y="596840"/>
                </a:lnTo>
                <a:lnTo>
                  <a:pt x="1334344" y="638724"/>
                </a:lnTo>
                <a:lnTo>
                  <a:pt x="1327565" y="670136"/>
                </a:lnTo>
                <a:lnTo>
                  <a:pt x="1331163" y="701549"/>
                </a:lnTo>
                <a:lnTo>
                  <a:pt x="1347930" y="722491"/>
                </a:lnTo>
                <a:lnTo>
                  <a:pt x="1377104" y="732961"/>
                </a:lnTo>
                <a:lnTo>
                  <a:pt x="1415271" y="753903"/>
                </a:lnTo>
                <a:lnTo>
                  <a:pt x="1459013" y="774845"/>
                </a:lnTo>
                <a:lnTo>
                  <a:pt x="1500080" y="806258"/>
                </a:lnTo>
                <a:lnTo>
                  <a:pt x="1506128" y="848141"/>
                </a:lnTo>
                <a:lnTo>
                  <a:pt x="1507048" y="858612"/>
                </a:lnTo>
                <a:lnTo>
                  <a:pt x="1507614" y="869083"/>
                </a:lnTo>
                <a:lnTo>
                  <a:pt x="1507807" y="879554"/>
                </a:lnTo>
                <a:lnTo>
                  <a:pt x="1507614" y="900496"/>
                </a:lnTo>
                <a:lnTo>
                  <a:pt x="1507048" y="910967"/>
                </a:lnTo>
                <a:lnTo>
                  <a:pt x="1506128" y="921437"/>
                </a:lnTo>
                <a:lnTo>
                  <a:pt x="1504875" y="942379"/>
                </a:lnTo>
                <a:lnTo>
                  <a:pt x="1476236" y="984263"/>
                </a:lnTo>
                <a:lnTo>
                  <a:pt x="1415271" y="1015675"/>
                </a:lnTo>
                <a:lnTo>
                  <a:pt x="1377104" y="1036617"/>
                </a:lnTo>
                <a:lnTo>
                  <a:pt x="1347930" y="1047088"/>
                </a:lnTo>
                <a:lnTo>
                  <a:pt x="1331163" y="1068030"/>
                </a:lnTo>
                <a:lnTo>
                  <a:pt x="1327565" y="1099442"/>
                </a:lnTo>
                <a:lnTo>
                  <a:pt x="1334344" y="1130855"/>
                </a:lnTo>
                <a:lnTo>
                  <a:pt x="1348641" y="1172739"/>
                </a:lnTo>
                <a:lnTo>
                  <a:pt x="1367602" y="1214622"/>
                </a:lnTo>
                <a:lnTo>
                  <a:pt x="1373359" y="1235564"/>
                </a:lnTo>
                <a:lnTo>
                  <a:pt x="1373924" y="1256506"/>
                </a:lnTo>
                <a:lnTo>
                  <a:pt x="1369207" y="1277448"/>
                </a:lnTo>
                <a:lnTo>
                  <a:pt x="1359120" y="1287918"/>
                </a:lnTo>
                <a:lnTo>
                  <a:pt x="1341636" y="1308860"/>
                </a:lnTo>
                <a:lnTo>
                  <a:pt x="1323300" y="1329802"/>
                </a:lnTo>
                <a:lnTo>
                  <a:pt x="1304162" y="1350744"/>
                </a:lnTo>
                <a:lnTo>
                  <a:pt x="1284275" y="1361215"/>
                </a:lnTo>
                <a:lnTo>
                  <a:pt x="1274696" y="1371685"/>
                </a:lnTo>
                <a:lnTo>
                  <a:pt x="1264233" y="1371685"/>
                </a:lnTo>
                <a:lnTo>
                  <a:pt x="1253158" y="1382156"/>
                </a:lnTo>
                <a:lnTo>
                  <a:pt x="1594381" y="1382156"/>
                </a:lnTo>
                <a:lnTo>
                  <a:pt x="1599679" y="1371685"/>
                </a:lnTo>
                <a:lnTo>
                  <a:pt x="1614636" y="1329802"/>
                </a:lnTo>
                <a:lnTo>
                  <a:pt x="1623258" y="1287918"/>
                </a:lnTo>
                <a:lnTo>
                  <a:pt x="1625446" y="1235564"/>
                </a:lnTo>
                <a:lnTo>
                  <a:pt x="1621102" y="1193680"/>
                </a:lnTo>
                <a:lnTo>
                  <a:pt x="1656268" y="1162268"/>
                </a:lnTo>
                <a:lnTo>
                  <a:pt x="1686906" y="1130855"/>
                </a:lnTo>
                <a:lnTo>
                  <a:pt x="1712552" y="1099442"/>
                </a:lnTo>
                <a:lnTo>
                  <a:pt x="1732745" y="1057559"/>
                </a:lnTo>
                <a:lnTo>
                  <a:pt x="1747022" y="1015675"/>
                </a:lnTo>
                <a:lnTo>
                  <a:pt x="1754920" y="963321"/>
                </a:lnTo>
                <a:lnTo>
                  <a:pt x="1758074" y="921437"/>
                </a:lnTo>
                <a:lnTo>
                  <a:pt x="1759108" y="879554"/>
                </a:lnTo>
                <a:lnTo>
                  <a:pt x="1758851" y="869083"/>
                </a:lnTo>
                <a:lnTo>
                  <a:pt x="1756767" y="827199"/>
                </a:lnTo>
                <a:lnTo>
                  <a:pt x="1747022" y="753903"/>
                </a:lnTo>
                <a:lnTo>
                  <a:pt x="1732745" y="712020"/>
                </a:lnTo>
                <a:lnTo>
                  <a:pt x="1712552" y="670136"/>
                </a:lnTo>
                <a:lnTo>
                  <a:pt x="1686906" y="638724"/>
                </a:lnTo>
                <a:lnTo>
                  <a:pt x="1656268" y="607311"/>
                </a:lnTo>
                <a:lnTo>
                  <a:pt x="1621102" y="575898"/>
                </a:lnTo>
                <a:lnTo>
                  <a:pt x="1625446" y="534015"/>
                </a:lnTo>
                <a:lnTo>
                  <a:pt x="1623258" y="481660"/>
                </a:lnTo>
                <a:lnTo>
                  <a:pt x="1614636" y="439777"/>
                </a:lnTo>
                <a:lnTo>
                  <a:pt x="1599679" y="397893"/>
                </a:lnTo>
                <a:lnTo>
                  <a:pt x="1594381" y="387422"/>
                </a:lnTo>
                <a:close/>
              </a:path>
              <a:path w="1759584" h="1759584">
                <a:moveTo>
                  <a:pt x="732935" y="387422"/>
                </a:moveTo>
                <a:lnTo>
                  <a:pt x="532860" y="387422"/>
                </a:lnTo>
                <a:lnTo>
                  <a:pt x="540451" y="397893"/>
                </a:lnTo>
                <a:lnTo>
                  <a:pt x="547836" y="397893"/>
                </a:lnTo>
                <a:lnTo>
                  <a:pt x="582245" y="408364"/>
                </a:lnTo>
                <a:lnTo>
                  <a:pt x="614887" y="429306"/>
                </a:lnTo>
                <a:lnTo>
                  <a:pt x="644772" y="429306"/>
                </a:lnTo>
                <a:lnTo>
                  <a:pt x="670911" y="439777"/>
                </a:lnTo>
                <a:lnTo>
                  <a:pt x="686240" y="439777"/>
                </a:lnTo>
                <a:lnTo>
                  <a:pt x="692523" y="429306"/>
                </a:lnTo>
                <a:lnTo>
                  <a:pt x="713848" y="418835"/>
                </a:lnTo>
                <a:lnTo>
                  <a:pt x="732935" y="387422"/>
                </a:lnTo>
                <a:close/>
              </a:path>
              <a:path w="1759584" h="1759584">
                <a:moveTo>
                  <a:pt x="1487618" y="251301"/>
                </a:moveTo>
                <a:lnTo>
                  <a:pt x="879554" y="251301"/>
                </a:lnTo>
                <a:lnTo>
                  <a:pt x="893595" y="261772"/>
                </a:lnTo>
                <a:lnTo>
                  <a:pt x="953819" y="261772"/>
                </a:lnTo>
                <a:lnTo>
                  <a:pt x="970069" y="272243"/>
                </a:lnTo>
                <a:lnTo>
                  <a:pt x="983092" y="293184"/>
                </a:lnTo>
                <a:lnTo>
                  <a:pt x="992074" y="303655"/>
                </a:lnTo>
                <a:lnTo>
                  <a:pt x="1008664" y="345539"/>
                </a:lnTo>
                <a:lnTo>
                  <a:pt x="1026172" y="387422"/>
                </a:lnTo>
                <a:lnTo>
                  <a:pt x="1045260" y="418835"/>
                </a:lnTo>
                <a:lnTo>
                  <a:pt x="1066585" y="429306"/>
                </a:lnTo>
                <a:lnTo>
                  <a:pt x="1072867" y="439777"/>
                </a:lnTo>
                <a:lnTo>
                  <a:pt x="1088197" y="439777"/>
                </a:lnTo>
                <a:lnTo>
                  <a:pt x="1114345" y="429306"/>
                </a:lnTo>
                <a:lnTo>
                  <a:pt x="1144245" y="429306"/>
                </a:lnTo>
                <a:lnTo>
                  <a:pt x="1176889" y="408364"/>
                </a:lnTo>
                <a:lnTo>
                  <a:pt x="1211272" y="397893"/>
                </a:lnTo>
                <a:lnTo>
                  <a:pt x="1218656" y="397893"/>
                </a:lnTo>
                <a:lnTo>
                  <a:pt x="1226248" y="387422"/>
                </a:lnTo>
                <a:lnTo>
                  <a:pt x="1594381" y="387422"/>
                </a:lnTo>
                <a:lnTo>
                  <a:pt x="1578486" y="356010"/>
                </a:lnTo>
                <a:lnTo>
                  <a:pt x="1551156" y="314126"/>
                </a:lnTo>
                <a:lnTo>
                  <a:pt x="1526668" y="293184"/>
                </a:lnTo>
                <a:lnTo>
                  <a:pt x="1501001" y="261772"/>
                </a:lnTo>
                <a:lnTo>
                  <a:pt x="1487618" y="251301"/>
                </a:lnTo>
                <a:close/>
              </a:path>
              <a:path w="1759584" h="1759584">
                <a:moveTo>
                  <a:pt x="960096" y="10470"/>
                </a:moveTo>
                <a:lnTo>
                  <a:pt x="799012" y="10470"/>
                </a:lnTo>
                <a:lnTo>
                  <a:pt x="753733" y="20941"/>
                </a:lnTo>
                <a:lnTo>
                  <a:pt x="710577" y="31412"/>
                </a:lnTo>
                <a:lnTo>
                  <a:pt x="670126" y="52354"/>
                </a:lnTo>
                <a:lnTo>
                  <a:pt x="632962" y="73296"/>
                </a:lnTo>
                <a:lnTo>
                  <a:pt x="599669" y="104708"/>
                </a:lnTo>
                <a:lnTo>
                  <a:pt x="570830" y="146592"/>
                </a:lnTo>
                <a:lnTo>
                  <a:pt x="1188277" y="146592"/>
                </a:lnTo>
                <a:lnTo>
                  <a:pt x="1159438" y="104708"/>
                </a:lnTo>
                <a:lnTo>
                  <a:pt x="1126146" y="73296"/>
                </a:lnTo>
                <a:lnTo>
                  <a:pt x="1088982" y="52354"/>
                </a:lnTo>
                <a:lnTo>
                  <a:pt x="1048531" y="31412"/>
                </a:lnTo>
                <a:lnTo>
                  <a:pt x="1005374" y="20941"/>
                </a:lnTo>
                <a:lnTo>
                  <a:pt x="960096" y="10470"/>
                </a:lnTo>
                <a:close/>
              </a:path>
              <a:path w="1759584" h="1759584">
                <a:moveTo>
                  <a:pt x="1241742" y="136121"/>
                </a:moveTo>
                <a:lnTo>
                  <a:pt x="1201596" y="136121"/>
                </a:lnTo>
                <a:lnTo>
                  <a:pt x="1188277" y="146592"/>
                </a:lnTo>
                <a:lnTo>
                  <a:pt x="1297449" y="146592"/>
                </a:lnTo>
                <a:lnTo>
                  <a:pt x="1241742" y="136121"/>
                </a:lnTo>
                <a:close/>
              </a:path>
              <a:path w="1759584" h="1759584">
                <a:moveTo>
                  <a:pt x="879554" y="0"/>
                </a:moveTo>
                <a:lnTo>
                  <a:pt x="859778" y="10470"/>
                </a:lnTo>
                <a:lnTo>
                  <a:pt x="899330" y="10470"/>
                </a:lnTo>
                <a:lnTo>
                  <a:pt x="87955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6399" y="55286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125650" y="0"/>
                </a:moveTo>
                <a:lnTo>
                  <a:pt x="76730" y="9870"/>
                </a:lnTo>
                <a:lnTo>
                  <a:pt x="36792" y="36792"/>
                </a:lnTo>
                <a:lnTo>
                  <a:pt x="9870" y="76730"/>
                </a:lnTo>
                <a:lnTo>
                  <a:pt x="0" y="125650"/>
                </a:lnTo>
                <a:lnTo>
                  <a:pt x="9870" y="174570"/>
                </a:lnTo>
                <a:lnTo>
                  <a:pt x="36792" y="214509"/>
                </a:lnTo>
                <a:lnTo>
                  <a:pt x="76730" y="241430"/>
                </a:lnTo>
                <a:lnTo>
                  <a:pt x="125650" y="251301"/>
                </a:lnTo>
                <a:lnTo>
                  <a:pt x="174570" y="241430"/>
                </a:lnTo>
                <a:lnTo>
                  <a:pt x="214509" y="214509"/>
                </a:lnTo>
                <a:lnTo>
                  <a:pt x="241430" y="174570"/>
                </a:lnTo>
                <a:lnTo>
                  <a:pt x="251301" y="125650"/>
                </a:lnTo>
                <a:lnTo>
                  <a:pt x="241430" y="76730"/>
                </a:lnTo>
                <a:lnTo>
                  <a:pt x="214509" y="36792"/>
                </a:lnTo>
                <a:lnTo>
                  <a:pt x="174570" y="9870"/>
                </a:lnTo>
                <a:lnTo>
                  <a:pt x="12565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6350" y="-1524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DE4D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44242" y="4146470"/>
            <a:ext cx="3015615" cy="3015615"/>
          </a:xfrm>
          <a:custGeom>
            <a:avLst/>
            <a:gdLst/>
            <a:ahLst/>
            <a:cxnLst/>
            <a:rect l="l" t="t" r="r" b="b"/>
            <a:pathLst>
              <a:path w="3015615" h="3015615">
                <a:moveTo>
                  <a:pt x="1507807" y="0"/>
                </a:moveTo>
                <a:lnTo>
                  <a:pt x="1459942" y="745"/>
                </a:lnTo>
                <a:lnTo>
                  <a:pt x="1412450" y="2966"/>
                </a:lnTo>
                <a:lnTo>
                  <a:pt x="1365351" y="6641"/>
                </a:lnTo>
                <a:lnTo>
                  <a:pt x="1318669" y="11747"/>
                </a:lnTo>
                <a:lnTo>
                  <a:pt x="1272425" y="18263"/>
                </a:lnTo>
                <a:lnTo>
                  <a:pt x="1226641" y="26167"/>
                </a:lnTo>
                <a:lnTo>
                  <a:pt x="1181339" y="35436"/>
                </a:lnTo>
                <a:lnTo>
                  <a:pt x="1136542" y="46049"/>
                </a:lnTo>
                <a:lnTo>
                  <a:pt x="1092271" y="57982"/>
                </a:lnTo>
                <a:lnTo>
                  <a:pt x="1048549" y="71215"/>
                </a:lnTo>
                <a:lnTo>
                  <a:pt x="1005398" y="85726"/>
                </a:lnTo>
                <a:lnTo>
                  <a:pt x="962840" y="101491"/>
                </a:lnTo>
                <a:lnTo>
                  <a:pt x="920896" y="118489"/>
                </a:lnTo>
                <a:lnTo>
                  <a:pt x="879589" y="136698"/>
                </a:lnTo>
                <a:lnTo>
                  <a:pt x="838941" y="156096"/>
                </a:lnTo>
                <a:lnTo>
                  <a:pt x="798974" y="176661"/>
                </a:lnTo>
                <a:lnTo>
                  <a:pt x="759711" y="198370"/>
                </a:lnTo>
                <a:lnTo>
                  <a:pt x="721172" y="221202"/>
                </a:lnTo>
                <a:lnTo>
                  <a:pt x="683381" y="245135"/>
                </a:lnTo>
                <a:lnTo>
                  <a:pt x="646360" y="270145"/>
                </a:lnTo>
                <a:lnTo>
                  <a:pt x="610129" y="296213"/>
                </a:lnTo>
                <a:lnTo>
                  <a:pt x="574713" y="323314"/>
                </a:lnTo>
                <a:lnTo>
                  <a:pt x="540131" y="351428"/>
                </a:lnTo>
                <a:lnTo>
                  <a:pt x="506408" y="380532"/>
                </a:lnTo>
                <a:lnTo>
                  <a:pt x="473564" y="410604"/>
                </a:lnTo>
                <a:lnTo>
                  <a:pt x="441622" y="441622"/>
                </a:lnTo>
                <a:lnTo>
                  <a:pt x="410604" y="473564"/>
                </a:lnTo>
                <a:lnTo>
                  <a:pt x="380532" y="506408"/>
                </a:lnTo>
                <a:lnTo>
                  <a:pt x="351428" y="540131"/>
                </a:lnTo>
                <a:lnTo>
                  <a:pt x="323314" y="574713"/>
                </a:lnTo>
                <a:lnTo>
                  <a:pt x="296213" y="610129"/>
                </a:lnTo>
                <a:lnTo>
                  <a:pt x="270145" y="646360"/>
                </a:lnTo>
                <a:lnTo>
                  <a:pt x="245135" y="683381"/>
                </a:lnTo>
                <a:lnTo>
                  <a:pt x="221202" y="721172"/>
                </a:lnTo>
                <a:lnTo>
                  <a:pt x="198370" y="759711"/>
                </a:lnTo>
                <a:lnTo>
                  <a:pt x="176661" y="798974"/>
                </a:lnTo>
                <a:lnTo>
                  <a:pt x="156096" y="838941"/>
                </a:lnTo>
                <a:lnTo>
                  <a:pt x="136698" y="879589"/>
                </a:lnTo>
                <a:lnTo>
                  <a:pt x="118489" y="920896"/>
                </a:lnTo>
                <a:lnTo>
                  <a:pt x="101491" y="962840"/>
                </a:lnTo>
                <a:lnTo>
                  <a:pt x="85726" y="1005398"/>
                </a:lnTo>
                <a:lnTo>
                  <a:pt x="71215" y="1048549"/>
                </a:lnTo>
                <a:lnTo>
                  <a:pt x="57982" y="1092271"/>
                </a:lnTo>
                <a:lnTo>
                  <a:pt x="46049" y="1136542"/>
                </a:lnTo>
                <a:lnTo>
                  <a:pt x="35436" y="1181339"/>
                </a:lnTo>
                <a:lnTo>
                  <a:pt x="26167" y="1226641"/>
                </a:lnTo>
                <a:lnTo>
                  <a:pt x="18263" y="1272425"/>
                </a:lnTo>
                <a:lnTo>
                  <a:pt x="11747" y="1318669"/>
                </a:lnTo>
                <a:lnTo>
                  <a:pt x="6641" y="1365351"/>
                </a:lnTo>
                <a:lnTo>
                  <a:pt x="2966" y="1412450"/>
                </a:lnTo>
                <a:lnTo>
                  <a:pt x="745" y="1459942"/>
                </a:lnTo>
                <a:lnTo>
                  <a:pt x="0" y="1507807"/>
                </a:lnTo>
                <a:lnTo>
                  <a:pt x="745" y="1555672"/>
                </a:lnTo>
                <a:lnTo>
                  <a:pt x="2966" y="1603164"/>
                </a:lnTo>
                <a:lnTo>
                  <a:pt x="6641" y="1650263"/>
                </a:lnTo>
                <a:lnTo>
                  <a:pt x="11747" y="1696945"/>
                </a:lnTo>
                <a:lnTo>
                  <a:pt x="18263" y="1743189"/>
                </a:lnTo>
                <a:lnTo>
                  <a:pt x="26167" y="1788973"/>
                </a:lnTo>
                <a:lnTo>
                  <a:pt x="35436" y="1834275"/>
                </a:lnTo>
                <a:lnTo>
                  <a:pt x="46049" y="1879072"/>
                </a:lnTo>
                <a:lnTo>
                  <a:pt x="57982" y="1923343"/>
                </a:lnTo>
                <a:lnTo>
                  <a:pt x="71215" y="1967065"/>
                </a:lnTo>
                <a:lnTo>
                  <a:pt x="85726" y="2010216"/>
                </a:lnTo>
                <a:lnTo>
                  <a:pt x="101491" y="2052774"/>
                </a:lnTo>
                <a:lnTo>
                  <a:pt x="118489" y="2094718"/>
                </a:lnTo>
                <a:lnTo>
                  <a:pt x="136698" y="2136025"/>
                </a:lnTo>
                <a:lnTo>
                  <a:pt x="156096" y="2176673"/>
                </a:lnTo>
                <a:lnTo>
                  <a:pt x="176661" y="2216640"/>
                </a:lnTo>
                <a:lnTo>
                  <a:pt x="198370" y="2255903"/>
                </a:lnTo>
                <a:lnTo>
                  <a:pt x="221202" y="2294442"/>
                </a:lnTo>
                <a:lnTo>
                  <a:pt x="245135" y="2332233"/>
                </a:lnTo>
                <a:lnTo>
                  <a:pt x="270145" y="2369254"/>
                </a:lnTo>
                <a:lnTo>
                  <a:pt x="296213" y="2405485"/>
                </a:lnTo>
                <a:lnTo>
                  <a:pt x="323314" y="2440901"/>
                </a:lnTo>
                <a:lnTo>
                  <a:pt x="351428" y="2475483"/>
                </a:lnTo>
                <a:lnTo>
                  <a:pt x="380532" y="2509206"/>
                </a:lnTo>
                <a:lnTo>
                  <a:pt x="410604" y="2542050"/>
                </a:lnTo>
                <a:lnTo>
                  <a:pt x="441622" y="2573992"/>
                </a:lnTo>
                <a:lnTo>
                  <a:pt x="473564" y="2605010"/>
                </a:lnTo>
                <a:lnTo>
                  <a:pt x="506408" y="2635082"/>
                </a:lnTo>
                <a:lnTo>
                  <a:pt x="540131" y="2664186"/>
                </a:lnTo>
                <a:lnTo>
                  <a:pt x="574713" y="2692300"/>
                </a:lnTo>
                <a:lnTo>
                  <a:pt x="610129" y="2719401"/>
                </a:lnTo>
                <a:lnTo>
                  <a:pt x="646360" y="2745469"/>
                </a:lnTo>
                <a:lnTo>
                  <a:pt x="683381" y="2770479"/>
                </a:lnTo>
                <a:lnTo>
                  <a:pt x="721172" y="2794412"/>
                </a:lnTo>
                <a:lnTo>
                  <a:pt x="759711" y="2817244"/>
                </a:lnTo>
                <a:lnTo>
                  <a:pt x="798974" y="2838953"/>
                </a:lnTo>
                <a:lnTo>
                  <a:pt x="838941" y="2859518"/>
                </a:lnTo>
                <a:lnTo>
                  <a:pt x="879589" y="2878916"/>
                </a:lnTo>
                <a:lnTo>
                  <a:pt x="920896" y="2897125"/>
                </a:lnTo>
                <a:lnTo>
                  <a:pt x="962840" y="2914123"/>
                </a:lnTo>
                <a:lnTo>
                  <a:pt x="1005398" y="2929888"/>
                </a:lnTo>
                <a:lnTo>
                  <a:pt x="1048549" y="2944398"/>
                </a:lnTo>
                <a:lnTo>
                  <a:pt x="1092271" y="2957631"/>
                </a:lnTo>
                <a:lnTo>
                  <a:pt x="1136542" y="2969565"/>
                </a:lnTo>
                <a:lnTo>
                  <a:pt x="1181339" y="2980178"/>
                </a:lnTo>
                <a:lnTo>
                  <a:pt x="1226641" y="2989447"/>
                </a:lnTo>
                <a:lnTo>
                  <a:pt x="1272425" y="2997351"/>
                </a:lnTo>
                <a:lnTo>
                  <a:pt x="1318669" y="3003867"/>
                </a:lnTo>
                <a:lnTo>
                  <a:pt x="1365351" y="3008973"/>
                </a:lnTo>
                <a:lnTo>
                  <a:pt x="1412450" y="3012648"/>
                </a:lnTo>
                <a:lnTo>
                  <a:pt x="1459942" y="3014869"/>
                </a:lnTo>
                <a:lnTo>
                  <a:pt x="1507807" y="3015614"/>
                </a:lnTo>
                <a:lnTo>
                  <a:pt x="1555672" y="3014869"/>
                </a:lnTo>
                <a:lnTo>
                  <a:pt x="1603164" y="3012648"/>
                </a:lnTo>
                <a:lnTo>
                  <a:pt x="1650263" y="3008973"/>
                </a:lnTo>
                <a:lnTo>
                  <a:pt x="1696945" y="3003867"/>
                </a:lnTo>
                <a:lnTo>
                  <a:pt x="1743189" y="2997351"/>
                </a:lnTo>
                <a:lnTo>
                  <a:pt x="1788973" y="2989447"/>
                </a:lnTo>
                <a:lnTo>
                  <a:pt x="1834275" y="2980178"/>
                </a:lnTo>
                <a:lnTo>
                  <a:pt x="1879072" y="2969565"/>
                </a:lnTo>
                <a:lnTo>
                  <a:pt x="1923343" y="2957631"/>
                </a:lnTo>
                <a:lnTo>
                  <a:pt x="1967065" y="2944398"/>
                </a:lnTo>
                <a:lnTo>
                  <a:pt x="2010216" y="2929888"/>
                </a:lnTo>
                <a:lnTo>
                  <a:pt x="2052774" y="2914123"/>
                </a:lnTo>
                <a:lnTo>
                  <a:pt x="2094718" y="2897125"/>
                </a:lnTo>
                <a:lnTo>
                  <a:pt x="2136025" y="2878916"/>
                </a:lnTo>
                <a:lnTo>
                  <a:pt x="2176673" y="2859518"/>
                </a:lnTo>
                <a:lnTo>
                  <a:pt x="2216640" y="2838953"/>
                </a:lnTo>
                <a:lnTo>
                  <a:pt x="2255903" y="2817244"/>
                </a:lnTo>
                <a:lnTo>
                  <a:pt x="2294442" y="2794412"/>
                </a:lnTo>
                <a:lnTo>
                  <a:pt x="2332233" y="2770479"/>
                </a:lnTo>
                <a:lnTo>
                  <a:pt x="2369254" y="2745469"/>
                </a:lnTo>
                <a:lnTo>
                  <a:pt x="2405485" y="2719401"/>
                </a:lnTo>
                <a:lnTo>
                  <a:pt x="2440901" y="2692300"/>
                </a:lnTo>
                <a:lnTo>
                  <a:pt x="2475483" y="2664186"/>
                </a:lnTo>
                <a:lnTo>
                  <a:pt x="2509206" y="2635082"/>
                </a:lnTo>
                <a:lnTo>
                  <a:pt x="2542050" y="2605010"/>
                </a:lnTo>
                <a:lnTo>
                  <a:pt x="2573992" y="2573992"/>
                </a:lnTo>
                <a:lnTo>
                  <a:pt x="2605010" y="2542050"/>
                </a:lnTo>
                <a:lnTo>
                  <a:pt x="2635082" y="2509206"/>
                </a:lnTo>
                <a:lnTo>
                  <a:pt x="2664186" y="2475483"/>
                </a:lnTo>
                <a:lnTo>
                  <a:pt x="2692300" y="2440901"/>
                </a:lnTo>
                <a:lnTo>
                  <a:pt x="2719401" y="2405485"/>
                </a:lnTo>
                <a:lnTo>
                  <a:pt x="2745469" y="2369254"/>
                </a:lnTo>
                <a:lnTo>
                  <a:pt x="2770479" y="2332233"/>
                </a:lnTo>
                <a:lnTo>
                  <a:pt x="2794412" y="2294442"/>
                </a:lnTo>
                <a:lnTo>
                  <a:pt x="2817244" y="2255903"/>
                </a:lnTo>
                <a:lnTo>
                  <a:pt x="2838953" y="2216640"/>
                </a:lnTo>
                <a:lnTo>
                  <a:pt x="2859518" y="2176673"/>
                </a:lnTo>
                <a:lnTo>
                  <a:pt x="2878916" y="2136025"/>
                </a:lnTo>
                <a:lnTo>
                  <a:pt x="2897125" y="2094718"/>
                </a:lnTo>
                <a:lnTo>
                  <a:pt x="2914123" y="2052774"/>
                </a:lnTo>
                <a:lnTo>
                  <a:pt x="2929888" y="2010216"/>
                </a:lnTo>
                <a:lnTo>
                  <a:pt x="2944398" y="1967065"/>
                </a:lnTo>
                <a:lnTo>
                  <a:pt x="2957631" y="1923343"/>
                </a:lnTo>
                <a:lnTo>
                  <a:pt x="2969565" y="1879072"/>
                </a:lnTo>
                <a:lnTo>
                  <a:pt x="2980178" y="1834275"/>
                </a:lnTo>
                <a:lnTo>
                  <a:pt x="2989447" y="1788973"/>
                </a:lnTo>
                <a:lnTo>
                  <a:pt x="2997351" y="1743189"/>
                </a:lnTo>
                <a:lnTo>
                  <a:pt x="3003867" y="1696945"/>
                </a:lnTo>
                <a:lnTo>
                  <a:pt x="3008973" y="1650263"/>
                </a:lnTo>
                <a:lnTo>
                  <a:pt x="3012648" y="1603164"/>
                </a:lnTo>
                <a:lnTo>
                  <a:pt x="3014869" y="1555672"/>
                </a:lnTo>
                <a:lnTo>
                  <a:pt x="3015614" y="1507807"/>
                </a:lnTo>
                <a:lnTo>
                  <a:pt x="3014869" y="1459942"/>
                </a:lnTo>
                <a:lnTo>
                  <a:pt x="3012648" y="1412450"/>
                </a:lnTo>
                <a:lnTo>
                  <a:pt x="3008973" y="1365351"/>
                </a:lnTo>
                <a:lnTo>
                  <a:pt x="3003867" y="1318669"/>
                </a:lnTo>
                <a:lnTo>
                  <a:pt x="2997351" y="1272425"/>
                </a:lnTo>
                <a:lnTo>
                  <a:pt x="2989447" y="1226641"/>
                </a:lnTo>
                <a:lnTo>
                  <a:pt x="2980178" y="1181339"/>
                </a:lnTo>
                <a:lnTo>
                  <a:pt x="2969565" y="1136542"/>
                </a:lnTo>
                <a:lnTo>
                  <a:pt x="2957631" y="1092271"/>
                </a:lnTo>
                <a:lnTo>
                  <a:pt x="2944398" y="1048549"/>
                </a:lnTo>
                <a:lnTo>
                  <a:pt x="2929888" y="1005398"/>
                </a:lnTo>
                <a:lnTo>
                  <a:pt x="2914123" y="962840"/>
                </a:lnTo>
                <a:lnTo>
                  <a:pt x="2897125" y="920896"/>
                </a:lnTo>
                <a:lnTo>
                  <a:pt x="2878916" y="879589"/>
                </a:lnTo>
                <a:lnTo>
                  <a:pt x="2859518" y="838941"/>
                </a:lnTo>
                <a:lnTo>
                  <a:pt x="2838953" y="798974"/>
                </a:lnTo>
                <a:lnTo>
                  <a:pt x="2817244" y="759711"/>
                </a:lnTo>
                <a:lnTo>
                  <a:pt x="2794412" y="721172"/>
                </a:lnTo>
                <a:lnTo>
                  <a:pt x="2770479" y="683381"/>
                </a:lnTo>
                <a:lnTo>
                  <a:pt x="2745469" y="646360"/>
                </a:lnTo>
                <a:lnTo>
                  <a:pt x="2719401" y="610129"/>
                </a:lnTo>
                <a:lnTo>
                  <a:pt x="2692300" y="574713"/>
                </a:lnTo>
                <a:lnTo>
                  <a:pt x="2664186" y="540131"/>
                </a:lnTo>
                <a:lnTo>
                  <a:pt x="2635082" y="506408"/>
                </a:lnTo>
                <a:lnTo>
                  <a:pt x="2605010" y="473564"/>
                </a:lnTo>
                <a:lnTo>
                  <a:pt x="2573992" y="441622"/>
                </a:lnTo>
                <a:lnTo>
                  <a:pt x="2542050" y="410604"/>
                </a:lnTo>
                <a:lnTo>
                  <a:pt x="2509206" y="380532"/>
                </a:lnTo>
                <a:lnTo>
                  <a:pt x="2475483" y="351428"/>
                </a:lnTo>
                <a:lnTo>
                  <a:pt x="2440901" y="323314"/>
                </a:lnTo>
                <a:lnTo>
                  <a:pt x="2405485" y="296213"/>
                </a:lnTo>
                <a:lnTo>
                  <a:pt x="2369254" y="270145"/>
                </a:lnTo>
                <a:lnTo>
                  <a:pt x="2332233" y="245135"/>
                </a:lnTo>
                <a:lnTo>
                  <a:pt x="2294442" y="221202"/>
                </a:lnTo>
                <a:lnTo>
                  <a:pt x="2255903" y="198370"/>
                </a:lnTo>
                <a:lnTo>
                  <a:pt x="2216640" y="176661"/>
                </a:lnTo>
                <a:lnTo>
                  <a:pt x="2176673" y="156096"/>
                </a:lnTo>
                <a:lnTo>
                  <a:pt x="2136025" y="136698"/>
                </a:lnTo>
                <a:lnTo>
                  <a:pt x="2094718" y="118489"/>
                </a:lnTo>
                <a:lnTo>
                  <a:pt x="2052774" y="101491"/>
                </a:lnTo>
                <a:lnTo>
                  <a:pt x="2010216" y="85726"/>
                </a:lnTo>
                <a:lnTo>
                  <a:pt x="1967065" y="71215"/>
                </a:lnTo>
                <a:lnTo>
                  <a:pt x="1923343" y="57982"/>
                </a:lnTo>
                <a:lnTo>
                  <a:pt x="1879072" y="46049"/>
                </a:lnTo>
                <a:lnTo>
                  <a:pt x="1834275" y="35436"/>
                </a:lnTo>
                <a:lnTo>
                  <a:pt x="1788973" y="26167"/>
                </a:lnTo>
                <a:lnTo>
                  <a:pt x="1743189" y="18263"/>
                </a:lnTo>
                <a:lnTo>
                  <a:pt x="1696945" y="11747"/>
                </a:lnTo>
                <a:lnTo>
                  <a:pt x="1650263" y="6641"/>
                </a:lnTo>
                <a:lnTo>
                  <a:pt x="1603164" y="2966"/>
                </a:lnTo>
                <a:lnTo>
                  <a:pt x="1555672" y="745"/>
                </a:lnTo>
                <a:lnTo>
                  <a:pt x="1507807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549447" y="5151675"/>
            <a:ext cx="1005205" cy="1005205"/>
          </a:xfrm>
          <a:custGeom>
            <a:avLst/>
            <a:gdLst/>
            <a:ahLst/>
            <a:cxnLst/>
            <a:rect l="l" t="t" r="r" b="b"/>
            <a:pathLst>
              <a:path w="1005204" h="1005204">
                <a:moveTo>
                  <a:pt x="0" y="0"/>
                </a:moveTo>
                <a:lnTo>
                  <a:pt x="1005205" y="1005205"/>
                </a:lnTo>
              </a:path>
            </a:pathLst>
          </a:custGeom>
          <a:ln w="2513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549447" y="5151675"/>
            <a:ext cx="1005205" cy="1005205"/>
          </a:xfrm>
          <a:custGeom>
            <a:avLst/>
            <a:gdLst/>
            <a:ahLst/>
            <a:cxnLst/>
            <a:rect l="l" t="t" r="r" b="b"/>
            <a:pathLst>
              <a:path w="1005204" h="1005204">
                <a:moveTo>
                  <a:pt x="0" y="1005205"/>
                </a:moveTo>
                <a:lnTo>
                  <a:pt x="1005205" y="0"/>
                </a:lnTo>
              </a:path>
            </a:pathLst>
          </a:custGeom>
          <a:ln w="2513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2528" y="-81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5CA5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44242" y="4146470"/>
            <a:ext cx="3015615" cy="3015615"/>
          </a:xfrm>
          <a:custGeom>
            <a:avLst/>
            <a:gdLst/>
            <a:ahLst/>
            <a:cxnLst/>
            <a:rect l="l" t="t" r="r" b="b"/>
            <a:pathLst>
              <a:path w="3015615" h="3015615">
                <a:moveTo>
                  <a:pt x="1507807" y="0"/>
                </a:moveTo>
                <a:lnTo>
                  <a:pt x="1459942" y="745"/>
                </a:lnTo>
                <a:lnTo>
                  <a:pt x="1412450" y="2966"/>
                </a:lnTo>
                <a:lnTo>
                  <a:pt x="1365351" y="6641"/>
                </a:lnTo>
                <a:lnTo>
                  <a:pt x="1318669" y="11747"/>
                </a:lnTo>
                <a:lnTo>
                  <a:pt x="1272425" y="18263"/>
                </a:lnTo>
                <a:lnTo>
                  <a:pt x="1226641" y="26167"/>
                </a:lnTo>
                <a:lnTo>
                  <a:pt x="1181339" y="35436"/>
                </a:lnTo>
                <a:lnTo>
                  <a:pt x="1136542" y="46049"/>
                </a:lnTo>
                <a:lnTo>
                  <a:pt x="1092271" y="57982"/>
                </a:lnTo>
                <a:lnTo>
                  <a:pt x="1048549" y="71215"/>
                </a:lnTo>
                <a:lnTo>
                  <a:pt x="1005398" y="85726"/>
                </a:lnTo>
                <a:lnTo>
                  <a:pt x="962840" y="101491"/>
                </a:lnTo>
                <a:lnTo>
                  <a:pt x="920896" y="118489"/>
                </a:lnTo>
                <a:lnTo>
                  <a:pt x="879589" y="136698"/>
                </a:lnTo>
                <a:lnTo>
                  <a:pt x="838941" y="156096"/>
                </a:lnTo>
                <a:lnTo>
                  <a:pt x="798974" y="176661"/>
                </a:lnTo>
                <a:lnTo>
                  <a:pt x="759711" y="198370"/>
                </a:lnTo>
                <a:lnTo>
                  <a:pt x="721172" y="221202"/>
                </a:lnTo>
                <a:lnTo>
                  <a:pt x="683381" y="245135"/>
                </a:lnTo>
                <a:lnTo>
                  <a:pt x="646360" y="270145"/>
                </a:lnTo>
                <a:lnTo>
                  <a:pt x="610129" y="296213"/>
                </a:lnTo>
                <a:lnTo>
                  <a:pt x="574713" y="323314"/>
                </a:lnTo>
                <a:lnTo>
                  <a:pt x="540131" y="351428"/>
                </a:lnTo>
                <a:lnTo>
                  <a:pt x="506408" y="380532"/>
                </a:lnTo>
                <a:lnTo>
                  <a:pt x="473564" y="410604"/>
                </a:lnTo>
                <a:lnTo>
                  <a:pt x="441622" y="441622"/>
                </a:lnTo>
                <a:lnTo>
                  <a:pt x="410604" y="473564"/>
                </a:lnTo>
                <a:lnTo>
                  <a:pt x="380532" y="506408"/>
                </a:lnTo>
                <a:lnTo>
                  <a:pt x="351428" y="540131"/>
                </a:lnTo>
                <a:lnTo>
                  <a:pt x="323314" y="574713"/>
                </a:lnTo>
                <a:lnTo>
                  <a:pt x="296213" y="610129"/>
                </a:lnTo>
                <a:lnTo>
                  <a:pt x="270145" y="646360"/>
                </a:lnTo>
                <a:lnTo>
                  <a:pt x="245135" y="683381"/>
                </a:lnTo>
                <a:lnTo>
                  <a:pt x="221202" y="721172"/>
                </a:lnTo>
                <a:lnTo>
                  <a:pt x="198370" y="759711"/>
                </a:lnTo>
                <a:lnTo>
                  <a:pt x="176661" y="798974"/>
                </a:lnTo>
                <a:lnTo>
                  <a:pt x="156096" y="838941"/>
                </a:lnTo>
                <a:lnTo>
                  <a:pt x="136698" y="879589"/>
                </a:lnTo>
                <a:lnTo>
                  <a:pt x="118489" y="920896"/>
                </a:lnTo>
                <a:lnTo>
                  <a:pt x="101491" y="962840"/>
                </a:lnTo>
                <a:lnTo>
                  <a:pt x="85726" y="1005398"/>
                </a:lnTo>
                <a:lnTo>
                  <a:pt x="71215" y="1048549"/>
                </a:lnTo>
                <a:lnTo>
                  <a:pt x="57982" y="1092271"/>
                </a:lnTo>
                <a:lnTo>
                  <a:pt x="46049" y="1136542"/>
                </a:lnTo>
                <a:lnTo>
                  <a:pt x="35436" y="1181339"/>
                </a:lnTo>
                <a:lnTo>
                  <a:pt x="26167" y="1226641"/>
                </a:lnTo>
                <a:lnTo>
                  <a:pt x="18263" y="1272425"/>
                </a:lnTo>
                <a:lnTo>
                  <a:pt x="11747" y="1318669"/>
                </a:lnTo>
                <a:lnTo>
                  <a:pt x="6641" y="1365351"/>
                </a:lnTo>
                <a:lnTo>
                  <a:pt x="2966" y="1412450"/>
                </a:lnTo>
                <a:lnTo>
                  <a:pt x="745" y="1459942"/>
                </a:lnTo>
                <a:lnTo>
                  <a:pt x="0" y="1507807"/>
                </a:lnTo>
                <a:lnTo>
                  <a:pt x="745" y="1555672"/>
                </a:lnTo>
                <a:lnTo>
                  <a:pt x="2966" y="1603164"/>
                </a:lnTo>
                <a:lnTo>
                  <a:pt x="6641" y="1650263"/>
                </a:lnTo>
                <a:lnTo>
                  <a:pt x="11747" y="1696945"/>
                </a:lnTo>
                <a:lnTo>
                  <a:pt x="18263" y="1743189"/>
                </a:lnTo>
                <a:lnTo>
                  <a:pt x="26167" y="1788973"/>
                </a:lnTo>
                <a:lnTo>
                  <a:pt x="35436" y="1834275"/>
                </a:lnTo>
                <a:lnTo>
                  <a:pt x="46049" y="1879072"/>
                </a:lnTo>
                <a:lnTo>
                  <a:pt x="57982" y="1923343"/>
                </a:lnTo>
                <a:lnTo>
                  <a:pt x="71215" y="1967065"/>
                </a:lnTo>
                <a:lnTo>
                  <a:pt x="85726" y="2010216"/>
                </a:lnTo>
                <a:lnTo>
                  <a:pt x="101491" y="2052774"/>
                </a:lnTo>
                <a:lnTo>
                  <a:pt x="118489" y="2094718"/>
                </a:lnTo>
                <a:lnTo>
                  <a:pt x="136698" y="2136025"/>
                </a:lnTo>
                <a:lnTo>
                  <a:pt x="156096" y="2176673"/>
                </a:lnTo>
                <a:lnTo>
                  <a:pt x="176661" y="2216640"/>
                </a:lnTo>
                <a:lnTo>
                  <a:pt x="198370" y="2255903"/>
                </a:lnTo>
                <a:lnTo>
                  <a:pt x="221202" y="2294442"/>
                </a:lnTo>
                <a:lnTo>
                  <a:pt x="245135" y="2332233"/>
                </a:lnTo>
                <a:lnTo>
                  <a:pt x="270145" y="2369254"/>
                </a:lnTo>
                <a:lnTo>
                  <a:pt x="296213" y="2405485"/>
                </a:lnTo>
                <a:lnTo>
                  <a:pt x="323314" y="2440901"/>
                </a:lnTo>
                <a:lnTo>
                  <a:pt x="351428" y="2475483"/>
                </a:lnTo>
                <a:lnTo>
                  <a:pt x="380532" y="2509206"/>
                </a:lnTo>
                <a:lnTo>
                  <a:pt x="410604" y="2542050"/>
                </a:lnTo>
                <a:lnTo>
                  <a:pt x="441622" y="2573992"/>
                </a:lnTo>
                <a:lnTo>
                  <a:pt x="473564" y="2605010"/>
                </a:lnTo>
                <a:lnTo>
                  <a:pt x="506408" y="2635082"/>
                </a:lnTo>
                <a:lnTo>
                  <a:pt x="540131" y="2664186"/>
                </a:lnTo>
                <a:lnTo>
                  <a:pt x="574713" y="2692300"/>
                </a:lnTo>
                <a:lnTo>
                  <a:pt x="610129" y="2719401"/>
                </a:lnTo>
                <a:lnTo>
                  <a:pt x="646360" y="2745469"/>
                </a:lnTo>
                <a:lnTo>
                  <a:pt x="683381" y="2770479"/>
                </a:lnTo>
                <a:lnTo>
                  <a:pt x="721172" y="2794412"/>
                </a:lnTo>
                <a:lnTo>
                  <a:pt x="759711" y="2817244"/>
                </a:lnTo>
                <a:lnTo>
                  <a:pt x="798974" y="2838953"/>
                </a:lnTo>
                <a:lnTo>
                  <a:pt x="838941" y="2859518"/>
                </a:lnTo>
                <a:lnTo>
                  <a:pt x="879589" y="2878916"/>
                </a:lnTo>
                <a:lnTo>
                  <a:pt x="920896" y="2897125"/>
                </a:lnTo>
                <a:lnTo>
                  <a:pt x="962840" y="2914123"/>
                </a:lnTo>
                <a:lnTo>
                  <a:pt x="1005398" y="2929888"/>
                </a:lnTo>
                <a:lnTo>
                  <a:pt x="1048549" y="2944398"/>
                </a:lnTo>
                <a:lnTo>
                  <a:pt x="1092271" y="2957631"/>
                </a:lnTo>
                <a:lnTo>
                  <a:pt x="1136542" y="2969565"/>
                </a:lnTo>
                <a:lnTo>
                  <a:pt x="1181339" y="2980178"/>
                </a:lnTo>
                <a:lnTo>
                  <a:pt x="1226641" y="2989447"/>
                </a:lnTo>
                <a:lnTo>
                  <a:pt x="1272425" y="2997351"/>
                </a:lnTo>
                <a:lnTo>
                  <a:pt x="1318669" y="3003867"/>
                </a:lnTo>
                <a:lnTo>
                  <a:pt x="1365351" y="3008973"/>
                </a:lnTo>
                <a:lnTo>
                  <a:pt x="1412450" y="3012648"/>
                </a:lnTo>
                <a:lnTo>
                  <a:pt x="1459942" y="3014869"/>
                </a:lnTo>
                <a:lnTo>
                  <a:pt x="1507807" y="3015614"/>
                </a:lnTo>
                <a:lnTo>
                  <a:pt x="1555672" y="3014869"/>
                </a:lnTo>
                <a:lnTo>
                  <a:pt x="1603164" y="3012648"/>
                </a:lnTo>
                <a:lnTo>
                  <a:pt x="1650263" y="3008973"/>
                </a:lnTo>
                <a:lnTo>
                  <a:pt x="1696945" y="3003867"/>
                </a:lnTo>
                <a:lnTo>
                  <a:pt x="1743189" y="2997351"/>
                </a:lnTo>
                <a:lnTo>
                  <a:pt x="1788973" y="2989447"/>
                </a:lnTo>
                <a:lnTo>
                  <a:pt x="1834275" y="2980178"/>
                </a:lnTo>
                <a:lnTo>
                  <a:pt x="1879072" y="2969565"/>
                </a:lnTo>
                <a:lnTo>
                  <a:pt x="1923343" y="2957631"/>
                </a:lnTo>
                <a:lnTo>
                  <a:pt x="1967065" y="2944398"/>
                </a:lnTo>
                <a:lnTo>
                  <a:pt x="2010216" y="2929888"/>
                </a:lnTo>
                <a:lnTo>
                  <a:pt x="2052774" y="2914123"/>
                </a:lnTo>
                <a:lnTo>
                  <a:pt x="2094718" y="2897125"/>
                </a:lnTo>
                <a:lnTo>
                  <a:pt x="2136025" y="2878916"/>
                </a:lnTo>
                <a:lnTo>
                  <a:pt x="2176673" y="2859518"/>
                </a:lnTo>
                <a:lnTo>
                  <a:pt x="2216640" y="2838953"/>
                </a:lnTo>
                <a:lnTo>
                  <a:pt x="2255903" y="2817244"/>
                </a:lnTo>
                <a:lnTo>
                  <a:pt x="2294442" y="2794412"/>
                </a:lnTo>
                <a:lnTo>
                  <a:pt x="2332233" y="2770479"/>
                </a:lnTo>
                <a:lnTo>
                  <a:pt x="2369254" y="2745469"/>
                </a:lnTo>
                <a:lnTo>
                  <a:pt x="2405485" y="2719401"/>
                </a:lnTo>
                <a:lnTo>
                  <a:pt x="2440901" y="2692300"/>
                </a:lnTo>
                <a:lnTo>
                  <a:pt x="2475483" y="2664186"/>
                </a:lnTo>
                <a:lnTo>
                  <a:pt x="2509206" y="2635082"/>
                </a:lnTo>
                <a:lnTo>
                  <a:pt x="2542050" y="2605010"/>
                </a:lnTo>
                <a:lnTo>
                  <a:pt x="2573992" y="2573992"/>
                </a:lnTo>
                <a:lnTo>
                  <a:pt x="2605010" y="2542050"/>
                </a:lnTo>
                <a:lnTo>
                  <a:pt x="2635082" y="2509206"/>
                </a:lnTo>
                <a:lnTo>
                  <a:pt x="2664186" y="2475483"/>
                </a:lnTo>
                <a:lnTo>
                  <a:pt x="2692300" y="2440901"/>
                </a:lnTo>
                <a:lnTo>
                  <a:pt x="2719401" y="2405485"/>
                </a:lnTo>
                <a:lnTo>
                  <a:pt x="2745469" y="2369254"/>
                </a:lnTo>
                <a:lnTo>
                  <a:pt x="2770479" y="2332233"/>
                </a:lnTo>
                <a:lnTo>
                  <a:pt x="2794412" y="2294442"/>
                </a:lnTo>
                <a:lnTo>
                  <a:pt x="2817244" y="2255903"/>
                </a:lnTo>
                <a:lnTo>
                  <a:pt x="2838953" y="2216640"/>
                </a:lnTo>
                <a:lnTo>
                  <a:pt x="2859518" y="2176673"/>
                </a:lnTo>
                <a:lnTo>
                  <a:pt x="2878916" y="2136025"/>
                </a:lnTo>
                <a:lnTo>
                  <a:pt x="2897125" y="2094718"/>
                </a:lnTo>
                <a:lnTo>
                  <a:pt x="2914123" y="2052774"/>
                </a:lnTo>
                <a:lnTo>
                  <a:pt x="2929888" y="2010216"/>
                </a:lnTo>
                <a:lnTo>
                  <a:pt x="2944398" y="1967065"/>
                </a:lnTo>
                <a:lnTo>
                  <a:pt x="2957631" y="1923343"/>
                </a:lnTo>
                <a:lnTo>
                  <a:pt x="2969565" y="1879072"/>
                </a:lnTo>
                <a:lnTo>
                  <a:pt x="2980178" y="1834275"/>
                </a:lnTo>
                <a:lnTo>
                  <a:pt x="2989447" y="1788973"/>
                </a:lnTo>
                <a:lnTo>
                  <a:pt x="2997351" y="1743189"/>
                </a:lnTo>
                <a:lnTo>
                  <a:pt x="3003867" y="1696945"/>
                </a:lnTo>
                <a:lnTo>
                  <a:pt x="3008973" y="1650263"/>
                </a:lnTo>
                <a:lnTo>
                  <a:pt x="3012648" y="1603164"/>
                </a:lnTo>
                <a:lnTo>
                  <a:pt x="3014869" y="1555672"/>
                </a:lnTo>
                <a:lnTo>
                  <a:pt x="3015614" y="1507807"/>
                </a:lnTo>
                <a:lnTo>
                  <a:pt x="3014869" y="1459942"/>
                </a:lnTo>
                <a:lnTo>
                  <a:pt x="3012648" y="1412450"/>
                </a:lnTo>
                <a:lnTo>
                  <a:pt x="3008973" y="1365351"/>
                </a:lnTo>
                <a:lnTo>
                  <a:pt x="3003867" y="1318669"/>
                </a:lnTo>
                <a:lnTo>
                  <a:pt x="2997351" y="1272425"/>
                </a:lnTo>
                <a:lnTo>
                  <a:pt x="2989447" y="1226641"/>
                </a:lnTo>
                <a:lnTo>
                  <a:pt x="2980178" y="1181339"/>
                </a:lnTo>
                <a:lnTo>
                  <a:pt x="2969565" y="1136542"/>
                </a:lnTo>
                <a:lnTo>
                  <a:pt x="2957631" y="1092271"/>
                </a:lnTo>
                <a:lnTo>
                  <a:pt x="2944398" y="1048549"/>
                </a:lnTo>
                <a:lnTo>
                  <a:pt x="2929888" y="1005398"/>
                </a:lnTo>
                <a:lnTo>
                  <a:pt x="2914123" y="962840"/>
                </a:lnTo>
                <a:lnTo>
                  <a:pt x="2897125" y="920896"/>
                </a:lnTo>
                <a:lnTo>
                  <a:pt x="2878916" y="879589"/>
                </a:lnTo>
                <a:lnTo>
                  <a:pt x="2859518" y="838941"/>
                </a:lnTo>
                <a:lnTo>
                  <a:pt x="2838953" y="798974"/>
                </a:lnTo>
                <a:lnTo>
                  <a:pt x="2817244" y="759711"/>
                </a:lnTo>
                <a:lnTo>
                  <a:pt x="2794412" y="721172"/>
                </a:lnTo>
                <a:lnTo>
                  <a:pt x="2770479" y="683381"/>
                </a:lnTo>
                <a:lnTo>
                  <a:pt x="2745469" y="646360"/>
                </a:lnTo>
                <a:lnTo>
                  <a:pt x="2719401" y="610129"/>
                </a:lnTo>
                <a:lnTo>
                  <a:pt x="2692300" y="574713"/>
                </a:lnTo>
                <a:lnTo>
                  <a:pt x="2664186" y="540131"/>
                </a:lnTo>
                <a:lnTo>
                  <a:pt x="2635082" y="506408"/>
                </a:lnTo>
                <a:lnTo>
                  <a:pt x="2605010" y="473564"/>
                </a:lnTo>
                <a:lnTo>
                  <a:pt x="2573992" y="441622"/>
                </a:lnTo>
                <a:lnTo>
                  <a:pt x="2542050" y="410604"/>
                </a:lnTo>
                <a:lnTo>
                  <a:pt x="2509206" y="380532"/>
                </a:lnTo>
                <a:lnTo>
                  <a:pt x="2475483" y="351428"/>
                </a:lnTo>
                <a:lnTo>
                  <a:pt x="2440901" y="323314"/>
                </a:lnTo>
                <a:lnTo>
                  <a:pt x="2405485" y="296213"/>
                </a:lnTo>
                <a:lnTo>
                  <a:pt x="2369254" y="270145"/>
                </a:lnTo>
                <a:lnTo>
                  <a:pt x="2332233" y="245135"/>
                </a:lnTo>
                <a:lnTo>
                  <a:pt x="2294442" y="221202"/>
                </a:lnTo>
                <a:lnTo>
                  <a:pt x="2255903" y="198370"/>
                </a:lnTo>
                <a:lnTo>
                  <a:pt x="2216640" y="176661"/>
                </a:lnTo>
                <a:lnTo>
                  <a:pt x="2176673" y="156096"/>
                </a:lnTo>
                <a:lnTo>
                  <a:pt x="2136025" y="136698"/>
                </a:lnTo>
                <a:lnTo>
                  <a:pt x="2094718" y="118489"/>
                </a:lnTo>
                <a:lnTo>
                  <a:pt x="2052774" y="101491"/>
                </a:lnTo>
                <a:lnTo>
                  <a:pt x="2010216" y="85726"/>
                </a:lnTo>
                <a:lnTo>
                  <a:pt x="1967065" y="71215"/>
                </a:lnTo>
                <a:lnTo>
                  <a:pt x="1923343" y="57982"/>
                </a:lnTo>
                <a:lnTo>
                  <a:pt x="1879072" y="46049"/>
                </a:lnTo>
                <a:lnTo>
                  <a:pt x="1834275" y="35436"/>
                </a:lnTo>
                <a:lnTo>
                  <a:pt x="1788973" y="26167"/>
                </a:lnTo>
                <a:lnTo>
                  <a:pt x="1743189" y="18263"/>
                </a:lnTo>
                <a:lnTo>
                  <a:pt x="1696945" y="11747"/>
                </a:lnTo>
                <a:lnTo>
                  <a:pt x="1650263" y="6641"/>
                </a:lnTo>
                <a:lnTo>
                  <a:pt x="1603164" y="2966"/>
                </a:lnTo>
                <a:lnTo>
                  <a:pt x="1555672" y="745"/>
                </a:lnTo>
                <a:lnTo>
                  <a:pt x="1507807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172495" y="4774723"/>
            <a:ext cx="1759585" cy="1759585"/>
          </a:xfrm>
          <a:custGeom>
            <a:avLst/>
            <a:gdLst/>
            <a:ahLst/>
            <a:cxnLst/>
            <a:rect l="l" t="t" r="r" b="b"/>
            <a:pathLst>
              <a:path w="1759584" h="1759584">
                <a:moveTo>
                  <a:pt x="1188277" y="1622987"/>
                </a:moveTo>
                <a:lnTo>
                  <a:pt x="570830" y="1622987"/>
                </a:lnTo>
                <a:lnTo>
                  <a:pt x="599669" y="1664870"/>
                </a:lnTo>
                <a:lnTo>
                  <a:pt x="632962" y="1696283"/>
                </a:lnTo>
                <a:lnTo>
                  <a:pt x="670126" y="1717225"/>
                </a:lnTo>
                <a:lnTo>
                  <a:pt x="710577" y="1738166"/>
                </a:lnTo>
                <a:lnTo>
                  <a:pt x="753733" y="1748637"/>
                </a:lnTo>
                <a:lnTo>
                  <a:pt x="799012" y="1759108"/>
                </a:lnTo>
                <a:lnTo>
                  <a:pt x="960096" y="1759108"/>
                </a:lnTo>
                <a:lnTo>
                  <a:pt x="1005374" y="1748637"/>
                </a:lnTo>
                <a:lnTo>
                  <a:pt x="1048531" y="1738166"/>
                </a:lnTo>
                <a:lnTo>
                  <a:pt x="1088982" y="1717225"/>
                </a:lnTo>
                <a:lnTo>
                  <a:pt x="1126146" y="1696283"/>
                </a:lnTo>
                <a:lnTo>
                  <a:pt x="1159438" y="1664870"/>
                </a:lnTo>
                <a:lnTo>
                  <a:pt x="1188277" y="1622987"/>
                </a:lnTo>
                <a:close/>
              </a:path>
              <a:path w="1759584" h="1759584">
                <a:moveTo>
                  <a:pt x="557511" y="136121"/>
                </a:moveTo>
                <a:lnTo>
                  <a:pt x="517366" y="136121"/>
                </a:lnTo>
                <a:lnTo>
                  <a:pt x="408160" y="157063"/>
                </a:lnTo>
                <a:lnTo>
                  <a:pt x="358057" y="178005"/>
                </a:lnTo>
                <a:lnTo>
                  <a:pt x="312618" y="209417"/>
                </a:lnTo>
                <a:lnTo>
                  <a:pt x="284858" y="240830"/>
                </a:lnTo>
                <a:lnTo>
                  <a:pt x="258094" y="261772"/>
                </a:lnTo>
                <a:lnTo>
                  <a:pt x="232425" y="293184"/>
                </a:lnTo>
                <a:lnTo>
                  <a:pt x="207951" y="314126"/>
                </a:lnTo>
                <a:lnTo>
                  <a:pt x="180639" y="356010"/>
                </a:lnTo>
                <a:lnTo>
                  <a:pt x="159455" y="397893"/>
                </a:lnTo>
                <a:lnTo>
                  <a:pt x="144498" y="439777"/>
                </a:lnTo>
                <a:lnTo>
                  <a:pt x="135865" y="481660"/>
                </a:lnTo>
                <a:lnTo>
                  <a:pt x="133655" y="534015"/>
                </a:lnTo>
                <a:lnTo>
                  <a:pt x="137964" y="575898"/>
                </a:lnTo>
                <a:lnTo>
                  <a:pt x="102817" y="607311"/>
                </a:lnTo>
                <a:lnTo>
                  <a:pt x="72193" y="638724"/>
                </a:lnTo>
                <a:lnTo>
                  <a:pt x="46553" y="670136"/>
                </a:lnTo>
                <a:lnTo>
                  <a:pt x="26358" y="712020"/>
                </a:lnTo>
                <a:lnTo>
                  <a:pt x="12069" y="753903"/>
                </a:lnTo>
                <a:lnTo>
                  <a:pt x="4146" y="806258"/>
                </a:lnTo>
                <a:lnTo>
                  <a:pt x="1013" y="848141"/>
                </a:lnTo>
                <a:lnTo>
                  <a:pt x="0" y="879554"/>
                </a:lnTo>
                <a:lnTo>
                  <a:pt x="250" y="900496"/>
                </a:lnTo>
                <a:lnTo>
                  <a:pt x="2305" y="942379"/>
                </a:lnTo>
                <a:lnTo>
                  <a:pt x="12069" y="1015675"/>
                </a:lnTo>
                <a:lnTo>
                  <a:pt x="26358" y="1057559"/>
                </a:lnTo>
                <a:lnTo>
                  <a:pt x="46553" y="1099442"/>
                </a:lnTo>
                <a:lnTo>
                  <a:pt x="72193" y="1130855"/>
                </a:lnTo>
                <a:lnTo>
                  <a:pt x="102817" y="1162268"/>
                </a:lnTo>
                <a:lnTo>
                  <a:pt x="137964" y="1193680"/>
                </a:lnTo>
                <a:lnTo>
                  <a:pt x="133655" y="1235564"/>
                </a:lnTo>
                <a:lnTo>
                  <a:pt x="135865" y="1287918"/>
                </a:lnTo>
                <a:lnTo>
                  <a:pt x="144498" y="1329802"/>
                </a:lnTo>
                <a:lnTo>
                  <a:pt x="159455" y="1371685"/>
                </a:lnTo>
                <a:lnTo>
                  <a:pt x="180639" y="1413569"/>
                </a:lnTo>
                <a:lnTo>
                  <a:pt x="207951" y="1455453"/>
                </a:lnTo>
                <a:lnTo>
                  <a:pt x="232425" y="1476394"/>
                </a:lnTo>
                <a:lnTo>
                  <a:pt x="258094" y="1507807"/>
                </a:lnTo>
                <a:lnTo>
                  <a:pt x="284858" y="1528749"/>
                </a:lnTo>
                <a:lnTo>
                  <a:pt x="312618" y="1560161"/>
                </a:lnTo>
                <a:lnTo>
                  <a:pt x="358057" y="1591574"/>
                </a:lnTo>
                <a:lnTo>
                  <a:pt x="408160" y="1612516"/>
                </a:lnTo>
                <a:lnTo>
                  <a:pt x="517366" y="1633458"/>
                </a:lnTo>
                <a:lnTo>
                  <a:pt x="557511" y="1633458"/>
                </a:lnTo>
                <a:lnTo>
                  <a:pt x="570830" y="1622987"/>
                </a:lnTo>
                <a:lnTo>
                  <a:pt x="1297449" y="1622987"/>
                </a:lnTo>
                <a:lnTo>
                  <a:pt x="1350966" y="1612516"/>
                </a:lnTo>
                <a:lnTo>
                  <a:pt x="1401048" y="1591574"/>
                </a:lnTo>
                <a:lnTo>
                  <a:pt x="1446448" y="1560161"/>
                </a:lnTo>
                <a:lnTo>
                  <a:pt x="1474235" y="1528749"/>
                </a:lnTo>
                <a:lnTo>
                  <a:pt x="1501001" y="1507807"/>
                </a:lnTo>
                <a:lnTo>
                  <a:pt x="805288" y="1507807"/>
                </a:lnTo>
                <a:lnTo>
                  <a:pt x="789038" y="1497336"/>
                </a:lnTo>
                <a:lnTo>
                  <a:pt x="776016" y="1476394"/>
                </a:lnTo>
                <a:lnTo>
                  <a:pt x="767034" y="1465923"/>
                </a:lnTo>
                <a:lnTo>
                  <a:pt x="750444" y="1424040"/>
                </a:lnTo>
                <a:lnTo>
                  <a:pt x="732935" y="1382156"/>
                </a:lnTo>
                <a:lnTo>
                  <a:pt x="505913" y="1382156"/>
                </a:lnTo>
                <a:lnTo>
                  <a:pt x="494820" y="1371685"/>
                </a:lnTo>
                <a:lnTo>
                  <a:pt x="484350" y="1371685"/>
                </a:lnTo>
                <a:lnTo>
                  <a:pt x="474770" y="1361215"/>
                </a:lnTo>
                <a:lnTo>
                  <a:pt x="454916" y="1350744"/>
                </a:lnTo>
                <a:lnTo>
                  <a:pt x="435803" y="1329802"/>
                </a:lnTo>
                <a:lnTo>
                  <a:pt x="417468" y="1308860"/>
                </a:lnTo>
                <a:lnTo>
                  <a:pt x="399945" y="1287918"/>
                </a:lnTo>
                <a:lnTo>
                  <a:pt x="389857" y="1277448"/>
                </a:lnTo>
                <a:lnTo>
                  <a:pt x="385158" y="1256506"/>
                </a:lnTo>
                <a:lnTo>
                  <a:pt x="385748" y="1235564"/>
                </a:lnTo>
                <a:lnTo>
                  <a:pt x="391527" y="1214622"/>
                </a:lnTo>
                <a:lnTo>
                  <a:pt x="410463" y="1172739"/>
                </a:lnTo>
                <a:lnTo>
                  <a:pt x="424746" y="1130855"/>
                </a:lnTo>
                <a:lnTo>
                  <a:pt x="431513" y="1099442"/>
                </a:lnTo>
                <a:lnTo>
                  <a:pt x="427903" y="1068030"/>
                </a:lnTo>
                <a:lnTo>
                  <a:pt x="411170" y="1047088"/>
                </a:lnTo>
                <a:lnTo>
                  <a:pt x="382009" y="1036617"/>
                </a:lnTo>
                <a:lnTo>
                  <a:pt x="343848" y="1015675"/>
                </a:lnTo>
                <a:lnTo>
                  <a:pt x="300116" y="994734"/>
                </a:lnTo>
                <a:lnTo>
                  <a:pt x="258972" y="963321"/>
                </a:lnTo>
                <a:lnTo>
                  <a:pt x="252971" y="921437"/>
                </a:lnTo>
                <a:lnTo>
                  <a:pt x="252063" y="910967"/>
                </a:lnTo>
                <a:lnTo>
                  <a:pt x="251496" y="900496"/>
                </a:lnTo>
                <a:lnTo>
                  <a:pt x="251301" y="879554"/>
                </a:lnTo>
                <a:lnTo>
                  <a:pt x="251496" y="869083"/>
                </a:lnTo>
                <a:lnTo>
                  <a:pt x="252063" y="858612"/>
                </a:lnTo>
                <a:lnTo>
                  <a:pt x="252971" y="848141"/>
                </a:lnTo>
                <a:lnTo>
                  <a:pt x="254191" y="827199"/>
                </a:lnTo>
                <a:lnTo>
                  <a:pt x="282860" y="785316"/>
                </a:lnTo>
                <a:lnTo>
                  <a:pt x="343849" y="753903"/>
                </a:lnTo>
                <a:lnTo>
                  <a:pt x="382017" y="732961"/>
                </a:lnTo>
                <a:lnTo>
                  <a:pt x="411196" y="722491"/>
                </a:lnTo>
                <a:lnTo>
                  <a:pt x="427966" y="701549"/>
                </a:lnTo>
                <a:lnTo>
                  <a:pt x="431540" y="670136"/>
                </a:lnTo>
                <a:lnTo>
                  <a:pt x="424754" y="638724"/>
                </a:lnTo>
                <a:lnTo>
                  <a:pt x="410464" y="596840"/>
                </a:lnTo>
                <a:lnTo>
                  <a:pt x="391527" y="554956"/>
                </a:lnTo>
                <a:lnTo>
                  <a:pt x="385748" y="534015"/>
                </a:lnTo>
                <a:lnTo>
                  <a:pt x="385158" y="513073"/>
                </a:lnTo>
                <a:lnTo>
                  <a:pt x="389857" y="492131"/>
                </a:lnTo>
                <a:lnTo>
                  <a:pt x="399945" y="481660"/>
                </a:lnTo>
                <a:lnTo>
                  <a:pt x="417469" y="460718"/>
                </a:lnTo>
                <a:lnTo>
                  <a:pt x="435811" y="439777"/>
                </a:lnTo>
                <a:lnTo>
                  <a:pt x="454942" y="418835"/>
                </a:lnTo>
                <a:lnTo>
                  <a:pt x="474833" y="408364"/>
                </a:lnTo>
                <a:lnTo>
                  <a:pt x="484412" y="397893"/>
                </a:lnTo>
                <a:lnTo>
                  <a:pt x="494874" y="397893"/>
                </a:lnTo>
                <a:lnTo>
                  <a:pt x="505949" y="387422"/>
                </a:lnTo>
                <a:lnTo>
                  <a:pt x="732935" y="387422"/>
                </a:lnTo>
                <a:lnTo>
                  <a:pt x="750444" y="345539"/>
                </a:lnTo>
                <a:lnTo>
                  <a:pt x="767034" y="303655"/>
                </a:lnTo>
                <a:lnTo>
                  <a:pt x="776016" y="293184"/>
                </a:lnTo>
                <a:lnTo>
                  <a:pt x="789038" y="272243"/>
                </a:lnTo>
                <a:lnTo>
                  <a:pt x="805288" y="261772"/>
                </a:lnTo>
                <a:lnTo>
                  <a:pt x="865512" y="261772"/>
                </a:lnTo>
                <a:lnTo>
                  <a:pt x="879554" y="251301"/>
                </a:lnTo>
                <a:lnTo>
                  <a:pt x="1487618" y="251301"/>
                </a:lnTo>
                <a:lnTo>
                  <a:pt x="1474235" y="240830"/>
                </a:lnTo>
                <a:lnTo>
                  <a:pt x="1446448" y="209417"/>
                </a:lnTo>
                <a:lnTo>
                  <a:pt x="1401048" y="178005"/>
                </a:lnTo>
                <a:lnTo>
                  <a:pt x="1350966" y="157063"/>
                </a:lnTo>
                <a:lnTo>
                  <a:pt x="1297449" y="146592"/>
                </a:lnTo>
                <a:lnTo>
                  <a:pt x="570830" y="146592"/>
                </a:lnTo>
                <a:lnTo>
                  <a:pt x="557511" y="136121"/>
                </a:lnTo>
                <a:close/>
              </a:path>
              <a:path w="1759584" h="1759584">
                <a:moveTo>
                  <a:pt x="1297449" y="1622987"/>
                </a:moveTo>
                <a:lnTo>
                  <a:pt x="1188277" y="1622987"/>
                </a:lnTo>
                <a:lnTo>
                  <a:pt x="1201596" y="1633458"/>
                </a:lnTo>
                <a:lnTo>
                  <a:pt x="1241742" y="1633458"/>
                </a:lnTo>
                <a:lnTo>
                  <a:pt x="1297449" y="1622987"/>
                </a:lnTo>
                <a:close/>
              </a:path>
              <a:path w="1759584" h="1759584">
                <a:moveTo>
                  <a:pt x="1088134" y="1329802"/>
                </a:moveTo>
                <a:lnTo>
                  <a:pt x="1072867" y="1329802"/>
                </a:lnTo>
                <a:lnTo>
                  <a:pt x="1066585" y="1340273"/>
                </a:lnTo>
                <a:lnTo>
                  <a:pt x="1045260" y="1350744"/>
                </a:lnTo>
                <a:lnTo>
                  <a:pt x="1026172" y="1382156"/>
                </a:lnTo>
                <a:lnTo>
                  <a:pt x="1008664" y="1424040"/>
                </a:lnTo>
                <a:lnTo>
                  <a:pt x="992074" y="1465923"/>
                </a:lnTo>
                <a:lnTo>
                  <a:pt x="983092" y="1476394"/>
                </a:lnTo>
                <a:lnTo>
                  <a:pt x="970069" y="1497336"/>
                </a:lnTo>
                <a:lnTo>
                  <a:pt x="953819" y="1507807"/>
                </a:lnTo>
                <a:lnTo>
                  <a:pt x="1501001" y="1507807"/>
                </a:lnTo>
                <a:lnTo>
                  <a:pt x="1526668" y="1476394"/>
                </a:lnTo>
                <a:lnTo>
                  <a:pt x="1551156" y="1455453"/>
                </a:lnTo>
                <a:lnTo>
                  <a:pt x="1578486" y="1413569"/>
                </a:lnTo>
                <a:lnTo>
                  <a:pt x="1594381" y="1382156"/>
                </a:lnTo>
                <a:lnTo>
                  <a:pt x="1226248" y="1382156"/>
                </a:lnTo>
                <a:lnTo>
                  <a:pt x="1218656" y="1371685"/>
                </a:lnTo>
                <a:lnTo>
                  <a:pt x="1211272" y="1371685"/>
                </a:lnTo>
                <a:lnTo>
                  <a:pt x="1176862" y="1361215"/>
                </a:lnTo>
                <a:lnTo>
                  <a:pt x="1144213" y="1340273"/>
                </a:lnTo>
                <a:lnTo>
                  <a:pt x="1114309" y="1340273"/>
                </a:lnTo>
                <a:lnTo>
                  <a:pt x="1088134" y="1329802"/>
                </a:lnTo>
                <a:close/>
              </a:path>
              <a:path w="1759584" h="1759584">
                <a:moveTo>
                  <a:pt x="686240" y="1329802"/>
                </a:moveTo>
                <a:lnTo>
                  <a:pt x="670911" y="1329802"/>
                </a:lnTo>
                <a:lnTo>
                  <a:pt x="644763" y="1340273"/>
                </a:lnTo>
                <a:lnTo>
                  <a:pt x="614863" y="1340273"/>
                </a:lnTo>
                <a:lnTo>
                  <a:pt x="582218" y="1361215"/>
                </a:lnTo>
                <a:lnTo>
                  <a:pt x="547836" y="1371685"/>
                </a:lnTo>
                <a:lnTo>
                  <a:pt x="540451" y="1371685"/>
                </a:lnTo>
                <a:lnTo>
                  <a:pt x="532860" y="1382156"/>
                </a:lnTo>
                <a:lnTo>
                  <a:pt x="732935" y="1382156"/>
                </a:lnTo>
                <a:lnTo>
                  <a:pt x="713848" y="1350744"/>
                </a:lnTo>
                <a:lnTo>
                  <a:pt x="692523" y="1340273"/>
                </a:lnTo>
                <a:lnTo>
                  <a:pt x="686240" y="1329802"/>
                </a:lnTo>
                <a:close/>
              </a:path>
              <a:path w="1759584" h="1759584">
                <a:moveTo>
                  <a:pt x="1594381" y="387422"/>
                </a:moveTo>
                <a:lnTo>
                  <a:pt x="1253158" y="387422"/>
                </a:lnTo>
                <a:lnTo>
                  <a:pt x="1264233" y="397893"/>
                </a:lnTo>
                <a:lnTo>
                  <a:pt x="1274696" y="397893"/>
                </a:lnTo>
                <a:lnTo>
                  <a:pt x="1284275" y="408364"/>
                </a:lnTo>
                <a:lnTo>
                  <a:pt x="1304162" y="418835"/>
                </a:lnTo>
                <a:lnTo>
                  <a:pt x="1323300" y="439777"/>
                </a:lnTo>
                <a:lnTo>
                  <a:pt x="1341636" y="460718"/>
                </a:lnTo>
                <a:lnTo>
                  <a:pt x="1359120" y="481660"/>
                </a:lnTo>
                <a:lnTo>
                  <a:pt x="1369251" y="492131"/>
                </a:lnTo>
                <a:lnTo>
                  <a:pt x="1373963" y="513073"/>
                </a:lnTo>
                <a:lnTo>
                  <a:pt x="1373374" y="534015"/>
                </a:lnTo>
                <a:lnTo>
                  <a:pt x="1367602" y="554956"/>
                </a:lnTo>
                <a:lnTo>
                  <a:pt x="1348641" y="596840"/>
                </a:lnTo>
                <a:lnTo>
                  <a:pt x="1334344" y="638724"/>
                </a:lnTo>
                <a:lnTo>
                  <a:pt x="1327565" y="670136"/>
                </a:lnTo>
                <a:lnTo>
                  <a:pt x="1331163" y="701549"/>
                </a:lnTo>
                <a:lnTo>
                  <a:pt x="1347930" y="722491"/>
                </a:lnTo>
                <a:lnTo>
                  <a:pt x="1377104" y="732961"/>
                </a:lnTo>
                <a:lnTo>
                  <a:pt x="1415271" y="753903"/>
                </a:lnTo>
                <a:lnTo>
                  <a:pt x="1459013" y="774845"/>
                </a:lnTo>
                <a:lnTo>
                  <a:pt x="1500080" y="806258"/>
                </a:lnTo>
                <a:lnTo>
                  <a:pt x="1506128" y="848141"/>
                </a:lnTo>
                <a:lnTo>
                  <a:pt x="1507048" y="858612"/>
                </a:lnTo>
                <a:lnTo>
                  <a:pt x="1507614" y="869083"/>
                </a:lnTo>
                <a:lnTo>
                  <a:pt x="1507807" y="879554"/>
                </a:lnTo>
                <a:lnTo>
                  <a:pt x="1507614" y="900496"/>
                </a:lnTo>
                <a:lnTo>
                  <a:pt x="1507048" y="910967"/>
                </a:lnTo>
                <a:lnTo>
                  <a:pt x="1506128" y="921437"/>
                </a:lnTo>
                <a:lnTo>
                  <a:pt x="1504875" y="942379"/>
                </a:lnTo>
                <a:lnTo>
                  <a:pt x="1476236" y="984263"/>
                </a:lnTo>
                <a:lnTo>
                  <a:pt x="1415271" y="1015675"/>
                </a:lnTo>
                <a:lnTo>
                  <a:pt x="1377104" y="1036617"/>
                </a:lnTo>
                <a:lnTo>
                  <a:pt x="1347930" y="1047088"/>
                </a:lnTo>
                <a:lnTo>
                  <a:pt x="1331163" y="1068030"/>
                </a:lnTo>
                <a:lnTo>
                  <a:pt x="1327565" y="1099442"/>
                </a:lnTo>
                <a:lnTo>
                  <a:pt x="1334344" y="1130855"/>
                </a:lnTo>
                <a:lnTo>
                  <a:pt x="1348641" y="1172739"/>
                </a:lnTo>
                <a:lnTo>
                  <a:pt x="1367602" y="1214622"/>
                </a:lnTo>
                <a:lnTo>
                  <a:pt x="1373359" y="1235564"/>
                </a:lnTo>
                <a:lnTo>
                  <a:pt x="1373924" y="1256506"/>
                </a:lnTo>
                <a:lnTo>
                  <a:pt x="1369207" y="1277448"/>
                </a:lnTo>
                <a:lnTo>
                  <a:pt x="1359120" y="1287918"/>
                </a:lnTo>
                <a:lnTo>
                  <a:pt x="1341636" y="1308860"/>
                </a:lnTo>
                <a:lnTo>
                  <a:pt x="1323300" y="1329802"/>
                </a:lnTo>
                <a:lnTo>
                  <a:pt x="1304162" y="1350744"/>
                </a:lnTo>
                <a:lnTo>
                  <a:pt x="1284275" y="1361215"/>
                </a:lnTo>
                <a:lnTo>
                  <a:pt x="1274696" y="1371685"/>
                </a:lnTo>
                <a:lnTo>
                  <a:pt x="1264233" y="1371685"/>
                </a:lnTo>
                <a:lnTo>
                  <a:pt x="1253158" y="1382156"/>
                </a:lnTo>
                <a:lnTo>
                  <a:pt x="1594381" y="1382156"/>
                </a:lnTo>
                <a:lnTo>
                  <a:pt x="1599679" y="1371685"/>
                </a:lnTo>
                <a:lnTo>
                  <a:pt x="1614636" y="1329802"/>
                </a:lnTo>
                <a:lnTo>
                  <a:pt x="1623258" y="1287918"/>
                </a:lnTo>
                <a:lnTo>
                  <a:pt x="1625446" y="1235564"/>
                </a:lnTo>
                <a:lnTo>
                  <a:pt x="1621102" y="1193680"/>
                </a:lnTo>
                <a:lnTo>
                  <a:pt x="1656268" y="1162268"/>
                </a:lnTo>
                <a:lnTo>
                  <a:pt x="1686906" y="1130855"/>
                </a:lnTo>
                <a:lnTo>
                  <a:pt x="1712552" y="1099442"/>
                </a:lnTo>
                <a:lnTo>
                  <a:pt x="1732745" y="1057559"/>
                </a:lnTo>
                <a:lnTo>
                  <a:pt x="1747022" y="1015675"/>
                </a:lnTo>
                <a:lnTo>
                  <a:pt x="1754920" y="963321"/>
                </a:lnTo>
                <a:lnTo>
                  <a:pt x="1758074" y="921437"/>
                </a:lnTo>
                <a:lnTo>
                  <a:pt x="1759108" y="879554"/>
                </a:lnTo>
                <a:lnTo>
                  <a:pt x="1758851" y="869083"/>
                </a:lnTo>
                <a:lnTo>
                  <a:pt x="1756767" y="827199"/>
                </a:lnTo>
                <a:lnTo>
                  <a:pt x="1747022" y="753903"/>
                </a:lnTo>
                <a:lnTo>
                  <a:pt x="1732745" y="712020"/>
                </a:lnTo>
                <a:lnTo>
                  <a:pt x="1712552" y="670136"/>
                </a:lnTo>
                <a:lnTo>
                  <a:pt x="1686906" y="638724"/>
                </a:lnTo>
                <a:lnTo>
                  <a:pt x="1656268" y="607311"/>
                </a:lnTo>
                <a:lnTo>
                  <a:pt x="1621102" y="575898"/>
                </a:lnTo>
                <a:lnTo>
                  <a:pt x="1625446" y="534015"/>
                </a:lnTo>
                <a:lnTo>
                  <a:pt x="1623258" y="481660"/>
                </a:lnTo>
                <a:lnTo>
                  <a:pt x="1614636" y="439777"/>
                </a:lnTo>
                <a:lnTo>
                  <a:pt x="1599679" y="397893"/>
                </a:lnTo>
                <a:lnTo>
                  <a:pt x="1594381" y="387422"/>
                </a:lnTo>
                <a:close/>
              </a:path>
              <a:path w="1759584" h="1759584">
                <a:moveTo>
                  <a:pt x="732935" y="387422"/>
                </a:moveTo>
                <a:lnTo>
                  <a:pt x="532860" y="387422"/>
                </a:lnTo>
                <a:lnTo>
                  <a:pt x="540451" y="397893"/>
                </a:lnTo>
                <a:lnTo>
                  <a:pt x="547836" y="397893"/>
                </a:lnTo>
                <a:lnTo>
                  <a:pt x="582245" y="408364"/>
                </a:lnTo>
                <a:lnTo>
                  <a:pt x="614887" y="429306"/>
                </a:lnTo>
                <a:lnTo>
                  <a:pt x="644772" y="429306"/>
                </a:lnTo>
                <a:lnTo>
                  <a:pt x="670911" y="439777"/>
                </a:lnTo>
                <a:lnTo>
                  <a:pt x="686240" y="439777"/>
                </a:lnTo>
                <a:lnTo>
                  <a:pt x="692523" y="429306"/>
                </a:lnTo>
                <a:lnTo>
                  <a:pt x="713848" y="418835"/>
                </a:lnTo>
                <a:lnTo>
                  <a:pt x="732935" y="387422"/>
                </a:lnTo>
                <a:close/>
              </a:path>
              <a:path w="1759584" h="1759584">
                <a:moveTo>
                  <a:pt x="1487618" y="251301"/>
                </a:moveTo>
                <a:lnTo>
                  <a:pt x="879554" y="251301"/>
                </a:lnTo>
                <a:lnTo>
                  <a:pt x="893595" y="261772"/>
                </a:lnTo>
                <a:lnTo>
                  <a:pt x="953819" y="261772"/>
                </a:lnTo>
                <a:lnTo>
                  <a:pt x="970069" y="272243"/>
                </a:lnTo>
                <a:lnTo>
                  <a:pt x="983092" y="293184"/>
                </a:lnTo>
                <a:lnTo>
                  <a:pt x="992074" y="303655"/>
                </a:lnTo>
                <a:lnTo>
                  <a:pt x="1008664" y="345539"/>
                </a:lnTo>
                <a:lnTo>
                  <a:pt x="1026172" y="387422"/>
                </a:lnTo>
                <a:lnTo>
                  <a:pt x="1045260" y="418835"/>
                </a:lnTo>
                <a:lnTo>
                  <a:pt x="1066585" y="429306"/>
                </a:lnTo>
                <a:lnTo>
                  <a:pt x="1072867" y="439777"/>
                </a:lnTo>
                <a:lnTo>
                  <a:pt x="1088197" y="439777"/>
                </a:lnTo>
                <a:lnTo>
                  <a:pt x="1114345" y="429306"/>
                </a:lnTo>
                <a:lnTo>
                  <a:pt x="1144245" y="429306"/>
                </a:lnTo>
                <a:lnTo>
                  <a:pt x="1176889" y="408364"/>
                </a:lnTo>
                <a:lnTo>
                  <a:pt x="1211272" y="397893"/>
                </a:lnTo>
                <a:lnTo>
                  <a:pt x="1218656" y="397893"/>
                </a:lnTo>
                <a:lnTo>
                  <a:pt x="1226248" y="387422"/>
                </a:lnTo>
                <a:lnTo>
                  <a:pt x="1594381" y="387422"/>
                </a:lnTo>
                <a:lnTo>
                  <a:pt x="1578486" y="356010"/>
                </a:lnTo>
                <a:lnTo>
                  <a:pt x="1551156" y="314126"/>
                </a:lnTo>
                <a:lnTo>
                  <a:pt x="1526668" y="293184"/>
                </a:lnTo>
                <a:lnTo>
                  <a:pt x="1501001" y="261772"/>
                </a:lnTo>
                <a:lnTo>
                  <a:pt x="1487618" y="251301"/>
                </a:lnTo>
                <a:close/>
              </a:path>
              <a:path w="1759584" h="1759584">
                <a:moveTo>
                  <a:pt x="960096" y="10470"/>
                </a:moveTo>
                <a:lnTo>
                  <a:pt x="799012" y="10470"/>
                </a:lnTo>
                <a:lnTo>
                  <a:pt x="753733" y="20941"/>
                </a:lnTo>
                <a:lnTo>
                  <a:pt x="710577" y="31412"/>
                </a:lnTo>
                <a:lnTo>
                  <a:pt x="670126" y="52354"/>
                </a:lnTo>
                <a:lnTo>
                  <a:pt x="632962" y="73296"/>
                </a:lnTo>
                <a:lnTo>
                  <a:pt x="599669" y="104708"/>
                </a:lnTo>
                <a:lnTo>
                  <a:pt x="570830" y="146592"/>
                </a:lnTo>
                <a:lnTo>
                  <a:pt x="1188277" y="146592"/>
                </a:lnTo>
                <a:lnTo>
                  <a:pt x="1159438" y="104708"/>
                </a:lnTo>
                <a:lnTo>
                  <a:pt x="1126146" y="73296"/>
                </a:lnTo>
                <a:lnTo>
                  <a:pt x="1088982" y="52354"/>
                </a:lnTo>
                <a:lnTo>
                  <a:pt x="1048531" y="31412"/>
                </a:lnTo>
                <a:lnTo>
                  <a:pt x="1005374" y="20941"/>
                </a:lnTo>
                <a:lnTo>
                  <a:pt x="960096" y="10470"/>
                </a:lnTo>
                <a:close/>
              </a:path>
              <a:path w="1759584" h="1759584">
                <a:moveTo>
                  <a:pt x="1241742" y="136121"/>
                </a:moveTo>
                <a:lnTo>
                  <a:pt x="1201596" y="136121"/>
                </a:lnTo>
                <a:lnTo>
                  <a:pt x="1188277" y="146592"/>
                </a:lnTo>
                <a:lnTo>
                  <a:pt x="1297449" y="146592"/>
                </a:lnTo>
                <a:lnTo>
                  <a:pt x="1241742" y="136121"/>
                </a:lnTo>
                <a:close/>
              </a:path>
              <a:path w="1759584" h="1759584">
                <a:moveTo>
                  <a:pt x="879554" y="0"/>
                </a:moveTo>
                <a:lnTo>
                  <a:pt x="859778" y="10470"/>
                </a:lnTo>
                <a:lnTo>
                  <a:pt x="899330" y="10470"/>
                </a:lnTo>
                <a:lnTo>
                  <a:pt x="87955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6399" y="55286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125650" y="0"/>
                </a:moveTo>
                <a:lnTo>
                  <a:pt x="76730" y="9870"/>
                </a:lnTo>
                <a:lnTo>
                  <a:pt x="36792" y="36792"/>
                </a:lnTo>
                <a:lnTo>
                  <a:pt x="9870" y="76730"/>
                </a:lnTo>
                <a:lnTo>
                  <a:pt x="0" y="125650"/>
                </a:lnTo>
                <a:lnTo>
                  <a:pt x="9870" y="174570"/>
                </a:lnTo>
                <a:lnTo>
                  <a:pt x="36792" y="214509"/>
                </a:lnTo>
                <a:lnTo>
                  <a:pt x="76730" y="241430"/>
                </a:lnTo>
                <a:lnTo>
                  <a:pt x="125650" y="251301"/>
                </a:lnTo>
                <a:lnTo>
                  <a:pt x="174570" y="241430"/>
                </a:lnTo>
                <a:lnTo>
                  <a:pt x="214509" y="214509"/>
                </a:lnTo>
                <a:lnTo>
                  <a:pt x="241430" y="174570"/>
                </a:lnTo>
                <a:lnTo>
                  <a:pt x="251301" y="125650"/>
                </a:lnTo>
                <a:lnTo>
                  <a:pt x="241430" y="76730"/>
                </a:lnTo>
                <a:lnTo>
                  <a:pt x="214509" y="36792"/>
                </a:lnTo>
                <a:lnTo>
                  <a:pt x="174570" y="9870"/>
                </a:lnTo>
                <a:lnTo>
                  <a:pt x="12565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55BA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44242" y="4146470"/>
            <a:ext cx="3015615" cy="3015615"/>
          </a:xfrm>
          <a:custGeom>
            <a:avLst/>
            <a:gdLst/>
            <a:ahLst/>
            <a:cxnLst/>
            <a:rect l="l" t="t" r="r" b="b"/>
            <a:pathLst>
              <a:path w="3015615" h="3015615">
                <a:moveTo>
                  <a:pt x="1507807" y="0"/>
                </a:moveTo>
                <a:lnTo>
                  <a:pt x="1459942" y="745"/>
                </a:lnTo>
                <a:lnTo>
                  <a:pt x="1412450" y="2966"/>
                </a:lnTo>
                <a:lnTo>
                  <a:pt x="1365351" y="6641"/>
                </a:lnTo>
                <a:lnTo>
                  <a:pt x="1318669" y="11747"/>
                </a:lnTo>
                <a:lnTo>
                  <a:pt x="1272425" y="18263"/>
                </a:lnTo>
                <a:lnTo>
                  <a:pt x="1226641" y="26167"/>
                </a:lnTo>
                <a:lnTo>
                  <a:pt x="1181339" y="35436"/>
                </a:lnTo>
                <a:lnTo>
                  <a:pt x="1136542" y="46049"/>
                </a:lnTo>
                <a:lnTo>
                  <a:pt x="1092271" y="57982"/>
                </a:lnTo>
                <a:lnTo>
                  <a:pt x="1048549" y="71215"/>
                </a:lnTo>
                <a:lnTo>
                  <a:pt x="1005398" y="85726"/>
                </a:lnTo>
                <a:lnTo>
                  <a:pt x="962840" y="101491"/>
                </a:lnTo>
                <a:lnTo>
                  <a:pt x="920896" y="118489"/>
                </a:lnTo>
                <a:lnTo>
                  <a:pt x="879589" y="136698"/>
                </a:lnTo>
                <a:lnTo>
                  <a:pt x="838941" y="156096"/>
                </a:lnTo>
                <a:lnTo>
                  <a:pt x="798974" y="176661"/>
                </a:lnTo>
                <a:lnTo>
                  <a:pt x="759711" y="198370"/>
                </a:lnTo>
                <a:lnTo>
                  <a:pt x="721172" y="221202"/>
                </a:lnTo>
                <a:lnTo>
                  <a:pt x="683381" y="245135"/>
                </a:lnTo>
                <a:lnTo>
                  <a:pt x="646360" y="270145"/>
                </a:lnTo>
                <a:lnTo>
                  <a:pt x="610129" y="296213"/>
                </a:lnTo>
                <a:lnTo>
                  <a:pt x="574713" y="323314"/>
                </a:lnTo>
                <a:lnTo>
                  <a:pt x="540131" y="351428"/>
                </a:lnTo>
                <a:lnTo>
                  <a:pt x="506408" y="380532"/>
                </a:lnTo>
                <a:lnTo>
                  <a:pt x="473564" y="410604"/>
                </a:lnTo>
                <a:lnTo>
                  <a:pt x="441622" y="441622"/>
                </a:lnTo>
                <a:lnTo>
                  <a:pt x="410604" y="473564"/>
                </a:lnTo>
                <a:lnTo>
                  <a:pt x="380532" y="506408"/>
                </a:lnTo>
                <a:lnTo>
                  <a:pt x="351428" y="540131"/>
                </a:lnTo>
                <a:lnTo>
                  <a:pt x="323314" y="574713"/>
                </a:lnTo>
                <a:lnTo>
                  <a:pt x="296213" y="610129"/>
                </a:lnTo>
                <a:lnTo>
                  <a:pt x="270145" y="646360"/>
                </a:lnTo>
                <a:lnTo>
                  <a:pt x="245135" y="683381"/>
                </a:lnTo>
                <a:lnTo>
                  <a:pt x="221202" y="721172"/>
                </a:lnTo>
                <a:lnTo>
                  <a:pt x="198370" y="759711"/>
                </a:lnTo>
                <a:lnTo>
                  <a:pt x="176661" y="798974"/>
                </a:lnTo>
                <a:lnTo>
                  <a:pt x="156096" y="838941"/>
                </a:lnTo>
                <a:lnTo>
                  <a:pt x="136698" y="879589"/>
                </a:lnTo>
                <a:lnTo>
                  <a:pt x="118489" y="920896"/>
                </a:lnTo>
                <a:lnTo>
                  <a:pt x="101491" y="962840"/>
                </a:lnTo>
                <a:lnTo>
                  <a:pt x="85726" y="1005398"/>
                </a:lnTo>
                <a:lnTo>
                  <a:pt x="71215" y="1048549"/>
                </a:lnTo>
                <a:lnTo>
                  <a:pt x="57982" y="1092271"/>
                </a:lnTo>
                <a:lnTo>
                  <a:pt x="46049" y="1136542"/>
                </a:lnTo>
                <a:lnTo>
                  <a:pt x="35436" y="1181339"/>
                </a:lnTo>
                <a:lnTo>
                  <a:pt x="26167" y="1226641"/>
                </a:lnTo>
                <a:lnTo>
                  <a:pt x="18263" y="1272425"/>
                </a:lnTo>
                <a:lnTo>
                  <a:pt x="11747" y="1318669"/>
                </a:lnTo>
                <a:lnTo>
                  <a:pt x="6641" y="1365351"/>
                </a:lnTo>
                <a:lnTo>
                  <a:pt x="2966" y="1412450"/>
                </a:lnTo>
                <a:lnTo>
                  <a:pt x="745" y="1459942"/>
                </a:lnTo>
                <a:lnTo>
                  <a:pt x="0" y="1507807"/>
                </a:lnTo>
                <a:lnTo>
                  <a:pt x="745" y="1555672"/>
                </a:lnTo>
                <a:lnTo>
                  <a:pt x="2966" y="1603164"/>
                </a:lnTo>
                <a:lnTo>
                  <a:pt x="6641" y="1650263"/>
                </a:lnTo>
                <a:lnTo>
                  <a:pt x="11747" y="1696945"/>
                </a:lnTo>
                <a:lnTo>
                  <a:pt x="18263" y="1743189"/>
                </a:lnTo>
                <a:lnTo>
                  <a:pt x="26167" y="1788973"/>
                </a:lnTo>
                <a:lnTo>
                  <a:pt x="35436" y="1834275"/>
                </a:lnTo>
                <a:lnTo>
                  <a:pt x="46049" y="1879072"/>
                </a:lnTo>
                <a:lnTo>
                  <a:pt x="57982" y="1923343"/>
                </a:lnTo>
                <a:lnTo>
                  <a:pt x="71215" y="1967065"/>
                </a:lnTo>
                <a:lnTo>
                  <a:pt x="85726" y="2010216"/>
                </a:lnTo>
                <a:lnTo>
                  <a:pt x="101491" y="2052774"/>
                </a:lnTo>
                <a:lnTo>
                  <a:pt x="118489" y="2094718"/>
                </a:lnTo>
                <a:lnTo>
                  <a:pt x="136698" y="2136025"/>
                </a:lnTo>
                <a:lnTo>
                  <a:pt x="156096" y="2176673"/>
                </a:lnTo>
                <a:lnTo>
                  <a:pt x="176661" y="2216640"/>
                </a:lnTo>
                <a:lnTo>
                  <a:pt x="198370" y="2255903"/>
                </a:lnTo>
                <a:lnTo>
                  <a:pt x="221202" y="2294442"/>
                </a:lnTo>
                <a:lnTo>
                  <a:pt x="245135" y="2332233"/>
                </a:lnTo>
                <a:lnTo>
                  <a:pt x="270145" y="2369254"/>
                </a:lnTo>
                <a:lnTo>
                  <a:pt x="296213" y="2405485"/>
                </a:lnTo>
                <a:lnTo>
                  <a:pt x="323314" y="2440901"/>
                </a:lnTo>
                <a:lnTo>
                  <a:pt x="351428" y="2475483"/>
                </a:lnTo>
                <a:lnTo>
                  <a:pt x="380532" y="2509206"/>
                </a:lnTo>
                <a:lnTo>
                  <a:pt x="410604" y="2542050"/>
                </a:lnTo>
                <a:lnTo>
                  <a:pt x="441622" y="2573992"/>
                </a:lnTo>
                <a:lnTo>
                  <a:pt x="473564" y="2605010"/>
                </a:lnTo>
                <a:lnTo>
                  <a:pt x="506408" y="2635082"/>
                </a:lnTo>
                <a:lnTo>
                  <a:pt x="540131" y="2664186"/>
                </a:lnTo>
                <a:lnTo>
                  <a:pt x="574713" y="2692300"/>
                </a:lnTo>
                <a:lnTo>
                  <a:pt x="610129" y="2719401"/>
                </a:lnTo>
                <a:lnTo>
                  <a:pt x="646360" y="2745469"/>
                </a:lnTo>
                <a:lnTo>
                  <a:pt x="683381" y="2770479"/>
                </a:lnTo>
                <a:lnTo>
                  <a:pt x="721172" y="2794412"/>
                </a:lnTo>
                <a:lnTo>
                  <a:pt x="759711" y="2817244"/>
                </a:lnTo>
                <a:lnTo>
                  <a:pt x="798974" y="2838953"/>
                </a:lnTo>
                <a:lnTo>
                  <a:pt x="838941" y="2859518"/>
                </a:lnTo>
                <a:lnTo>
                  <a:pt x="879589" y="2878916"/>
                </a:lnTo>
                <a:lnTo>
                  <a:pt x="920896" y="2897125"/>
                </a:lnTo>
                <a:lnTo>
                  <a:pt x="962840" y="2914123"/>
                </a:lnTo>
                <a:lnTo>
                  <a:pt x="1005398" y="2929888"/>
                </a:lnTo>
                <a:lnTo>
                  <a:pt x="1048549" y="2944398"/>
                </a:lnTo>
                <a:lnTo>
                  <a:pt x="1092271" y="2957631"/>
                </a:lnTo>
                <a:lnTo>
                  <a:pt x="1136542" y="2969565"/>
                </a:lnTo>
                <a:lnTo>
                  <a:pt x="1181339" y="2980178"/>
                </a:lnTo>
                <a:lnTo>
                  <a:pt x="1226641" y="2989447"/>
                </a:lnTo>
                <a:lnTo>
                  <a:pt x="1272425" y="2997351"/>
                </a:lnTo>
                <a:lnTo>
                  <a:pt x="1318669" y="3003867"/>
                </a:lnTo>
                <a:lnTo>
                  <a:pt x="1365351" y="3008973"/>
                </a:lnTo>
                <a:lnTo>
                  <a:pt x="1412450" y="3012648"/>
                </a:lnTo>
                <a:lnTo>
                  <a:pt x="1459942" y="3014869"/>
                </a:lnTo>
                <a:lnTo>
                  <a:pt x="1507807" y="3015614"/>
                </a:lnTo>
                <a:lnTo>
                  <a:pt x="1555672" y="3014869"/>
                </a:lnTo>
                <a:lnTo>
                  <a:pt x="1603164" y="3012648"/>
                </a:lnTo>
                <a:lnTo>
                  <a:pt x="1650263" y="3008973"/>
                </a:lnTo>
                <a:lnTo>
                  <a:pt x="1696945" y="3003867"/>
                </a:lnTo>
                <a:lnTo>
                  <a:pt x="1743189" y="2997351"/>
                </a:lnTo>
                <a:lnTo>
                  <a:pt x="1788973" y="2989447"/>
                </a:lnTo>
                <a:lnTo>
                  <a:pt x="1834275" y="2980178"/>
                </a:lnTo>
                <a:lnTo>
                  <a:pt x="1879072" y="2969565"/>
                </a:lnTo>
                <a:lnTo>
                  <a:pt x="1923343" y="2957631"/>
                </a:lnTo>
                <a:lnTo>
                  <a:pt x="1967065" y="2944398"/>
                </a:lnTo>
                <a:lnTo>
                  <a:pt x="2010216" y="2929888"/>
                </a:lnTo>
                <a:lnTo>
                  <a:pt x="2052774" y="2914123"/>
                </a:lnTo>
                <a:lnTo>
                  <a:pt x="2094718" y="2897125"/>
                </a:lnTo>
                <a:lnTo>
                  <a:pt x="2136025" y="2878916"/>
                </a:lnTo>
                <a:lnTo>
                  <a:pt x="2176673" y="2859518"/>
                </a:lnTo>
                <a:lnTo>
                  <a:pt x="2216640" y="2838953"/>
                </a:lnTo>
                <a:lnTo>
                  <a:pt x="2255903" y="2817244"/>
                </a:lnTo>
                <a:lnTo>
                  <a:pt x="2294442" y="2794412"/>
                </a:lnTo>
                <a:lnTo>
                  <a:pt x="2332233" y="2770479"/>
                </a:lnTo>
                <a:lnTo>
                  <a:pt x="2369254" y="2745469"/>
                </a:lnTo>
                <a:lnTo>
                  <a:pt x="2405485" y="2719401"/>
                </a:lnTo>
                <a:lnTo>
                  <a:pt x="2440901" y="2692300"/>
                </a:lnTo>
                <a:lnTo>
                  <a:pt x="2475483" y="2664186"/>
                </a:lnTo>
                <a:lnTo>
                  <a:pt x="2509206" y="2635082"/>
                </a:lnTo>
                <a:lnTo>
                  <a:pt x="2542050" y="2605010"/>
                </a:lnTo>
                <a:lnTo>
                  <a:pt x="2573992" y="2573992"/>
                </a:lnTo>
                <a:lnTo>
                  <a:pt x="2605010" y="2542050"/>
                </a:lnTo>
                <a:lnTo>
                  <a:pt x="2635082" y="2509206"/>
                </a:lnTo>
                <a:lnTo>
                  <a:pt x="2664186" y="2475483"/>
                </a:lnTo>
                <a:lnTo>
                  <a:pt x="2692300" y="2440901"/>
                </a:lnTo>
                <a:lnTo>
                  <a:pt x="2719401" y="2405485"/>
                </a:lnTo>
                <a:lnTo>
                  <a:pt x="2745469" y="2369254"/>
                </a:lnTo>
                <a:lnTo>
                  <a:pt x="2770479" y="2332233"/>
                </a:lnTo>
                <a:lnTo>
                  <a:pt x="2794412" y="2294442"/>
                </a:lnTo>
                <a:lnTo>
                  <a:pt x="2817244" y="2255903"/>
                </a:lnTo>
                <a:lnTo>
                  <a:pt x="2838953" y="2216640"/>
                </a:lnTo>
                <a:lnTo>
                  <a:pt x="2859518" y="2176673"/>
                </a:lnTo>
                <a:lnTo>
                  <a:pt x="2878916" y="2136025"/>
                </a:lnTo>
                <a:lnTo>
                  <a:pt x="2897125" y="2094718"/>
                </a:lnTo>
                <a:lnTo>
                  <a:pt x="2914123" y="2052774"/>
                </a:lnTo>
                <a:lnTo>
                  <a:pt x="2929888" y="2010216"/>
                </a:lnTo>
                <a:lnTo>
                  <a:pt x="2944398" y="1967065"/>
                </a:lnTo>
                <a:lnTo>
                  <a:pt x="2957631" y="1923343"/>
                </a:lnTo>
                <a:lnTo>
                  <a:pt x="2969565" y="1879072"/>
                </a:lnTo>
                <a:lnTo>
                  <a:pt x="2980178" y="1834275"/>
                </a:lnTo>
                <a:lnTo>
                  <a:pt x="2989447" y="1788973"/>
                </a:lnTo>
                <a:lnTo>
                  <a:pt x="2997351" y="1743189"/>
                </a:lnTo>
                <a:lnTo>
                  <a:pt x="3003867" y="1696945"/>
                </a:lnTo>
                <a:lnTo>
                  <a:pt x="3008973" y="1650263"/>
                </a:lnTo>
                <a:lnTo>
                  <a:pt x="3012648" y="1603164"/>
                </a:lnTo>
                <a:lnTo>
                  <a:pt x="3014869" y="1555672"/>
                </a:lnTo>
                <a:lnTo>
                  <a:pt x="3015614" y="1507807"/>
                </a:lnTo>
                <a:lnTo>
                  <a:pt x="3014869" y="1459942"/>
                </a:lnTo>
                <a:lnTo>
                  <a:pt x="3012648" y="1412450"/>
                </a:lnTo>
                <a:lnTo>
                  <a:pt x="3008973" y="1365351"/>
                </a:lnTo>
                <a:lnTo>
                  <a:pt x="3003867" y="1318669"/>
                </a:lnTo>
                <a:lnTo>
                  <a:pt x="2997351" y="1272425"/>
                </a:lnTo>
                <a:lnTo>
                  <a:pt x="2989447" y="1226641"/>
                </a:lnTo>
                <a:lnTo>
                  <a:pt x="2980178" y="1181339"/>
                </a:lnTo>
                <a:lnTo>
                  <a:pt x="2969565" y="1136542"/>
                </a:lnTo>
                <a:lnTo>
                  <a:pt x="2957631" y="1092271"/>
                </a:lnTo>
                <a:lnTo>
                  <a:pt x="2944398" y="1048549"/>
                </a:lnTo>
                <a:lnTo>
                  <a:pt x="2929888" y="1005398"/>
                </a:lnTo>
                <a:lnTo>
                  <a:pt x="2914123" y="962840"/>
                </a:lnTo>
                <a:lnTo>
                  <a:pt x="2897125" y="920896"/>
                </a:lnTo>
                <a:lnTo>
                  <a:pt x="2878916" y="879589"/>
                </a:lnTo>
                <a:lnTo>
                  <a:pt x="2859518" y="838941"/>
                </a:lnTo>
                <a:lnTo>
                  <a:pt x="2838953" y="798974"/>
                </a:lnTo>
                <a:lnTo>
                  <a:pt x="2817244" y="759711"/>
                </a:lnTo>
                <a:lnTo>
                  <a:pt x="2794412" y="721172"/>
                </a:lnTo>
                <a:lnTo>
                  <a:pt x="2770479" y="683381"/>
                </a:lnTo>
                <a:lnTo>
                  <a:pt x="2745469" y="646360"/>
                </a:lnTo>
                <a:lnTo>
                  <a:pt x="2719401" y="610129"/>
                </a:lnTo>
                <a:lnTo>
                  <a:pt x="2692300" y="574713"/>
                </a:lnTo>
                <a:lnTo>
                  <a:pt x="2664186" y="540131"/>
                </a:lnTo>
                <a:lnTo>
                  <a:pt x="2635082" y="506408"/>
                </a:lnTo>
                <a:lnTo>
                  <a:pt x="2605010" y="473564"/>
                </a:lnTo>
                <a:lnTo>
                  <a:pt x="2573992" y="441622"/>
                </a:lnTo>
                <a:lnTo>
                  <a:pt x="2542050" y="410604"/>
                </a:lnTo>
                <a:lnTo>
                  <a:pt x="2509206" y="380532"/>
                </a:lnTo>
                <a:lnTo>
                  <a:pt x="2475483" y="351428"/>
                </a:lnTo>
                <a:lnTo>
                  <a:pt x="2440901" y="323314"/>
                </a:lnTo>
                <a:lnTo>
                  <a:pt x="2405485" y="296213"/>
                </a:lnTo>
                <a:lnTo>
                  <a:pt x="2369254" y="270145"/>
                </a:lnTo>
                <a:lnTo>
                  <a:pt x="2332233" y="245135"/>
                </a:lnTo>
                <a:lnTo>
                  <a:pt x="2294442" y="221202"/>
                </a:lnTo>
                <a:lnTo>
                  <a:pt x="2255903" y="198370"/>
                </a:lnTo>
                <a:lnTo>
                  <a:pt x="2216640" y="176661"/>
                </a:lnTo>
                <a:lnTo>
                  <a:pt x="2176673" y="156096"/>
                </a:lnTo>
                <a:lnTo>
                  <a:pt x="2136025" y="136698"/>
                </a:lnTo>
                <a:lnTo>
                  <a:pt x="2094718" y="118489"/>
                </a:lnTo>
                <a:lnTo>
                  <a:pt x="2052774" y="101491"/>
                </a:lnTo>
                <a:lnTo>
                  <a:pt x="2010216" y="85726"/>
                </a:lnTo>
                <a:lnTo>
                  <a:pt x="1967065" y="71215"/>
                </a:lnTo>
                <a:lnTo>
                  <a:pt x="1923343" y="57982"/>
                </a:lnTo>
                <a:lnTo>
                  <a:pt x="1879072" y="46049"/>
                </a:lnTo>
                <a:lnTo>
                  <a:pt x="1834275" y="35436"/>
                </a:lnTo>
                <a:lnTo>
                  <a:pt x="1788973" y="26167"/>
                </a:lnTo>
                <a:lnTo>
                  <a:pt x="1743189" y="18263"/>
                </a:lnTo>
                <a:lnTo>
                  <a:pt x="1696945" y="11747"/>
                </a:lnTo>
                <a:lnTo>
                  <a:pt x="1650263" y="6641"/>
                </a:lnTo>
                <a:lnTo>
                  <a:pt x="1603164" y="2966"/>
                </a:lnTo>
                <a:lnTo>
                  <a:pt x="1555672" y="745"/>
                </a:lnTo>
                <a:lnTo>
                  <a:pt x="1507807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423796" y="5214501"/>
            <a:ext cx="1130935" cy="942975"/>
          </a:xfrm>
          <a:custGeom>
            <a:avLst/>
            <a:gdLst/>
            <a:ahLst/>
            <a:cxnLst/>
            <a:rect l="l" t="t" r="r" b="b"/>
            <a:pathLst>
              <a:path w="1130934" h="942975">
                <a:moveTo>
                  <a:pt x="0" y="628253"/>
                </a:moveTo>
                <a:lnTo>
                  <a:pt x="314126" y="942379"/>
                </a:lnTo>
                <a:lnTo>
                  <a:pt x="1130855" y="0"/>
                </a:lnTo>
              </a:path>
            </a:pathLst>
          </a:custGeom>
          <a:ln w="2513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4153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79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23590">
              <a:lnSpc>
                <a:spcPct val="100000"/>
              </a:lnSpc>
            </a:pPr>
            <a:r>
              <a:rPr spc="-90" dirty="0"/>
              <a:t>Integration </a:t>
            </a:r>
            <a:r>
              <a:rPr spc="-240" dirty="0"/>
              <a:t>tests</a:t>
            </a:r>
            <a:r>
              <a:rPr spc="-785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/>
          <p:nvPr/>
        </p:nvSpPr>
        <p:spPr>
          <a:xfrm>
            <a:off x="8798894" y="4967084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273016" y="6138085"/>
            <a:ext cx="1558290" cy="0"/>
          </a:xfrm>
          <a:custGeom>
            <a:avLst/>
            <a:gdLst/>
            <a:ahLst/>
            <a:cxnLst/>
            <a:rect l="l" t="t" r="r" b="b"/>
            <a:pathLst>
              <a:path w="1558290">
                <a:moveTo>
                  <a:pt x="0" y="0"/>
                </a:moveTo>
                <a:lnTo>
                  <a:pt x="1558067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538797" y="7307892"/>
            <a:ext cx="3027045" cy="0"/>
          </a:xfrm>
          <a:custGeom>
            <a:avLst/>
            <a:gdLst/>
            <a:ahLst/>
            <a:cxnLst/>
            <a:rect l="l" t="t" r="r" b="b"/>
            <a:pathLst>
              <a:path w="3027045">
                <a:moveTo>
                  <a:pt x="0" y="0"/>
                </a:moveTo>
                <a:lnTo>
                  <a:pt x="3026504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714813" y="3047244"/>
            <a:ext cx="4688205" cy="5800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45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629920" marR="632460" indent="13335" algn="ctr">
              <a:lnSpc>
                <a:spcPct val="114999"/>
              </a:lnSpc>
              <a:spcBef>
                <a:spcPts val="125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  </a:t>
            </a:r>
            <a:r>
              <a:rPr sz="6600" b="1" spc="-6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0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7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16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8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endParaRPr sz="66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47808" y="8459155"/>
            <a:ext cx="3408679" cy="0"/>
          </a:xfrm>
          <a:custGeom>
            <a:avLst/>
            <a:gdLst/>
            <a:ahLst/>
            <a:cxnLst/>
            <a:rect l="l" t="t" r="r" b="b"/>
            <a:pathLst>
              <a:path w="3408679">
                <a:moveTo>
                  <a:pt x="0" y="0"/>
                </a:moveTo>
                <a:lnTo>
                  <a:pt x="3408482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898145" y="3928897"/>
            <a:ext cx="1032192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135" dirty="0">
                <a:solidFill>
                  <a:srgbClr val="286494"/>
                </a:solidFill>
              </a:rPr>
              <a:t>End-to-end</a:t>
            </a:r>
            <a:r>
              <a:rPr sz="10700" spc="-620" dirty="0">
                <a:solidFill>
                  <a:srgbClr val="286494"/>
                </a:solidFill>
              </a:rPr>
              <a:t> </a:t>
            </a:r>
            <a:r>
              <a:rPr sz="10700" spc="-300" dirty="0">
                <a:solidFill>
                  <a:srgbClr val="286494"/>
                </a:solidFill>
              </a:rPr>
              <a:t>tests</a:t>
            </a:r>
            <a:endParaRPr sz="10700"/>
          </a:p>
        </p:txBody>
      </p:sp>
      <p:sp>
        <p:nvSpPr>
          <p:cNvPr id="3" name="object 3"/>
          <p:cNvSpPr/>
          <p:nvPr/>
        </p:nvSpPr>
        <p:spPr>
          <a:xfrm>
            <a:off x="8970145" y="6049072"/>
            <a:ext cx="2163860" cy="212140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D044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714935" y="4176043"/>
            <a:ext cx="12696825" cy="2984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11500" marR="5080" indent="-3099435">
              <a:lnSpc>
                <a:spcPts val="11870"/>
              </a:lnSpc>
            </a:pPr>
            <a:r>
              <a:rPr sz="10300" b="1" spc="105" dirty="0">
                <a:solidFill>
                  <a:srgbClr val="FFFFFF"/>
                </a:solidFill>
                <a:latin typeface="Arial"/>
                <a:cs typeface="Arial"/>
              </a:rPr>
              <a:t>Why </a:t>
            </a:r>
            <a:r>
              <a:rPr sz="10300" b="1" spc="-210" dirty="0">
                <a:solidFill>
                  <a:srgbClr val="FFFFFF"/>
                </a:solidFill>
                <a:latin typeface="Arial"/>
                <a:cs typeface="Arial"/>
              </a:rPr>
              <a:t>didn’t </a:t>
            </a:r>
            <a:r>
              <a:rPr sz="10300" b="1" spc="-260" dirty="0">
                <a:solidFill>
                  <a:srgbClr val="FFFFFF"/>
                </a:solidFill>
                <a:latin typeface="Arial"/>
                <a:cs typeface="Arial"/>
              </a:rPr>
              <a:t>your</a:t>
            </a:r>
            <a:r>
              <a:rPr sz="10300" b="1" spc="-15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300" b="1" spc="-295" dirty="0">
                <a:solidFill>
                  <a:srgbClr val="FFFFFF"/>
                </a:solidFill>
                <a:latin typeface="Arial"/>
                <a:cs typeface="Arial"/>
              </a:rPr>
              <a:t>tests  </a:t>
            </a:r>
            <a:r>
              <a:rPr sz="10300" b="1" spc="-130" dirty="0">
                <a:solidFill>
                  <a:srgbClr val="FFFFFF"/>
                </a:solidFill>
                <a:latin typeface="Arial"/>
                <a:cs typeface="Arial"/>
              </a:rPr>
              <a:t>catch</a:t>
            </a:r>
            <a:r>
              <a:rPr sz="10300" b="1" spc="-6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300" b="1" spc="-480" dirty="0">
                <a:solidFill>
                  <a:srgbClr val="FFFFFF"/>
                </a:solidFill>
                <a:latin typeface="Arial"/>
                <a:cs typeface="Arial"/>
              </a:rPr>
              <a:t>this?</a:t>
            </a:r>
            <a:endParaRPr sz="103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26085" y="334113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027" y="199901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26085" y="197807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41761" y="202880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41761" y="199901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20820" y="197643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28173" y="264651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66916" y="303263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77387" y="221328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66916" y="316875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70731" y="242733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30794" y="322595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51736" y="188383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0794" y="186289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46470" y="191362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46470" y="188383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125528" y="186125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32881" y="253133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71625" y="291745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82095" y="209810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71625" y="305357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75441" y="231216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35503" y="3121245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56445" y="1779129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35503" y="1758187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51179" y="180891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51179" y="1779129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30237" y="1756543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37590" y="242662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6333" y="281274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86804" y="199339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76333" y="294886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80149" y="2207451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835380" y="3886246"/>
            <a:ext cx="1998980" cy="1080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9285" marR="5080" indent="-617220">
              <a:lnSpc>
                <a:spcPct val="118800"/>
              </a:lnSpc>
            </a:pPr>
            <a:r>
              <a:rPr sz="2950" b="1" spc="-265" dirty="0">
                <a:solidFill>
                  <a:srgbClr val="164F86"/>
                </a:solidFill>
                <a:latin typeface="Arial"/>
                <a:cs typeface="Arial"/>
              </a:rPr>
              <a:t>E</a:t>
            </a:r>
            <a:r>
              <a:rPr sz="2950" b="1" spc="35" dirty="0">
                <a:solidFill>
                  <a:srgbClr val="164F86"/>
                </a:solidFill>
                <a:latin typeface="Arial"/>
                <a:cs typeface="Arial"/>
              </a:rPr>
              <a:t>nd</a:t>
            </a:r>
            <a:r>
              <a:rPr sz="2950" b="1" spc="5" dirty="0">
                <a:solidFill>
                  <a:srgbClr val="164F86"/>
                </a:solidFill>
                <a:latin typeface="Arial"/>
                <a:cs typeface="Arial"/>
              </a:rPr>
              <a:t>-</a:t>
            </a:r>
            <a:r>
              <a:rPr sz="2950" b="1" spc="110" dirty="0">
                <a:solidFill>
                  <a:srgbClr val="164F86"/>
                </a:solidFill>
                <a:latin typeface="Arial"/>
                <a:cs typeface="Arial"/>
              </a:rPr>
              <a:t>t</a:t>
            </a:r>
            <a:r>
              <a:rPr sz="2950" b="1" dirty="0">
                <a:solidFill>
                  <a:srgbClr val="164F86"/>
                </a:solidFill>
                <a:latin typeface="Arial"/>
                <a:cs typeface="Arial"/>
              </a:rPr>
              <a:t>o-end  </a:t>
            </a:r>
            <a:r>
              <a:rPr sz="2950" b="1" spc="-55" dirty="0">
                <a:solidFill>
                  <a:srgbClr val="164F86"/>
                </a:solidFill>
                <a:latin typeface="Arial"/>
                <a:cs typeface="Arial"/>
              </a:rPr>
              <a:t>tests</a:t>
            </a:r>
            <a:endParaRPr sz="29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935472" y="241485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184597" y="228920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055657" y="2832112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35769" y="2706462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60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41269" y="994880"/>
            <a:ext cx="3385875" cy="33250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8269770" y="4609491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809346" y="2604406"/>
            <a:ext cx="60960" cy="4635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6120000">
            <a:off x="9812344" y="265411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6600000">
            <a:off x="9805452" y="268321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7020000">
            <a:off x="9794844" y="270820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7440000">
            <a:off x="9781421" y="273015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7920000">
            <a:off x="9762456" y="275241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8520000">
            <a:off x="9738080" y="277822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8820000">
            <a:off x="9717977" y="279097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9540000">
            <a:off x="9676510" y="281038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0080000">
            <a:off x="9643927" y="2819495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0620000">
            <a:off x="9610141" y="2823449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1220000">
            <a:off x="9578561" y="282189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1820000">
            <a:off x="9543779" y="281465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2480000">
            <a:off x="9505345" y="279938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2960000">
            <a:off x="9478518" y="278380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3440000">
            <a:off x="9457662" y="276543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4040000">
            <a:off x="9431370" y="273577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4520000">
            <a:off x="9414927" y="271229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4940000">
            <a:off x="9403465" y="268568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5420000">
            <a:off x="9394130" y="2657735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5900000">
            <a:off x="9390098" y="262906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6320000">
            <a:off x="9389495" y="260241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7040000">
            <a:off x="9392761" y="2558847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7520000">
            <a:off x="9404149" y="253010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8180000">
            <a:off x="9421797" y="249230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8600000">
            <a:off x="9439006" y="247024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020000">
            <a:off x="9458008" y="245090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500000">
            <a:off x="9478285" y="243282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9980000">
            <a:off x="9504397" y="241752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20400000">
            <a:off x="9528851" y="240653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20760000">
            <a:off x="9551748" y="239996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21120000">
            <a:off x="9571822" y="239519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660000">
            <a:off x="9648519" y="239783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1140000">
            <a:off x="9675509" y="240532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620000">
            <a:off x="9702801" y="241685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2100000">
            <a:off x="9726972" y="243247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2580000">
            <a:off x="9752033" y="245347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3120000">
            <a:off x="9773385" y="247689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3600000">
            <a:off x="9790835" y="250115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3900000">
            <a:off x="9802712" y="2520614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4320000">
            <a:off x="9807721" y="254369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4860000">
            <a:off x="9814990" y="2575565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19440000">
            <a:off x="9974086" y="2453787"/>
            <a:ext cx="260793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19440000">
            <a:off x="9010056" y="2803952"/>
            <a:ext cx="255116" cy="28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6780000">
            <a:off x="9936818" y="257053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7500000">
            <a:off x="9913318" y="260883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7980000">
            <a:off x="9895712" y="263228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8400000">
            <a:off x="9876470" y="265064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8820000">
            <a:off x="9855447" y="266588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9300000">
            <a:off x="9829023" y="267958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9900000">
            <a:off x="9796853" y="269246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0200000">
            <a:off x="9773313" y="2697283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0980000">
            <a:off x="9727594" y="269937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1520000">
            <a:off x="9693905" y="269509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2060000">
            <a:off x="9661269" y="268553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2600000">
            <a:off x="9632650" y="267170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3200000">
            <a:off x="9603395" y="265078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3860000">
            <a:off x="9573804" y="262197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4340000">
            <a:off x="9555255" y="2597480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4820000">
            <a:off x="9543333" y="257180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5420000">
            <a:off x="9530727" y="253417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5900000">
            <a:off x="9524639" y="2506677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6320000">
            <a:off x="9524492" y="247735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6800000">
            <a:off x="9526730" y="244824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7280000">
            <a:off x="9534238" y="241998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7700000">
            <a:off x="9544173" y="239510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8420000">
            <a:off x="9564013" y="2357214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8900000">
            <a:off x="9585792" y="233418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9560000">
            <a:off x="9616785" y="230680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9980000">
            <a:off x="9641232" y="229285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20400000">
            <a:off x="9666296" y="228220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20880000">
            <a:off x="9691876" y="227416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21360000">
            <a:off x="9721984" y="226977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20000">
            <a:off x="9748793" y="226924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480000">
            <a:off x="9772722" y="227128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840000">
            <a:off x="9792582" y="227635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380000">
            <a:off x="9822647" y="2286410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40000">
            <a:off x="9862495" y="2308007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520000">
            <a:off x="9884234" y="2325736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3000000">
            <a:off x="9904874" y="234678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3480000">
            <a:off x="9920907" y="237118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3960000">
            <a:off x="9935785" y="240042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4500000">
            <a:off x="9946446" y="243003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4980000">
            <a:off x="9953158" y="245869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5280000">
            <a:off x="9956723" y="2480459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5700000">
            <a:off x="9952088" y="250511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6240000">
            <a:off x="9946230" y="253735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0820000">
            <a:off x="10132912" y="2529933"/>
            <a:ext cx="260866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20000">
            <a:off x="9109021" y="2474652"/>
            <a:ext cx="255191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6540000">
            <a:off x="10079199" y="2806115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7260000">
            <a:off x="10058415" y="2845119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7740000">
            <a:off x="10042228" y="287009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8160000">
            <a:off x="10024329" y="288978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8580000">
            <a:off x="10004356" y="2906376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9060000">
            <a:off x="9979014" y="292137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9660000">
            <a:off x="9947638" y="293656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0020000">
            <a:off x="9924593" y="294245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10740000">
            <a:off x="9879097" y="294775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1340000">
            <a:off x="9845033" y="2945678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1880000">
            <a:off x="9811842" y="2938291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12360000">
            <a:off x="9782563" y="292642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2960000">
            <a:off x="9752224" y="290749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13620000">
            <a:off x="9720722" y="288073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14100000">
            <a:off x="9700615" y="2857437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14580000">
            <a:off x="9687035" y="2832709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5180000">
            <a:off x="9671984" y="279599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5660000">
            <a:off x="9664097" y="276887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9652217" y="2732406"/>
            <a:ext cx="60960" cy="4889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6560000">
            <a:off x="9662359" y="271043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7040000">
            <a:off x="9667997" y="268179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7460000">
            <a:off x="9676269" y="265633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8180000">
            <a:off x="9693768" y="261674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8660000">
            <a:off x="9713826" y="259280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9320000">
            <a:off x="9743004" y="256329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9800000">
            <a:off x="9766330" y="254783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20220000">
            <a:off x="9790496" y="253560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20640000">
            <a:off x="9815791" y="252578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21120000">
            <a:off x="9845400" y="251951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21540000">
            <a:off x="9872291" y="251721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240000">
            <a:off x="9896138" y="251782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600000">
            <a:off x="9916386" y="252134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140000">
            <a:off x="9946940" y="2529392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860000">
            <a:off x="9988255" y="254809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2280000">
            <a:off x="10010978" y="2564945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2760000">
            <a:off x="10033018" y="258425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3240000">
            <a:off x="10050619" y="2607762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3780000">
            <a:off x="10067545" y="263531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4260000">
            <a:off x="10079957" y="2664832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4740000">
            <a:off x="10088542" y="269275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5100000">
            <a:off x="10093625" y="271436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0082112" y="2729212"/>
            <a:ext cx="61594" cy="5334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6000000">
            <a:off x="10086790" y="277189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640000">
            <a:off x="10271722" y="2744436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7" baseline="13888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 baseline="13888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9246424" y="2756791"/>
            <a:ext cx="255822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9240000">
            <a:off x="9881092" y="253524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9900000">
            <a:off x="9837890" y="2550500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0440000">
            <a:off x="9809674" y="255548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0920000">
            <a:off x="9783062" y="255660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340000">
            <a:off x="9757169" y="255445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1760000">
            <a:off x="9727921" y="254849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2360000">
            <a:off x="9695952" y="253506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2720000">
            <a:off x="9674636" y="252464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3440000">
            <a:off x="9637849" y="249776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3980000">
            <a:off x="9615052" y="247268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4520000">
            <a:off x="9596511" y="244415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5060000">
            <a:off x="9583950" y="241451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5600000">
            <a:off x="9575921" y="23791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9562684" y="2331121"/>
            <a:ext cx="60960" cy="48260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6740000">
            <a:off x="9573651" y="230838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7220000">
            <a:off x="9581719" y="228008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7880000">
            <a:off x="9596758" y="224293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8300000">
            <a:off x="9609889" y="221900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8780000">
            <a:off x="9628664" y="219638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9260000">
            <a:off x="9649319" y="2176014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9740000">
            <a:off x="9673540" y="215903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0160000">
            <a:off x="9697516" y="214627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20820000">
            <a:off x="9737012" y="213196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21300000">
            <a:off x="9768850" y="212721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360000">
            <a:off x="9809674" y="212762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780000">
            <a:off x="9837521" y="213232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1200000">
            <a:off x="9863493" y="2140124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1680000">
            <a:off x="9887971" y="215187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2100000">
            <a:off x="9913794" y="216765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2580000">
            <a:off x="9934610" y="218445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2880000">
            <a:off x="9951648" y="2200373"/>
            <a:ext cx="369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3300000">
            <a:off x="9963006" y="221908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3780000">
            <a:off x="9978833" y="224688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4500000">
            <a:off x="9995587" y="228802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4980000">
            <a:off x="10000231" y="231618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9992791" y="2338302"/>
            <a:ext cx="60960" cy="48260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5880000">
            <a:off x="9998169" y="2375530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6420000">
            <a:off x="9991110" y="240687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6900000">
            <a:off x="9979349" y="2436582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7380000">
            <a:off x="9966116" y="246189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7740000">
            <a:off x="9955511" y="247877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8160000">
            <a:off x="9935190" y="249673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8640000">
            <a:off x="9909400" y="2518020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620000">
            <a:off x="10031214" y="2704207"/>
            <a:ext cx="261424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620000">
            <a:off x="9291176" y="1993941"/>
            <a:ext cx="255747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7860000">
            <a:off x="9525423" y="254827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8580000">
            <a:off x="9491345" y="257726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9060000">
            <a:off x="9467255" y="259364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9480000">
            <a:off x="9443267" y="2605280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9900000">
            <a:off x="9418548" y="261320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0380000">
            <a:off x="9389234" y="261808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1040000">
            <a:off x="9354568" y="261922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1400000">
            <a:off x="9330871" y="261687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2060000">
            <a:off x="9286618" y="260543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2600000">
            <a:off x="9255930" y="259093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3200000">
            <a:off x="9227710" y="2571679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3680000">
            <a:off x="9204853" y="254954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4280000">
            <a:off x="9183763" y="251980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4940000">
            <a:off x="9164587" y="2483394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5420000">
            <a:off x="9154480" y="2454670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5900000">
            <a:off x="9151233" y="242605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500000">
            <a:off x="9151013" y="238631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6980000">
            <a:off x="9153721" y="235873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7460000">
            <a:off x="9162556" y="233055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7880000">
            <a:off x="9173875" y="230379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8360000">
            <a:off x="9189831" y="227907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8780000">
            <a:off x="9207094" y="225842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9500000">
            <a:off x="9237835" y="222907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9980000">
            <a:off x="9265625" y="221342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20640000">
            <a:off x="9303525" y="219753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21120000">
            <a:off x="9330993" y="219158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21540000">
            <a:off x="9358015" y="218906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300000">
            <a:off x="9384975" y="219027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80000">
            <a:off x="9414982" y="219478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1200000">
            <a:off x="9440690" y="220300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1560000">
            <a:off x="9462835" y="221135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920000">
            <a:off x="9480050" y="2223484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2460000">
            <a:off x="9505428" y="224251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3120000">
            <a:off x="9536576" y="227508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3600000">
            <a:off x="9551483" y="2299352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4080000">
            <a:off x="9564835" y="232502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4560000">
            <a:off x="9572404" y="2353987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5100000">
            <a:off x="9577771" y="2385782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5580000">
            <a:off x="9578370" y="241743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6060000">
            <a:off x="9575889" y="244636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6420000">
            <a:off x="9572747" y="246751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6780000">
            <a:off x="9560422" y="2490673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7320000">
            <a:off x="9544717" y="251952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7320000">
            <a:off x="9367622" y="293129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7980000">
            <a:off x="9338684" y="2965992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8460000">
            <a:off x="9317780" y="2986463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8940000">
            <a:off x="9296175" y="300138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9360000">
            <a:off x="9273122" y="301332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9780000">
            <a:off x="9244767" y="302345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10380000">
            <a:off x="9210947" y="303057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0740000">
            <a:off x="9187127" y="303186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1520000">
            <a:off x="9141412" y="302768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2060000">
            <a:off x="9108738" y="301847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2600000">
            <a:off x="9077885" y="300416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3140000">
            <a:off x="9051652" y="298609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3680000">
            <a:off x="9026071" y="296125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4340000">
            <a:off x="9001233" y="292815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4820000">
            <a:off x="8986323" y="290165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5300000">
            <a:off x="8978370" y="287424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5960000">
            <a:off x="8971518" y="283483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6380000">
            <a:off x="8969753" y="2806928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6860000">
            <a:off x="8973605" y="277810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7340000">
            <a:off x="8980124" y="274976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7760000">
            <a:off x="8991936" y="272281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8240000">
            <a:off x="9005492" y="269934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8900000">
            <a:off x="9031027" y="266507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9380000">
            <a:off x="9055853" y="264541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20100000">
            <a:off x="9090381" y="262317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20520000">
            <a:off x="9116660" y="261286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0940000">
            <a:off x="9142888" y="2605958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1360000">
            <a:off x="9169659" y="260209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660000">
            <a:off x="9226732" y="260552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960000">
            <a:off x="9249740" y="261075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380000">
            <a:off x="9268934" y="261894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860000">
            <a:off x="9296879" y="263407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2580000">
            <a:off x="9333224" y="266046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3060000">
            <a:off x="9351988" y="2681733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3480000">
            <a:off x="9369172" y="2705929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960000">
            <a:off x="9381359" y="2732663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4500000">
            <a:off x="9392185" y="276314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4980000">
            <a:off x="9397877" y="2794601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9390530" y="2816470"/>
            <a:ext cx="60960" cy="4762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5820000">
            <a:off x="9400895" y="284485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6240000">
            <a:off x="9392527" y="2869096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6720000">
            <a:off x="9381693" y="2900782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21360000">
            <a:off x="9566644" y="2936426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21360000">
            <a:off x="8562398" y="2728836"/>
            <a:ext cx="255191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8340000">
            <a:off x="9270851" y="276240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9000000">
            <a:off x="9232930" y="2787834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9480000">
            <a:off x="9206963" y="2800734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9960000">
            <a:off x="9181868" y="280847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0380000">
            <a:off x="9156327" y="281311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0860000">
            <a:off x="9126432" y="281461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1460000">
            <a:off x="9092058" y="281082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1820000">
            <a:off x="9068697" y="2805703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2540000">
            <a:off x="9026133" y="278882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3080000">
            <a:off x="8997589" y="277049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3620000">
            <a:off x="8972318" y="2747724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4160000">
            <a:off x="8952514" y="272256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4700000">
            <a:off x="8935510" y="269064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5360000">
            <a:off x="8921413" y="265180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5840000">
            <a:off x="8914917" y="2622463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6320000">
            <a:off x="8915422" y="259346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6980000">
            <a:off x="8920377" y="255371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7400000">
            <a:off x="8926815" y="252687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7880000">
            <a:off x="8939040" y="250030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8360000">
            <a:off x="8953544" y="247532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8840000">
            <a:off x="8972585" y="245279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9260000">
            <a:off x="8992611" y="243418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9920000">
            <a:off x="9026971" y="240954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20400000">
            <a:off x="9056576" y="239733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21120000">
            <a:off x="9095900" y="238670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1540000">
            <a:off x="9124215" y="238425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300000">
            <a:off x="9151340" y="238519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780000">
            <a:off x="9177970" y="238979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200000">
            <a:off x="9206955" y="2398620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680000">
            <a:off x="9231505" y="240945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980000">
            <a:off x="9252122" y="242066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2400000">
            <a:off x="9267924" y="243508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2880000">
            <a:off x="9290241" y="2457840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3600000">
            <a:off x="9317311" y="249328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4080000">
            <a:off x="9328967" y="2519403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4500000">
            <a:off x="9338452" y="2547444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4980000">
            <a:off x="9342206" y="257701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5520000">
            <a:off x="9343577" y="260921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6000000">
            <a:off x="9339860" y="2640968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6480000">
            <a:off x="9333681" y="2669176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6840000">
            <a:off x="9328023" y="2688822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7260000">
            <a:off x="9312783" y="271065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7740000">
            <a:off x="9293231" y="2737903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720000">
            <a:off x="9455445" y="2858114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720000">
            <a:off x="8556404" y="2365130"/>
            <a:ext cx="255191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0020000">
            <a:off x="9362791" y="286462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0680000">
            <a:off x="9317278" y="2870167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1280000">
            <a:off x="9288551" y="286823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1700000">
            <a:off x="9262523" y="286322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2120000">
            <a:off x="9237785" y="285526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2540000">
            <a:off x="9210609" y="284314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3500000">
            <a:off x="9164094" y="280761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4220000">
            <a:off x="9134288" y="2773521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4760000">
            <a:off x="9117768" y="274395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5300000">
            <a:off x="9106163" y="271196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5840000">
            <a:off x="9100671" y="268007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6440000">
            <a:off x="9100719" y="264323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7100000">
            <a:off x="9106471" y="2602476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7580000">
            <a:off x="9114447" y="2574153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8000000">
            <a:off x="9128947" y="2548041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8660000">
            <a:off x="9151954" y="251522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9080000">
            <a:off x="9170139" y="2495141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9560000">
            <a:off x="9193851" y="2477007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20040000">
            <a:off x="9218291" y="2462181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20520000">
            <a:off x="9245736" y="245097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20940000">
            <a:off x="9271987" y="2443896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9309213" y="2388564"/>
            <a:ext cx="342900" cy="98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2260">
              <a:lnSpc>
                <a:spcPct val="10000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420000">
            <a:off x="9345531" y="2441748"/>
            <a:ext cx="4040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140000">
            <a:off x="9385368" y="2451453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560000">
            <a:off x="9411455" y="2462425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1980000">
            <a:off x="9435003" y="247546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2460000">
            <a:off x="9456149" y="249279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940000">
            <a:off x="9477840" y="251358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3360000">
            <a:off x="9494162" y="253491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3720000">
            <a:off x="9507478" y="2553717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4080000">
            <a:off x="9514085" y="257527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4560000">
            <a:off x="9523245" y="260602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5280000">
            <a:off x="9530286" y="2649878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5760000">
            <a:off x="9528368" y="267819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6240000">
            <a:off x="9523979" y="270687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6720000">
            <a:off x="9513217" y="2735432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7200000">
            <a:off x="9499020" y="276460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7740000">
            <a:off x="9481085" y="2790552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8160000">
            <a:off x="9462514" y="281205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8520000">
            <a:off x="9448120" y="282574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8940000">
            <a:off x="9424138" y="283948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9480000">
            <a:off x="9394449" y="2854144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2400000">
            <a:off x="9468384" y="3088113"/>
            <a:ext cx="261424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2400000">
            <a:off x="8908574" y="2227972"/>
            <a:ext cx="255747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1520000">
            <a:off x="9231302" y="269452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2240000">
            <a:off x="9187518" y="268118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2720000">
            <a:off x="9162196" y="266707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3140000">
            <a:off x="9140783" y="265153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3560000">
            <a:off x="9121365" y="263423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4040000">
            <a:off x="9101473" y="261236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4640000">
            <a:off x="9085062" y="257998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5000000">
            <a:off x="9074034" y="256028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5720000">
            <a:off x="9060896" y="251763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9050687" y="2474035"/>
            <a:ext cx="60325" cy="53975"/>
          </a:xfrm>
          <a:prstGeom prst="rect">
            <a:avLst/>
          </a:prstGeom>
        </p:spPr>
        <p:txBody>
          <a:bodyPr vert="vert270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6800000">
            <a:off x="9060841" y="2450033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7280000">
            <a:off x="9069390" y="241840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7880000">
            <a:off x="9085240" y="238397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8540000">
            <a:off x="9107152" y="234974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9020000">
            <a:off x="9126377" y="2327464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9500000">
            <a:off x="9150404" y="230899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20100000">
            <a:off x="9184991" y="228882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20580000">
            <a:off x="9209572" y="2278645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21060000">
            <a:off x="9238606" y="227169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21540000">
            <a:off x="9266923" y="2268693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300000">
            <a:off x="9296768" y="2269956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720000">
            <a:off x="9323548" y="2274287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440000">
            <a:off x="9363000" y="2288392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920000">
            <a:off x="9391629" y="2302313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2580000">
            <a:off x="9423389" y="232891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3060000">
            <a:off x="9442823" y="234872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3480000">
            <a:off x="9458674" y="2370642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3900000">
            <a:off x="9470508" y="2395908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4380000">
            <a:off x="9481893" y="2423263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4800000">
            <a:off x="9487694" y="2449751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5160000">
            <a:off x="9492403" y="2470874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5520000">
            <a:off x="9488903" y="2495266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6060000">
            <a:off x="9484697" y="2526574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6780000">
            <a:off x="9473297" y="256848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7200000">
            <a:off x="9459147" y="2594661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7680000">
            <a:off x="9443364" y="261831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8160000">
            <a:off x="9421717" y="264046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8700000">
            <a:off x="9396907" y="2660559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9180000">
            <a:off x="9369697" y="2677031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9660000">
            <a:off x="9344044" y="268787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0020000">
            <a:off x="9325477" y="2693731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0380000">
            <a:off x="9297320" y="2698098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0980000">
            <a:off x="9264272" y="269881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3900000">
            <a:off x="9225293" y="2988278"/>
            <a:ext cx="261424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0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3900000">
            <a:off x="9074447" y="1971102"/>
            <a:ext cx="255116" cy="27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0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6480000">
            <a:off x="9527428" y="290091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7140000">
            <a:off x="9507322" y="2941369"/>
            <a:ext cx="451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680000">
            <a:off x="9492159" y="296615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8100000">
            <a:off x="9474764" y="298616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8520000">
            <a:off x="9455227" y="300328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8940000">
            <a:off x="9429996" y="3019537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9540000">
            <a:off x="9399027" y="303531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9900000">
            <a:off x="9376291" y="3041752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10620000">
            <a:off x="9330802" y="3048192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11220000">
            <a:off x="9296880" y="3047000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11760000">
            <a:off x="9263506" y="3040485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12300000">
            <a:off x="9233743" y="302941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12900000">
            <a:off x="9202793" y="3011360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3560000">
            <a:off x="9170595" y="298526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4040000">
            <a:off x="9149695" y="2962797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4460000">
            <a:off x="9135664" y="293845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5120000">
            <a:off x="9119652" y="290185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5540000">
            <a:off x="9111246" y="2874892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6020000">
            <a:off x="9108063" y="2846119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6500000">
            <a:off x="9107610" y="2816859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6980000">
            <a:off x="9112509" y="2788105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7400000">
            <a:off x="9120281" y="276212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8060000">
            <a:off x="9136741" y="2722336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8540000">
            <a:off x="9156165" y="2697940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9260000">
            <a:off x="9184408" y="266748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9680000">
            <a:off x="9207623" y="265143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20100000">
            <a:off x="9231463" y="263859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20580000">
            <a:off x="9256189" y="2628077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21000000">
            <a:off x="9285927" y="262105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21480000">
            <a:off x="9312548" y="2618057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80000">
            <a:off x="9207194" y="2609857"/>
            <a:ext cx="155731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22" baseline="11111" dirty="0">
                <a:solidFill>
                  <a:srgbClr val="1C5182"/>
                </a:solidFill>
                <a:latin typeface="Gill Sans MT"/>
                <a:cs typeface="Gill Sans MT"/>
              </a:rPr>
              <a:t>S        </a:t>
            </a:r>
            <a:r>
              <a:rPr sz="375" b="1" spc="13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540000">
            <a:off x="9356804" y="262068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020000">
            <a:off x="9387385" y="2628545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740000">
            <a:off x="9429325" y="264588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2220000">
            <a:off x="9452493" y="266178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2700000">
            <a:off x="9475025" y="2680990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3180000">
            <a:off x="9493225" y="270368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3660000">
            <a:off x="9510871" y="2731120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4200000">
            <a:off x="9524052" y="2759974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4620000">
            <a:off x="9533199" y="2788344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4980000">
            <a:off x="9539011" y="280923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9528488" y="2824660"/>
            <a:ext cx="60325" cy="52705"/>
          </a:xfrm>
          <a:prstGeom prst="rect">
            <a:avLst/>
          </a:prstGeom>
        </p:spPr>
        <p:txBody>
          <a:bodyPr vert="vert" wrap="square" lIns="0" tIns="82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5940000">
            <a:off x="9533680" y="2866808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20520000">
            <a:off x="9718144" y="2831943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3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380000">
            <a:off x="9545537" y="2426047"/>
            <a:ext cx="4105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100000">
            <a:off x="9581528" y="2447807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580000">
            <a:off x="9606637" y="2467237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3000000">
            <a:off x="9625141" y="248702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3420000">
            <a:off x="9640248" y="2508183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900000">
            <a:off x="9652364" y="2533526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4500000">
            <a:off x="9668420" y="2568800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4860000">
            <a:off x="9670634" y="2590045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5580000">
            <a:off x="9670929" y="2634223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6120000">
            <a:off x="9666240" y="266761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6660000">
            <a:off x="9656490" y="2700209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7140000">
            <a:off x="9643263" y="2729912"/>
            <a:ext cx="4356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740000">
            <a:off x="9623744" y="276006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8400000">
            <a:off x="9594286" y="2789393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8880000">
            <a:off x="9568584" y="2806705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9360000">
            <a:off x="9544623" y="281976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9960000">
            <a:off x="9506959" y="2832628"/>
            <a:ext cx="407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0440000">
            <a:off x="9478103" y="2836844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0980000">
            <a:off x="9449595" y="2837703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11460000">
            <a:off x="9419805" y="2834572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11880000">
            <a:off x="9392492" y="2827594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12300000">
            <a:off x="9368018" y="2817828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13020000">
            <a:off x="9327778" y="2795333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3500000">
            <a:off x="9307476" y="2776011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4160000">
            <a:off x="9278749" y="2743426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4640000">
            <a:off x="9265866" y="2719852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5060000">
            <a:off x="9256045" y="2695307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5480000">
            <a:off x="9246611" y="266797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15960000">
            <a:off x="9243656" y="263901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16380000">
            <a:off x="9243293" y="2612177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16740000">
            <a:off x="9247620" y="259054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7100000">
            <a:off x="9249108" y="256722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7640000">
            <a:off x="9259306" y="2536814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8360000">
            <a:off x="9282234" y="2498659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18780000">
            <a:off x="9299691" y="2476107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19260000">
            <a:off x="9321536" y="2456191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19740000">
            <a:off x="9344589" y="2438827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20280000">
            <a:off x="9373520" y="2424118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20760000">
            <a:off x="9403909" y="2414021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21240000">
            <a:off x="9433704" y="2408731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9457444" y="2394267"/>
            <a:ext cx="36830" cy="6096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300000">
            <a:off x="9478171" y="2408766"/>
            <a:ext cx="4433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840000">
            <a:off x="9510468" y="2414636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5480000">
            <a:off x="9334896" y="3148928"/>
            <a:ext cx="25574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21480000">
            <a:off x="9543041" y="2584583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540000">
            <a:off x="9585272" y="2587465"/>
            <a:ext cx="456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020000">
            <a:off x="9616743" y="2594723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440000">
            <a:off x="9642425" y="2604577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860000">
            <a:off x="9665594" y="2617116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2340000">
            <a:off x="9687640" y="2633967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2940000">
            <a:off x="9718389" y="2660677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3300000">
            <a:off x="9729652" y="2677979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5100000">
            <a:off x="9765254" y="2783768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5580000">
            <a:off x="9766334" y="2816688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6180000">
            <a:off x="9762242" y="2853165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6840000">
            <a:off x="9748340" y="289227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7320000">
            <a:off x="9732584" y="2918941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7800000">
            <a:off x="9716864" y="2942505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8400000">
            <a:off x="9688147" y="2970760"/>
            <a:ext cx="4127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9780000">
            <a:off x="9609845" y="3010920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1460000">
            <a:off x="9508817" y="3015671"/>
            <a:ext cx="46018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2600000">
            <a:off x="9441324" y="2990485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3080000">
            <a:off x="9419240" y="2975234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3920000">
            <a:off x="9378831" y="2936107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4400000">
            <a:off x="9363289" y="2911995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4820000">
            <a:off x="9351175" y="2887401"/>
            <a:ext cx="4160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5180000">
            <a:off x="9345713" y="2866917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5600000">
            <a:off x="9336230" y="2843441"/>
            <a:ext cx="44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6080000">
            <a:off x="9332039" y="2811469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6800000">
            <a:off x="9336251" y="2766928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7220000">
            <a:off x="9341932" y="2738676"/>
            <a:ext cx="4369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7700000">
            <a:off x="9353019" y="2711257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8180000">
            <a:off x="9366086" y="2684655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9200000">
            <a:off x="9409024" y="2635876"/>
            <a:ext cx="4407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9680000">
            <a:off x="9434010" y="2618358"/>
            <a:ext cx="4193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0040000">
            <a:off x="9455161" y="2607482"/>
            <a:ext cx="3735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20400000">
            <a:off x="9474262" y="2597616"/>
            <a:ext cx="4483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20940000">
            <a:off x="9506065" y="2588568"/>
            <a:ext cx="4522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8220000">
            <a:off x="9696278" y="295233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8880000">
            <a:off x="9662175" y="2982535"/>
            <a:ext cx="44725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75" b="1" spc="-22" baseline="11111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9420000">
            <a:off x="9633804" y="299237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9840000">
            <a:off x="9608823" y="3001252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0260000">
            <a:off x="9581830" y="3012415"/>
            <a:ext cx="42450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0680000">
            <a:off x="9556018" y="3014690"/>
            <a:ext cx="42092" cy="3365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65"/>
              </a:lnSpc>
              <a:spcBef>
                <a:spcPts val="5"/>
              </a:spcBef>
            </a:pPr>
            <a:r>
              <a:rPr sz="250" b="1" spc="-19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1340000">
            <a:off x="9519233" y="3006568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1700000">
            <a:off x="9495716" y="3002126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2420000">
            <a:off x="9452635" y="2986566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2960000">
            <a:off x="9423515" y="2969157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3500000">
            <a:off x="9394836" y="2950891"/>
            <a:ext cx="48096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75" b="1" spc="-202" baseline="1111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14040000">
            <a:off x="9376868" y="2922778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14640000">
            <a:off x="9358641" y="2891499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5300000">
            <a:off x="9343298" y="285312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5780000">
            <a:off x="9335834" y="2823969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6860000">
            <a:off x="9339274" y="2755115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17280000">
            <a:off x="9344849" y="2728046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7760000">
            <a:off x="9356205" y="2701110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8240000">
            <a:off x="9369897" y="2675660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8720000">
            <a:off x="9384577" y="2656256"/>
            <a:ext cx="46835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1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19140000">
            <a:off x="9407671" y="2633270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20280000">
            <a:off x="9470420" y="2594386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21000000">
            <a:off x="9509381" y="2582430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21420000">
            <a:off x="9537459" y="2579118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80000">
            <a:off x="9564645" y="257919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660000">
            <a:off x="9591411" y="2582885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140000">
            <a:off x="9620808" y="2590494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560000">
            <a:off x="9645618" y="2600888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920000">
            <a:off x="9666823" y="2611456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2280000">
            <a:off x="9682777" y="262524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2760000">
            <a:off x="9705709" y="2647584"/>
            <a:ext cx="44725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3480000">
            <a:off x="9733892" y="2682455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3960000">
            <a:off x="9746550" y="2707520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4440000">
            <a:off x="9757094" y="2734925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4920000">
            <a:off x="9761822" y="2764312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5940000">
            <a:off x="9761527" y="282831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6360000">
            <a:off x="9756070" y="2857084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6720000">
            <a:off x="9751065" y="2876975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7140000">
            <a:off x="9736526" y="2899171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7680000">
            <a:off x="9718049" y="2926690"/>
            <a:ext cx="447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600000">
            <a:off x="9883595" y="3038427"/>
            <a:ext cx="261497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300" b="1" spc="52" baseline="13888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60" baseline="1388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4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3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2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5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600000">
            <a:off x="8969108" y="2574791"/>
            <a:ext cx="255822" cy="2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>
            <a:off x="9755685" y="2787590"/>
            <a:ext cx="72390" cy="103505"/>
          </a:xfrm>
          <a:prstGeom prst="rect">
            <a:avLst/>
          </a:prstGeom>
        </p:spPr>
        <p:txBody>
          <a:bodyPr vert="vert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6240000">
            <a:off x="9770390" y="2899082"/>
            <a:ext cx="4105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6720000">
            <a:off x="9759092" y="2929033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260000">
            <a:off x="9742416" y="2960260"/>
            <a:ext cx="45529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7920000">
            <a:off x="9716351" y="2991104"/>
            <a:ext cx="507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820000">
            <a:off x="9672798" y="3028668"/>
            <a:ext cx="4894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9360000">
            <a:off x="9646652" y="304420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9360000">
            <a:off x="9638544" y="3000858"/>
            <a:ext cx="4227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0080000">
            <a:off x="9603350" y="3057745"/>
            <a:ext cx="41741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0620000">
            <a:off x="9570807" y="3061271"/>
            <a:ext cx="43943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1160000">
            <a:off x="9541612" y="306050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1940000">
            <a:off x="9488626" y="3049865"/>
            <a:ext cx="4850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1940000">
            <a:off x="9482041" y="3008136"/>
            <a:ext cx="4095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2600000">
            <a:off x="9455139" y="3034225"/>
            <a:ext cx="455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3140000">
            <a:off x="9160461" y="2920547"/>
            <a:ext cx="33519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                                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3620000">
            <a:off x="9405293" y="2993834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4100000">
            <a:off x="9385644" y="2970805"/>
            <a:ext cx="42450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4940000">
            <a:off x="9362149" y="2925547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5720000">
            <a:off x="9348931" y="287892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>
            <a:off x="9325771" y="2788966"/>
            <a:ext cx="71755" cy="101600"/>
          </a:xfrm>
          <a:prstGeom prst="rect">
            <a:avLst/>
          </a:prstGeom>
        </p:spPr>
        <p:txBody>
          <a:bodyPr vert="vert270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75" baseline="22222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6740000">
            <a:off x="9349038" y="2816333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7400000">
            <a:off x="9359518" y="277436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7880000">
            <a:off x="9369936" y="2747298"/>
            <a:ext cx="4318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8360000">
            <a:off x="9386850" y="2720908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8840000">
            <a:off x="9406191" y="2696819"/>
            <a:ext cx="42814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9380000">
            <a:off x="9429813" y="2676181"/>
            <a:ext cx="4174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9800000">
            <a:off x="9441207" y="2607472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9800000">
            <a:off x="9454056" y="2660195"/>
            <a:ext cx="40729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0580000">
            <a:off x="9495095" y="2640968"/>
            <a:ext cx="45125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1060000">
            <a:off x="9528293" y="2633669"/>
            <a:ext cx="4040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20000">
            <a:off x="9571670" y="2631166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600000">
            <a:off x="9601093" y="2635069"/>
            <a:ext cx="43184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140000">
            <a:off x="9631692" y="2642673"/>
            <a:ext cx="41396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620000">
            <a:off x="9659308" y="2655188"/>
            <a:ext cx="4433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160000">
            <a:off x="9688503" y="2673618"/>
            <a:ext cx="43943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700000">
            <a:off x="9713929" y="2695319"/>
            <a:ext cx="43561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spc="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3180000">
            <a:off x="9735054" y="2719382"/>
            <a:ext cx="41396" cy="33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65"/>
              </a:lnSpc>
            </a:pP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3600000">
            <a:off x="9750198" y="2738709"/>
            <a:ext cx="36747" cy="34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0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4020000">
            <a:off x="9735860" y="2739534"/>
            <a:ext cx="80652" cy="342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270"/>
              </a:lnSpc>
              <a:spcBef>
                <a:spcPts val="5"/>
              </a:spcBef>
            </a:pPr>
            <a:r>
              <a:rPr sz="375" b="1" spc="15" baseline="22222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375" b="1" spc="-7" baseline="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4560000">
            <a:off x="9745578" y="2771911"/>
            <a:ext cx="8293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20940000">
            <a:off x="9977400" y="2906677"/>
            <a:ext cx="213640" cy="29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29"/>
              </a:lnSpc>
            </a:pP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00" b="1" spc="1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20940000">
            <a:off x="8931919" y="2820312"/>
            <a:ext cx="255191" cy="298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35"/>
              </a:lnSpc>
            </a:pPr>
            <a:r>
              <a:rPr sz="200" b="1" spc="5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00" b="1" spc="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200" b="1" spc="-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>
            <a:off x="15086316" y="4609491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14611387" y="994880"/>
            <a:ext cx="3385875" cy="33250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1636818" y="241485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19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3885964" y="228920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1757024" y="2832112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1537135" y="2706462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 txBox="1"/>
          <p:nvPr/>
        </p:nvSpPr>
        <p:spPr>
          <a:xfrm>
            <a:off x="8343066" y="10190473"/>
            <a:ext cx="239204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Email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7904094" y="6650907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8582597" y="8775774"/>
            <a:ext cx="1913255" cy="74295"/>
          </a:xfrm>
          <a:custGeom>
            <a:avLst/>
            <a:gdLst/>
            <a:ahLst/>
            <a:cxnLst/>
            <a:rect l="l" t="t" r="r" b="b"/>
            <a:pathLst>
              <a:path w="1913254" h="74295">
                <a:moveTo>
                  <a:pt x="0" y="0"/>
                </a:moveTo>
                <a:lnTo>
                  <a:pt x="0" y="20941"/>
                </a:lnTo>
                <a:lnTo>
                  <a:pt x="4158" y="41534"/>
                </a:lnTo>
                <a:lnTo>
                  <a:pt x="15489" y="58346"/>
                </a:lnTo>
                <a:lnTo>
                  <a:pt x="32297" y="69680"/>
                </a:lnTo>
                <a:lnTo>
                  <a:pt x="52888" y="73840"/>
                </a:lnTo>
                <a:lnTo>
                  <a:pt x="1859870" y="73840"/>
                </a:lnTo>
                <a:lnTo>
                  <a:pt x="1859870" y="52898"/>
                </a:lnTo>
                <a:lnTo>
                  <a:pt x="52888" y="52898"/>
                </a:lnTo>
                <a:lnTo>
                  <a:pt x="32297" y="48738"/>
                </a:lnTo>
                <a:lnTo>
                  <a:pt x="15489" y="37404"/>
                </a:lnTo>
                <a:lnTo>
                  <a:pt x="4158" y="20592"/>
                </a:lnTo>
                <a:lnTo>
                  <a:pt x="0" y="0"/>
                </a:lnTo>
                <a:close/>
              </a:path>
              <a:path w="1913254" h="74295">
                <a:moveTo>
                  <a:pt x="1912789" y="0"/>
                </a:moveTo>
                <a:lnTo>
                  <a:pt x="1908635" y="20592"/>
                </a:lnTo>
                <a:lnTo>
                  <a:pt x="1897300" y="37404"/>
                </a:lnTo>
                <a:lnTo>
                  <a:pt x="1880481" y="48738"/>
                </a:lnTo>
                <a:lnTo>
                  <a:pt x="1859870" y="52898"/>
                </a:lnTo>
                <a:lnTo>
                  <a:pt x="1859870" y="73840"/>
                </a:lnTo>
                <a:lnTo>
                  <a:pt x="1880481" y="69680"/>
                </a:lnTo>
                <a:lnTo>
                  <a:pt x="1897300" y="58346"/>
                </a:lnTo>
                <a:lnTo>
                  <a:pt x="1908635" y="41534"/>
                </a:lnTo>
                <a:lnTo>
                  <a:pt x="1912789" y="20941"/>
                </a:lnTo>
                <a:lnTo>
                  <a:pt x="1912789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8603539" y="7694383"/>
            <a:ext cx="1871345" cy="1113790"/>
          </a:xfrm>
          <a:custGeom>
            <a:avLst/>
            <a:gdLst/>
            <a:ahLst/>
            <a:cxnLst/>
            <a:rect l="l" t="t" r="r" b="b"/>
            <a:pathLst>
              <a:path w="1871345" h="1113790">
                <a:moveTo>
                  <a:pt x="1838928" y="0"/>
                </a:moveTo>
                <a:lnTo>
                  <a:pt x="31946" y="0"/>
                </a:lnTo>
                <a:lnTo>
                  <a:pt x="19511" y="2510"/>
                </a:lnTo>
                <a:lnTo>
                  <a:pt x="9357" y="9358"/>
                </a:lnTo>
                <a:lnTo>
                  <a:pt x="2510" y="19516"/>
                </a:lnTo>
                <a:lnTo>
                  <a:pt x="0" y="31957"/>
                </a:lnTo>
                <a:lnTo>
                  <a:pt x="0" y="1081391"/>
                </a:lnTo>
                <a:lnTo>
                  <a:pt x="2510" y="1093832"/>
                </a:lnTo>
                <a:lnTo>
                  <a:pt x="9357" y="1103989"/>
                </a:lnTo>
                <a:lnTo>
                  <a:pt x="19511" y="1110837"/>
                </a:lnTo>
                <a:lnTo>
                  <a:pt x="31946" y="1113348"/>
                </a:lnTo>
                <a:lnTo>
                  <a:pt x="1838928" y="1113348"/>
                </a:lnTo>
                <a:lnTo>
                  <a:pt x="1851368" y="1110837"/>
                </a:lnTo>
                <a:lnTo>
                  <a:pt x="1861533" y="1103989"/>
                </a:lnTo>
                <a:lnTo>
                  <a:pt x="1868390" y="1093832"/>
                </a:lnTo>
                <a:lnTo>
                  <a:pt x="1870906" y="1081391"/>
                </a:lnTo>
                <a:lnTo>
                  <a:pt x="1870906" y="31957"/>
                </a:lnTo>
                <a:lnTo>
                  <a:pt x="1868390" y="19516"/>
                </a:lnTo>
                <a:lnTo>
                  <a:pt x="1861533" y="9358"/>
                </a:lnTo>
                <a:lnTo>
                  <a:pt x="1851368" y="2510"/>
                </a:lnTo>
                <a:lnTo>
                  <a:pt x="183892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8582597" y="7673441"/>
            <a:ext cx="1913255" cy="1155700"/>
          </a:xfrm>
          <a:custGeom>
            <a:avLst/>
            <a:gdLst/>
            <a:ahLst/>
            <a:cxnLst/>
            <a:rect l="l" t="t" r="r" b="b"/>
            <a:pathLst>
              <a:path w="1913254" h="1155700">
                <a:moveTo>
                  <a:pt x="1859870" y="0"/>
                </a:moveTo>
                <a:lnTo>
                  <a:pt x="52888" y="0"/>
                </a:lnTo>
                <a:lnTo>
                  <a:pt x="32297" y="4160"/>
                </a:lnTo>
                <a:lnTo>
                  <a:pt x="15489" y="15494"/>
                </a:lnTo>
                <a:lnTo>
                  <a:pt x="4158" y="32305"/>
                </a:lnTo>
                <a:lnTo>
                  <a:pt x="0" y="52898"/>
                </a:lnTo>
                <a:lnTo>
                  <a:pt x="0" y="1102332"/>
                </a:lnTo>
                <a:lnTo>
                  <a:pt x="4158" y="1122925"/>
                </a:lnTo>
                <a:lnTo>
                  <a:pt x="15489" y="1139737"/>
                </a:lnTo>
                <a:lnTo>
                  <a:pt x="32297" y="1151071"/>
                </a:lnTo>
                <a:lnTo>
                  <a:pt x="52888" y="1155231"/>
                </a:lnTo>
                <a:lnTo>
                  <a:pt x="1859870" y="1155231"/>
                </a:lnTo>
                <a:lnTo>
                  <a:pt x="1859870" y="1113348"/>
                </a:lnTo>
                <a:lnTo>
                  <a:pt x="46815" y="1113337"/>
                </a:lnTo>
                <a:lnTo>
                  <a:pt x="41894" y="1108406"/>
                </a:lnTo>
                <a:lnTo>
                  <a:pt x="41894" y="46815"/>
                </a:lnTo>
                <a:lnTo>
                  <a:pt x="46815" y="41894"/>
                </a:lnTo>
                <a:lnTo>
                  <a:pt x="1910569" y="41894"/>
                </a:lnTo>
                <a:lnTo>
                  <a:pt x="1908635" y="32305"/>
                </a:lnTo>
                <a:lnTo>
                  <a:pt x="1897300" y="15494"/>
                </a:lnTo>
                <a:lnTo>
                  <a:pt x="1880481" y="4160"/>
                </a:lnTo>
                <a:lnTo>
                  <a:pt x="1859870" y="0"/>
                </a:lnTo>
                <a:close/>
              </a:path>
              <a:path w="1913254" h="1155700">
                <a:moveTo>
                  <a:pt x="1910569" y="41894"/>
                </a:moveTo>
                <a:lnTo>
                  <a:pt x="1865943" y="41894"/>
                </a:lnTo>
                <a:lnTo>
                  <a:pt x="1870854" y="46815"/>
                </a:lnTo>
                <a:lnTo>
                  <a:pt x="1870864" y="1108406"/>
                </a:lnTo>
                <a:lnTo>
                  <a:pt x="1865943" y="1113337"/>
                </a:lnTo>
                <a:lnTo>
                  <a:pt x="1859870" y="1113348"/>
                </a:lnTo>
                <a:lnTo>
                  <a:pt x="1859870" y="1155231"/>
                </a:lnTo>
                <a:lnTo>
                  <a:pt x="1880481" y="1151071"/>
                </a:lnTo>
                <a:lnTo>
                  <a:pt x="1897300" y="1139737"/>
                </a:lnTo>
                <a:lnTo>
                  <a:pt x="1908635" y="1122925"/>
                </a:lnTo>
                <a:lnTo>
                  <a:pt x="1912789" y="1102332"/>
                </a:lnTo>
                <a:lnTo>
                  <a:pt x="1912789" y="52898"/>
                </a:lnTo>
                <a:lnTo>
                  <a:pt x="1910569" y="4189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8624470" y="7715336"/>
            <a:ext cx="1829435" cy="629920"/>
          </a:xfrm>
          <a:custGeom>
            <a:avLst/>
            <a:gdLst/>
            <a:ahLst/>
            <a:cxnLst/>
            <a:rect l="l" t="t" r="r" b="b"/>
            <a:pathLst>
              <a:path w="1829434" h="629920">
                <a:moveTo>
                  <a:pt x="1824070" y="0"/>
                </a:moveTo>
                <a:lnTo>
                  <a:pt x="4942" y="0"/>
                </a:lnTo>
                <a:lnTo>
                  <a:pt x="20" y="4921"/>
                </a:lnTo>
                <a:lnTo>
                  <a:pt x="0" y="94813"/>
                </a:lnTo>
                <a:lnTo>
                  <a:pt x="885156" y="621562"/>
                </a:lnTo>
                <a:lnTo>
                  <a:pt x="892130" y="625088"/>
                </a:lnTo>
                <a:lnTo>
                  <a:pt x="899415" y="627607"/>
                </a:lnTo>
                <a:lnTo>
                  <a:pt x="906907" y="629120"/>
                </a:lnTo>
                <a:lnTo>
                  <a:pt x="914506" y="629624"/>
                </a:lnTo>
                <a:lnTo>
                  <a:pt x="922104" y="629120"/>
                </a:lnTo>
                <a:lnTo>
                  <a:pt x="929597" y="627607"/>
                </a:lnTo>
                <a:lnTo>
                  <a:pt x="936881" y="625088"/>
                </a:lnTo>
                <a:lnTo>
                  <a:pt x="943856" y="621562"/>
                </a:lnTo>
                <a:lnTo>
                  <a:pt x="1829012" y="94813"/>
                </a:lnTo>
                <a:lnTo>
                  <a:pt x="1828980" y="4921"/>
                </a:lnTo>
                <a:lnTo>
                  <a:pt x="1824070" y="0"/>
                </a:lnTo>
                <a:close/>
              </a:path>
            </a:pathLst>
          </a:custGeom>
          <a:solidFill>
            <a:srgbClr val="DFE4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8603539" y="7694383"/>
            <a:ext cx="1871345" cy="116205"/>
          </a:xfrm>
          <a:custGeom>
            <a:avLst/>
            <a:gdLst/>
            <a:ahLst/>
            <a:cxnLst/>
            <a:rect l="l" t="t" r="r" b="b"/>
            <a:pathLst>
              <a:path w="1871345" h="116204">
                <a:moveTo>
                  <a:pt x="1838928" y="0"/>
                </a:moveTo>
                <a:lnTo>
                  <a:pt x="31946" y="0"/>
                </a:lnTo>
                <a:lnTo>
                  <a:pt x="19511" y="2510"/>
                </a:lnTo>
                <a:lnTo>
                  <a:pt x="9357" y="9358"/>
                </a:lnTo>
                <a:lnTo>
                  <a:pt x="2510" y="19516"/>
                </a:lnTo>
                <a:lnTo>
                  <a:pt x="0" y="31957"/>
                </a:lnTo>
                <a:lnTo>
                  <a:pt x="0" y="103305"/>
                </a:lnTo>
                <a:lnTo>
                  <a:pt x="20931" y="115766"/>
                </a:lnTo>
                <a:lnTo>
                  <a:pt x="20952" y="25873"/>
                </a:lnTo>
                <a:lnTo>
                  <a:pt x="25873" y="20952"/>
                </a:lnTo>
                <a:lnTo>
                  <a:pt x="1868681" y="20952"/>
                </a:lnTo>
                <a:lnTo>
                  <a:pt x="1868390" y="19516"/>
                </a:lnTo>
                <a:lnTo>
                  <a:pt x="1861533" y="9358"/>
                </a:lnTo>
                <a:lnTo>
                  <a:pt x="1851368" y="2510"/>
                </a:lnTo>
                <a:lnTo>
                  <a:pt x="1838928" y="0"/>
                </a:lnTo>
                <a:close/>
              </a:path>
              <a:path w="1871345" h="116204">
                <a:moveTo>
                  <a:pt x="1868681" y="20952"/>
                </a:moveTo>
                <a:lnTo>
                  <a:pt x="1845001" y="20952"/>
                </a:lnTo>
                <a:lnTo>
                  <a:pt x="1849912" y="25873"/>
                </a:lnTo>
                <a:lnTo>
                  <a:pt x="1849943" y="115766"/>
                </a:lnTo>
                <a:lnTo>
                  <a:pt x="1870906" y="103305"/>
                </a:lnTo>
                <a:lnTo>
                  <a:pt x="1870906" y="31957"/>
                </a:lnTo>
                <a:lnTo>
                  <a:pt x="1868681" y="2095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615881" y="7694383"/>
            <a:ext cx="1846580" cy="547370"/>
          </a:xfrm>
          <a:custGeom>
            <a:avLst/>
            <a:gdLst/>
            <a:ahLst/>
            <a:cxnLst/>
            <a:rect l="l" t="t" r="r" b="b"/>
            <a:pathLst>
              <a:path w="1846579" h="547370">
                <a:moveTo>
                  <a:pt x="1826585" y="0"/>
                </a:moveTo>
                <a:lnTo>
                  <a:pt x="19604" y="0"/>
                </a:lnTo>
                <a:lnTo>
                  <a:pt x="7169" y="2510"/>
                </a:lnTo>
                <a:lnTo>
                  <a:pt x="0" y="7345"/>
                </a:lnTo>
                <a:lnTo>
                  <a:pt x="893744" y="539208"/>
                </a:lnTo>
                <a:lnTo>
                  <a:pt x="908002" y="545263"/>
                </a:lnTo>
                <a:lnTo>
                  <a:pt x="923094" y="547281"/>
                </a:lnTo>
                <a:lnTo>
                  <a:pt x="938186" y="545263"/>
                </a:lnTo>
                <a:lnTo>
                  <a:pt x="952444" y="539208"/>
                </a:lnTo>
                <a:lnTo>
                  <a:pt x="1846210" y="7350"/>
                </a:lnTo>
                <a:lnTo>
                  <a:pt x="1839025" y="2510"/>
                </a:lnTo>
                <a:lnTo>
                  <a:pt x="182658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8604904" y="7694383"/>
            <a:ext cx="1868170" cy="568325"/>
          </a:xfrm>
          <a:custGeom>
            <a:avLst/>
            <a:gdLst/>
            <a:ahLst/>
            <a:cxnLst/>
            <a:rect l="l" t="t" r="r" b="b"/>
            <a:pathLst>
              <a:path w="1868170" h="568325">
                <a:moveTo>
                  <a:pt x="74772" y="20941"/>
                </a:moveTo>
                <a:lnTo>
                  <a:pt x="856" y="20941"/>
                </a:lnTo>
                <a:lnTo>
                  <a:pt x="0" y="25186"/>
                </a:lnTo>
                <a:lnTo>
                  <a:pt x="894009" y="557208"/>
                </a:lnTo>
                <a:lnTo>
                  <a:pt x="934071" y="568223"/>
                </a:lnTo>
                <a:lnTo>
                  <a:pt x="944435" y="567534"/>
                </a:lnTo>
                <a:lnTo>
                  <a:pt x="954666" y="565468"/>
                </a:lnTo>
                <a:lnTo>
                  <a:pt x="964611" y="562025"/>
                </a:lnTo>
                <a:lnTo>
                  <a:pt x="974122" y="557208"/>
                </a:lnTo>
                <a:lnTo>
                  <a:pt x="1025994" y="526339"/>
                </a:lnTo>
                <a:lnTo>
                  <a:pt x="927610" y="526339"/>
                </a:lnTo>
                <a:lnTo>
                  <a:pt x="921181" y="524633"/>
                </a:lnTo>
                <a:lnTo>
                  <a:pt x="74772" y="20941"/>
                </a:lnTo>
                <a:close/>
              </a:path>
              <a:path w="1868170" h="568325">
                <a:moveTo>
                  <a:pt x="1837562" y="0"/>
                </a:moveTo>
                <a:lnTo>
                  <a:pt x="39581" y="0"/>
                </a:lnTo>
                <a:lnTo>
                  <a:pt x="921181" y="524633"/>
                </a:lnTo>
                <a:lnTo>
                  <a:pt x="927610" y="526339"/>
                </a:lnTo>
                <a:lnTo>
                  <a:pt x="940531" y="526339"/>
                </a:lnTo>
                <a:lnTo>
                  <a:pt x="946950" y="524633"/>
                </a:lnTo>
                <a:lnTo>
                  <a:pt x="1793374" y="20941"/>
                </a:lnTo>
                <a:lnTo>
                  <a:pt x="1867312" y="20941"/>
                </a:lnTo>
                <a:lnTo>
                  <a:pt x="1867024" y="19516"/>
                </a:lnTo>
                <a:lnTo>
                  <a:pt x="1860167" y="9358"/>
                </a:lnTo>
                <a:lnTo>
                  <a:pt x="1850002" y="2510"/>
                </a:lnTo>
                <a:lnTo>
                  <a:pt x="1837562" y="0"/>
                </a:lnTo>
                <a:close/>
              </a:path>
              <a:path w="1868170" h="568325">
                <a:moveTo>
                  <a:pt x="1867312" y="20941"/>
                </a:moveTo>
                <a:lnTo>
                  <a:pt x="1793374" y="20941"/>
                </a:lnTo>
                <a:lnTo>
                  <a:pt x="946950" y="524633"/>
                </a:lnTo>
                <a:lnTo>
                  <a:pt x="940531" y="526339"/>
                </a:lnTo>
                <a:lnTo>
                  <a:pt x="1025994" y="526339"/>
                </a:lnTo>
                <a:lnTo>
                  <a:pt x="1868168" y="25174"/>
                </a:lnTo>
                <a:lnTo>
                  <a:pt x="1867312" y="2094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9732950" y="5579081"/>
            <a:ext cx="0" cy="789305"/>
          </a:xfrm>
          <a:custGeom>
            <a:avLst/>
            <a:gdLst/>
            <a:ahLst/>
            <a:cxnLst/>
            <a:rect l="l" t="t" r="r" b="b"/>
            <a:pathLst>
              <a:path h="789304">
                <a:moveTo>
                  <a:pt x="-31412" y="394556"/>
                </a:moveTo>
                <a:lnTo>
                  <a:pt x="31412" y="394556"/>
                </a:lnTo>
              </a:path>
            </a:pathLst>
          </a:custGeom>
          <a:ln w="789112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9607298" y="535919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125650" y="0"/>
                </a:moveTo>
                <a:lnTo>
                  <a:pt x="0" y="251301"/>
                </a:lnTo>
                <a:lnTo>
                  <a:pt x="251301" y="251301"/>
                </a:lnTo>
                <a:lnTo>
                  <a:pt x="12565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9335454" y="5355381"/>
            <a:ext cx="0" cy="796925"/>
          </a:xfrm>
          <a:custGeom>
            <a:avLst/>
            <a:gdLst/>
            <a:ahLst/>
            <a:cxnLst/>
            <a:rect l="l" t="t" r="r" b="b"/>
            <a:pathLst>
              <a:path h="796925">
                <a:moveTo>
                  <a:pt x="-31412" y="398372"/>
                </a:moveTo>
                <a:lnTo>
                  <a:pt x="31412" y="398372"/>
                </a:lnTo>
              </a:path>
            </a:pathLst>
          </a:custGeom>
          <a:ln w="79674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9209802" y="6120714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0"/>
                </a:lnTo>
                <a:lnTo>
                  <a:pt x="125650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F79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347808" y="8511196"/>
            <a:ext cx="3408679" cy="0"/>
          </a:xfrm>
          <a:custGeom>
            <a:avLst/>
            <a:gdLst/>
            <a:ahLst/>
            <a:cxnLst/>
            <a:rect l="l" t="t" r="r" b="b"/>
            <a:pathLst>
              <a:path w="3408679">
                <a:moveTo>
                  <a:pt x="0" y="0"/>
                </a:moveTo>
                <a:lnTo>
                  <a:pt x="3408482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273016" y="6133216"/>
            <a:ext cx="1558290" cy="0"/>
          </a:xfrm>
          <a:custGeom>
            <a:avLst/>
            <a:gdLst/>
            <a:ahLst/>
            <a:cxnLst/>
            <a:rect l="l" t="t" r="r" b="b"/>
            <a:pathLst>
              <a:path w="1558290">
                <a:moveTo>
                  <a:pt x="0" y="0"/>
                </a:moveTo>
                <a:lnTo>
                  <a:pt x="1558067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538797" y="7294437"/>
            <a:ext cx="3027045" cy="0"/>
          </a:xfrm>
          <a:custGeom>
            <a:avLst/>
            <a:gdLst/>
            <a:ahLst/>
            <a:cxnLst/>
            <a:rect l="l" t="t" r="r" b="b"/>
            <a:pathLst>
              <a:path w="3027045">
                <a:moveTo>
                  <a:pt x="0" y="0"/>
                </a:moveTo>
                <a:lnTo>
                  <a:pt x="3026504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98894" y="4916457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714813" y="3099548"/>
            <a:ext cx="4688205" cy="5800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93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629920" marR="632460" indent="13335" algn="ctr">
              <a:lnSpc>
                <a:spcPct val="118200"/>
              </a:lnSpc>
              <a:spcBef>
                <a:spcPts val="200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  </a:t>
            </a:r>
            <a:r>
              <a:rPr sz="6600" b="1" spc="-6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0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7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16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8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endParaRPr sz="6600">
              <a:latin typeface="Arial"/>
              <a:cs typeface="Arial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400808" y="744193"/>
            <a:ext cx="13312140" cy="156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135" dirty="0"/>
              <a:t>End-to-end </a:t>
            </a:r>
            <a:r>
              <a:rPr sz="10300" spc="-295" dirty="0"/>
              <a:t>tests</a:t>
            </a:r>
            <a:r>
              <a:rPr sz="10300" spc="-980" dirty="0"/>
              <a:t> </a:t>
            </a:r>
            <a:r>
              <a:rPr sz="10300" spc="-365" dirty="0"/>
              <a:t>are…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D044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347808" y="8511196"/>
            <a:ext cx="3408679" cy="0"/>
          </a:xfrm>
          <a:custGeom>
            <a:avLst/>
            <a:gdLst/>
            <a:ahLst/>
            <a:cxnLst/>
            <a:rect l="l" t="t" r="r" b="b"/>
            <a:pathLst>
              <a:path w="3408679">
                <a:moveTo>
                  <a:pt x="0" y="0"/>
                </a:moveTo>
                <a:lnTo>
                  <a:pt x="3408482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273016" y="6133216"/>
            <a:ext cx="1558290" cy="0"/>
          </a:xfrm>
          <a:custGeom>
            <a:avLst/>
            <a:gdLst/>
            <a:ahLst/>
            <a:cxnLst/>
            <a:rect l="l" t="t" r="r" b="b"/>
            <a:pathLst>
              <a:path w="1558290">
                <a:moveTo>
                  <a:pt x="0" y="0"/>
                </a:moveTo>
                <a:lnTo>
                  <a:pt x="1558067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538797" y="7294437"/>
            <a:ext cx="3027045" cy="0"/>
          </a:xfrm>
          <a:custGeom>
            <a:avLst/>
            <a:gdLst/>
            <a:ahLst/>
            <a:cxnLst/>
            <a:rect l="l" t="t" r="r" b="b"/>
            <a:pathLst>
              <a:path w="3027045">
                <a:moveTo>
                  <a:pt x="0" y="0"/>
                </a:moveTo>
                <a:lnTo>
                  <a:pt x="3026504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98894" y="4916457"/>
            <a:ext cx="2506345" cy="0"/>
          </a:xfrm>
          <a:custGeom>
            <a:avLst/>
            <a:gdLst/>
            <a:ahLst/>
            <a:cxnLst/>
            <a:rect l="l" t="t" r="r" b="b"/>
            <a:pathLst>
              <a:path w="2506345">
                <a:moveTo>
                  <a:pt x="0" y="0"/>
                </a:moveTo>
                <a:lnTo>
                  <a:pt x="2506311" y="0"/>
                </a:lnTo>
              </a:path>
            </a:pathLst>
          </a:custGeom>
          <a:ln w="4656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714813" y="3099548"/>
            <a:ext cx="4688205" cy="5800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93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80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>
              <a:latin typeface="Arial"/>
              <a:cs typeface="Arial"/>
            </a:endParaRPr>
          </a:p>
          <a:p>
            <a:pPr marL="629920" marR="632460" indent="13335" algn="ctr">
              <a:lnSpc>
                <a:spcPct val="118200"/>
              </a:lnSpc>
              <a:spcBef>
                <a:spcPts val="200"/>
              </a:spcBef>
            </a:pP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  </a:t>
            </a:r>
            <a:r>
              <a:rPr sz="6600" b="1" spc="-6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0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7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16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8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endParaRPr sz="6600">
              <a:latin typeface="Arial"/>
              <a:cs typeface="Arial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400808" y="744193"/>
            <a:ext cx="13312140" cy="156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135" dirty="0"/>
              <a:t>End-to-end </a:t>
            </a:r>
            <a:r>
              <a:rPr sz="10300" spc="-295" dirty="0"/>
              <a:t>tests</a:t>
            </a:r>
            <a:r>
              <a:rPr sz="10300" spc="-980" dirty="0"/>
              <a:t> </a:t>
            </a:r>
            <a:r>
              <a:rPr sz="10300" spc="-365" dirty="0"/>
              <a:t>are…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070884" y="3928897"/>
            <a:ext cx="797496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40" dirty="0">
                <a:solidFill>
                  <a:srgbClr val="286494"/>
                </a:solidFill>
              </a:rPr>
              <a:t>Manual</a:t>
            </a:r>
            <a:r>
              <a:rPr sz="10700" spc="-600" dirty="0">
                <a:solidFill>
                  <a:srgbClr val="286494"/>
                </a:solidFill>
              </a:rPr>
              <a:t> </a:t>
            </a:r>
            <a:r>
              <a:rPr sz="10700" spc="-300" dirty="0">
                <a:solidFill>
                  <a:srgbClr val="286494"/>
                </a:solidFill>
              </a:rPr>
              <a:t>tests</a:t>
            </a:r>
            <a:endParaRPr sz="10700"/>
          </a:p>
        </p:txBody>
      </p:sp>
      <p:sp>
        <p:nvSpPr>
          <p:cNvPr id="3" name="object 3"/>
          <p:cNvSpPr/>
          <p:nvPr/>
        </p:nvSpPr>
        <p:spPr>
          <a:xfrm>
            <a:off x="9067786" y="8062581"/>
            <a:ext cx="1958339" cy="0"/>
          </a:xfrm>
          <a:custGeom>
            <a:avLst/>
            <a:gdLst/>
            <a:ahLst/>
            <a:cxnLst/>
            <a:rect l="l" t="t" r="r" b="b"/>
            <a:pathLst>
              <a:path w="1958340">
                <a:moveTo>
                  <a:pt x="0" y="0"/>
                </a:moveTo>
                <a:lnTo>
                  <a:pt x="1958055" y="0"/>
                </a:lnTo>
              </a:path>
            </a:pathLst>
          </a:custGeom>
          <a:ln w="41883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883603" y="6136598"/>
            <a:ext cx="2336892" cy="19469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465649" y="6243925"/>
            <a:ext cx="125730" cy="125730"/>
          </a:xfrm>
          <a:custGeom>
            <a:avLst/>
            <a:gdLst/>
            <a:ahLst/>
            <a:cxnLst/>
            <a:rect l="l" t="t" r="r" b="b"/>
            <a:pathLst>
              <a:path w="125729" h="125729">
                <a:moveTo>
                  <a:pt x="62825" y="0"/>
                </a:moveTo>
                <a:lnTo>
                  <a:pt x="38388" y="4939"/>
                </a:lnTo>
                <a:lnTo>
                  <a:pt x="18419" y="18399"/>
                </a:lnTo>
                <a:lnTo>
                  <a:pt x="4947" y="38366"/>
                </a:lnTo>
                <a:lnTo>
                  <a:pt x="0" y="62825"/>
                </a:lnTo>
                <a:lnTo>
                  <a:pt x="4947" y="87277"/>
                </a:lnTo>
                <a:lnTo>
                  <a:pt x="18419" y="107241"/>
                </a:lnTo>
                <a:lnTo>
                  <a:pt x="38388" y="120700"/>
                </a:lnTo>
                <a:lnTo>
                  <a:pt x="62825" y="125640"/>
                </a:lnTo>
                <a:lnTo>
                  <a:pt x="87263" y="120700"/>
                </a:lnTo>
                <a:lnTo>
                  <a:pt x="107234" y="107241"/>
                </a:lnTo>
                <a:lnTo>
                  <a:pt x="120708" y="87277"/>
                </a:lnTo>
                <a:lnTo>
                  <a:pt x="121421" y="83746"/>
                </a:lnTo>
                <a:lnTo>
                  <a:pt x="56961" y="83746"/>
                </a:lnTo>
                <a:lnTo>
                  <a:pt x="51830" y="81453"/>
                </a:lnTo>
                <a:lnTo>
                  <a:pt x="48061" y="77631"/>
                </a:lnTo>
                <a:lnTo>
                  <a:pt x="44187" y="73767"/>
                </a:lnTo>
                <a:lnTo>
                  <a:pt x="41883" y="68668"/>
                </a:lnTo>
                <a:lnTo>
                  <a:pt x="41883" y="56972"/>
                </a:lnTo>
                <a:lnTo>
                  <a:pt x="44187" y="51862"/>
                </a:lnTo>
                <a:lnTo>
                  <a:pt x="48061" y="48009"/>
                </a:lnTo>
                <a:lnTo>
                  <a:pt x="51830" y="44187"/>
                </a:lnTo>
                <a:lnTo>
                  <a:pt x="56961" y="41883"/>
                </a:lnTo>
                <a:lnTo>
                  <a:pt x="121418" y="41883"/>
                </a:lnTo>
                <a:lnTo>
                  <a:pt x="120708" y="38366"/>
                </a:lnTo>
                <a:lnTo>
                  <a:pt x="107234" y="18399"/>
                </a:lnTo>
                <a:lnTo>
                  <a:pt x="87263" y="4939"/>
                </a:lnTo>
                <a:lnTo>
                  <a:pt x="62825" y="0"/>
                </a:lnTo>
                <a:close/>
              </a:path>
              <a:path w="125729" h="125729">
                <a:moveTo>
                  <a:pt x="121418" y="41883"/>
                </a:moveTo>
                <a:lnTo>
                  <a:pt x="68689" y="41883"/>
                </a:lnTo>
                <a:lnTo>
                  <a:pt x="73819" y="44187"/>
                </a:lnTo>
                <a:lnTo>
                  <a:pt x="77589" y="48009"/>
                </a:lnTo>
                <a:lnTo>
                  <a:pt x="81463" y="51862"/>
                </a:lnTo>
                <a:lnTo>
                  <a:pt x="83767" y="56972"/>
                </a:lnTo>
                <a:lnTo>
                  <a:pt x="83767" y="68668"/>
                </a:lnTo>
                <a:lnTo>
                  <a:pt x="81463" y="73767"/>
                </a:lnTo>
                <a:lnTo>
                  <a:pt x="77589" y="77631"/>
                </a:lnTo>
                <a:lnTo>
                  <a:pt x="73819" y="81453"/>
                </a:lnTo>
                <a:lnTo>
                  <a:pt x="68689" y="83746"/>
                </a:lnTo>
                <a:lnTo>
                  <a:pt x="121421" y="83746"/>
                </a:lnTo>
                <a:lnTo>
                  <a:pt x="125650" y="62825"/>
                </a:lnTo>
                <a:lnTo>
                  <a:pt x="1214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69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887735" y="4827839"/>
            <a:ext cx="14339569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380" dirty="0"/>
              <a:t>Isn’t </a:t>
            </a:r>
            <a:r>
              <a:rPr sz="10300" spc="-114" dirty="0"/>
              <a:t>there </a:t>
            </a:r>
            <a:r>
              <a:rPr sz="10300" spc="-175" dirty="0"/>
              <a:t>a </a:t>
            </a:r>
            <a:r>
              <a:rPr sz="10300" spc="40" dirty="0"/>
              <a:t>better</a:t>
            </a:r>
            <a:r>
              <a:rPr sz="10300" spc="-1470" dirty="0"/>
              <a:t> </a:t>
            </a:r>
            <a:r>
              <a:rPr sz="10300" spc="-200" dirty="0"/>
              <a:t>way?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631168" y="4670775"/>
            <a:ext cx="9957435" cy="1604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b="0" spc="-45" dirty="0">
                <a:solidFill>
                  <a:srgbClr val="000000"/>
                </a:solidFill>
                <a:latin typeface="Lucida Sans"/>
                <a:cs typeface="Lucida Sans"/>
              </a:rPr>
              <a:t>Contract</a:t>
            </a:r>
            <a:r>
              <a:rPr sz="10300" b="0" spc="-960" dirty="0">
                <a:solidFill>
                  <a:srgbClr val="000000"/>
                </a:solidFill>
                <a:latin typeface="Lucida Sans"/>
                <a:cs typeface="Lucida Sans"/>
              </a:rPr>
              <a:t> </a:t>
            </a:r>
            <a:r>
              <a:rPr sz="10300" b="0" spc="-155" dirty="0">
                <a:solidFill>
                  <a:srgbClr val="000000"/>
                </a:solidFill>
                <a:latin typeface="Lucida Sans"/>
                <a:cs typeface="Lucida Sans"/>
              </a:rPr>
              <a:t>testing</a:t>
            </a:r>
            <a:endParaRPr sz="10300">
              <a:latin typeface="Lucida Sans"/>
              <a:cs typeface="Lucida San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3967952" y="4433466"/>
            <a:ext cx="1602105" cy="1930400"/>
          </a:xfrm>
          <a:custGeom>
            <a:avLst/>
            <a:gdLst/>
            <a:ahLst/>
            <a:cxnLst/>
            <a:rect l="l" t="t" r="r" b="b"/>
            <a:pathLst>
              <a:path w="1602105" h="1930400">
                <a:moveTo>
                  <a:pt x="1383308" y="0"/>
                </a:moveTo>
                <a:lnTo>
                  <a:pt x="58218" y="0"/>
                </a:lnTo>
                <a:lnTo>
                  <a:pt x="35560" y="4589"/>
                </a:lnTo>
                <a:lnTo>
                  <a:pt x="17054" y="17105"/>
                </a:lnTo>
                <a:lnTo>
                  <a:pt x="4576" y="35670"/>
                </a:lnTo>
                <a:lnTo>
                  <a:pt x="0" y="58406"/>
                </a:lnTo>
                <a:lnTo>
                  <a:pt x="0" y="1871639"/>
                </a:lnTo>
                <a:lnTo>
                  <a:pt x="4576" y="1894370"/>
                </a:lnTo>
                <a:lnTo>
                  <a:pt x="17054" y="1912936"/>
                </a:lnTo>
                <a:lnTo>
                  <a:pt x="35560" y="1925455"/>
                </a:lnTo>
                <a:lnTo>
                  <a:pt x="58218" y="1930045"/>
                </a:lnTo>
                <a:lnTo>
                  <a:pt x="1543408" y="1930045"/>
                </a:lnTo>
                <a:lnTo>
                  <a:pt x="1566127" y="1925455"/>
                </a:lnTo>
                <a:lnTo>
                  <a:pt x="1584663" y="1912936"/>
                </a:lnTo>
                <a:lnTo>
                  <a:pt x="1597153" y="1894370"/>
                </a:lnTo>
                <a:lnTo>
                  <a:pt x="1601731" y="1871639"/>
                </a:lnTo>
                <a:lnTo>
                  <a:pt x="1601731" y="221616"/>
                </a:lnTo>
                <a:lnTo>
                  <a:pt x="138330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938842" y="4404263"/>
            <a:ext cx="1660525" cy="1988820"/>
          </a:xfrm>
          <a:custGeom>
            <a:avLst/>
            <a:gdLst/>
            <a:ahLst/>
            <a:cxnLst/>
            <a:rect l="l" t="t" r="r" b="b"/>
            <a:pathLst>
              <a:path w="1660525" h="1988820">
                <a:moveTo>
                  <a:pt x="1420166" y="0"/>
                </a:moveTo>
                <a:lnTo>
                  <a:pt x="87327" y="0"/>
                </a:lnTo>
                <a:lnTo>
                  <a:pt x="53318" y="6887"/>
                </a:lnTo>
                <a:lnTo>
                  <a:pt x="25562" y="25660"/>
                </a:lnTo>
                <a:lnTo>
                  <a:pt x="6856" y="53505"/>
                </a:lnTo>
                <a:lnTo>
                  <a:pt x="0" y="87609"/>
                </a:lnTo>
                <a:lnTo>
                  <a:pt x="4" y="1900842"/>
                </a:lnTo>
                <a:lnTo>
                  <a:pt x="6862" y="1934940"/>
                </a:lnTo>
                <a:lnTo>
                  <a:pt x="25565" y="1962780"/>
                </a:lnTo>
                <a:lnTo>
                  <a:pt x="53319" y="1981554"/>
                </a:lnTo>
                <a:lnTo>
                  <a:pt x="87327" y="1988452"/>
                </a:lnTo>
                <a:lnTo>
                  <a:pt x="1572517" y="1988452"/>
                </a:lnTo>
                <a:lnTo>
                  <a:pt x="1572517" y="1930045"/>
                </a:lnTo>
                <a:lnTo>
                  <a:pt x="79159" y="1930025"/>
                </a:lnTo>
                <a:lnTo>
                  <a:pt x="72144" y="1926820"/>
                </a:lnTo>
                <a:lnTo>
                  <a:pt x="66699" y="1921491"/>
                </a:lnTo>
                <a:lnTo>
                  <a:pt x="61464" y="1916109"/>
                </a:lnTo>
                <a:lnTo>
                  <a:pt x="58218" y="1908988"/>
                </a:lnTo>
                <a:lnTo>
                  <a:pt x="58218" y="79442"/>
                </a:lnTo>
                <a:lnTo>
                  <a:pt x="1482065" y="58406"/>
                </a:lnTo>
                <a:lnTo>
                  <a:pt x="1427600" y="3120"/>
                </a:lnTo>
                <a:lnTo>
                  <a:pt x="1420166" y="0"/>
                </a:lnTo>
                <a:close/>
              </a:path>
              <a:path w="1660525" h="1988820">
                <a:moveTo>
                  <a:pt x="1482065" y="58406"/>
                </a:moveTo>
                <a:lnTo>
                  <a:pt x="1400271" y="58406"/>
                </a:lnTo>
                <a:lnTo>
                  <a:pt x="1601626" y="262808"/>
                </a:lnTo>
                <a:lnTo>
                  <a:pt x="1601626" y="1908988"/>
                </a:lnTo>
                <a:lnTo>
                  <a:pt x="1598485" y="1916109"/>
                </a:lnTo>
                <a:lnTo>
                  <a:pt x="1587805" y="1926820"/>
                </a:lnTo>
                <a:lnTo>
                  <a:pt x="1580684" y="1930025"/>
                </a:lnTo>
                <a:lnTo>
                  <a:pt x="1572517" y="1930045"/>
                </a:lnTo>
                <a:lnTo>
                  <a:pt x="1572517" y="1988452"/>
                </a:lnTo>
                <a:lnTo>
                  <a:pt x="1606543" y="1981554"/>
                </a:lnTo>
                <a:lnTo>
                  <a:pt x="1634336" y="1962777"/>
                </a:lnTo>
                <a:lnTo>
                  <a:pt x="1653078" y="1934931"/>
                </a:lnTo>
                <a:lnTo>
                  <a:pt x="1659949" y="1900842"/>
                </a:lnTo>
                <a:lnTo>
                  <a:pt x="1659949" y="243123"/>
                </a:lnTo>
                <a:lnTo>
                  <a:pt x="1656912" y="235751"/>
                </a:lnTo>
                <a:lnTo>
                  <a:pt x="1651468" y="230286"/>
                </a:lnTo>
                <a:lnTo>
                  <a:pt x="1482065" y="5840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351259" y="4475005"/>
            <a:ext cx="177800" cy="180340"/>
          </a:xfrm>
          <a:custGeom>
            <a:avLst/>
            <a:gdLst/>
            <a:ahLst/>
            <a:cxnLst/>
            <a:rect l="l" t="t" r="r" b="b"/>
            <a:pathLst>
              <a:path w="177800" h="180339">
                <a:moveTo>
                  <a:pt x="0" y="0"/>
                </a:moveTo>
                <a:lnTo>
                  <a:pt x="0" y="180078"/>
                </a:lnTo>
                <a:lnTo>
                  <a:pt x="177481" y="180078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351259" y="4433466"/>
            <a:ext cx="218440" cy="221615"/>
          </a:xfrm>
          <a:custGeom>
            <a:avLst/>
            <a:gdLst/>
            <a:ahLst/>
            <a:cxnLst/>
            <a:rect l="l" t="t" r="r" b="b"/>
            <a:pathLst>
              <a:path w="218440" h="221614">
                <a:moveTo>
                  <a:pt x="0" y="0"/>
                </a:moveTo>
                <a:lnTo>
                  <a:pt x="0" y="41538"/>
                </a:lnTo>
                <a:lnTo>
                  <a:pt x="177481" y="221616"/>
                </a:lnTo>
                <a:lnTo>
                  <a:pt x="218422" y="22161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322151" y="4404393"/>
            <a:ext cx="276860" cy="280035"/>
          </a:xfrm>
          <a:custGeom>
            <a:avLst/>
            <a:gdLst/>
            <a:ahLst/>
            <a:cxnLst/>
            <a:rect l="l" t="t" r="r" b="b"/>
            <a:pathLst>
              <a:path w="276859" h="280035">
                <a:moveTo>
                  <a:pt x="26398" y="0"/>
                </a:moveTo>
                <a:lnTo>
                  <a:pt x="0" y="29073"/>
                </a:lnTo>
                <a:lnTo>
                  <a:pt x="0" y="258365"/>
                </a:lnTo>
                <a:lnTo>
                  <a:pt x="3036" y="265883"/>
                </a:lnTo>
                <a:lnTo>
                  <a:pt x="13926" y="276762"/>
                </a:lnTo>
                <a:lnTo>
                  <a:pt x="21360" y="279893"/>
                </a:lnTo>
                <a:lnTo>
                  <a:pt x="247531" y="279893"/>
                </a:lnTo>
                <a:lnTo>
                  <a:pt x="256034" y="278620"/>
                </a:lnTo>
                <a:lnTo>
                  <a:pt x="263643" y="275000"/>
                </a:lnTo>
                <a:lnTo>
                  <a:pt x="267837" y="271202"/>
                </a:lnTo>
                <a:lnTo>
                  <a:pt x="226799" y="271202"/>
                </a:lnTo>
                <a:lnTo>
                  <a:pt x="177795" y="221486"/>
                </a:lnTo>
                <a:lnTo>
                  <a:pt x="58218" y="221486"/>
                </a:lnTo>
                <a:lnTo>
                  <a:pt x="58218" y="100171"/>
                </a:lnTo>
                <a:lnTo>
                  <a:pt x="140046" y="100171"/>
                </a:lnTo>
                <a:lnTo>
                  <a:pt x="49736" y="8540"/>
                </a:lnTo>
                <a:lnTo>
                  <a:pt x="42821" y="3354"/>
                </a:lnTo>
                <a:lnTo>
                  <a:pt x="34854" y="469"/>
                </a:lnTo>
                <a:lnTo>
                  <a:pt x="26398" y="0"/>
                </a:lnTo>
                <a:close/>
              </a:path>
              <a:path w="276859" h="280035">
                <a:moveTo>
                  <a:pt x="140046" y="100171"/>
                </a:moveTo>
                <a:lnTo>
                  <a:pt x="58218" y="100171"/>
                </a:lnTo>
                <a:lnTo>
                  <a:pt x="226799" y="271202"/>
                </a:lnTo>
                <a:lnTo>
                  <a:pt x="247531" y="250690"/>
                </a:lnTo>
                <a:lnTo>
                  <a:pt x="247531" y="221486"/>
                </a:lnTo>
                <a:lnTo>
                  <a:pt x="259614" y="221486"/>
                </a:lnTo>
                <a:lnTo>
                  <a:pt x="140046" y="100171"/>
                </a:lnTo>
                <a:close/>
              </a:path>
              <a:path w="276859" h="280035">
                <a:moveTo>
                  <a:pt x="268159" y="230156"/>
                </a:moveTo>
                <a:lnTo>
                  <a:pt x="226799" y="271202"/>
                </a:lnTo>
                <a:lnTo>
                  <a:pt x="267837" y="271202"/>
                </a:lnTo>
                <a:lnTo>
                  <a:pt x="269898" y="269335"/>
                </a:lnTo>
                <a:lnTo>
                  <a:pt x="274337" y="261925"/>
                </a:lnTo>
                <a:lnTo>
                  <a:pt x="276493" y="253548"/>
                </a:lnTo>
                <a:lnTo>
                  <a:pt x="276117" y="245106"/>
                </a:lnTo>
                <a:lnTo>
                  <a:pt x="273306" y="237131"/>
                </a:lnTo>
                <a:lnTo>
                  <a:pt x="268159" y="230156"/>
                </a:lnTo>
                <a:close/>
              </a:path>
              <a:path w="276859" h="280035">
                <a:moveTo>
                  <a:pt x="268159" y="230156"/>
                </a:moveTo>
                <a:lnTo>
                  <a:pt x="247531" y="230156"/>
                </a:lnTo>
                <a:lnTo>
                  <a:pt x="247531" y="250690"/>
                </a:lnTo>
                <a:lnTo>
                  <a:pt x="268159" y="23015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065226" y="4527705"/>
            <a:ext cx="1606550" cy="1930400"/>
          </a:xfrm>
          <a:custGeom>
            <a:avLst/>
            <a:gdLst/>
            <a:ahLst/>
            <a:cxnLst/>
            <a:rect l="l" t="t" r="r" b="b"/>
            <a:pathLst>
              <a:path w="1606550" h="1930400">
                <a:moveTo>
                  <a:pt x="1387182" y="0"/>
                </a:moveTo>
                <a:lnTo>
                  <a:pt x="58427" y="0"/>
                </a:lnTo>
                <a:lnTo>
                  <a:pt x="35692" y="4589"/>
                </a:lnTo>
                <a:lnTo>
                  <a:pt x="17119" y="17105"/>
                </a:lnTo>
                <a:lnTo>
                  <a:pt x="4594" y="35670"/>
                </a:lnTo>
                <a:lnTo>
                  <a:pt x="0" y="58406"/>
                </a:lnTo>
                <a:lnTo>
                  <a:pt x="0" y="1871639"/>
                </a:lnTo>
                <a:lnTo>
                  <a:pt x="4594" y="1894370"/>
                </a:lnTo>
                <a:lnTo>
                  <a:pt x="17119" y="1912936"/>
                </a:lnTo>
                <a:lnTo>
                  <a:pt x="35692" y="1925455"/>
                </a:lnTo>
                <a:lnTo>
                  <a:pt x="58427" y="1930045"/>
                </a:lnTo>
                <a:lnTo>
                  <a:pt x="1547806" y="1930045"/>
                </a:lnTo>
                <a:lnTo>
                  <a:pt x="1570541" y="1925455"/>
                </a:lnTo>
                <a:lnTo>
                  <a:pt x="1589113" y="1912936"/>
                </a:lnTo>
                <a:lnTo>
                  <a:pt x="1601639" y="1894370"/>
                </a:lnTo>
                <a:lnTo>
                  <a:pt x="1606233" y="1871639"/>
                </a:lnTo>
                <a:lnTo>
                  <a:pt x="1606233" y="221616"/>
                </a:lnTo>
                <a:lnTo>
                  <a:pt x="1387182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036013" y="4498501"/>
            <a:ext cx="1664970" cy="1988820"/>
          </a:xfrm>
          <a:custGeom>
            <a:avLst/>
            <a:gdLst/>
            <a:ahLst/>
            <a:cxnLst/>
            <a:rect l="l" t="t" r="r" b="b"/>
            <a:pathLst>
              <a:path w="1664969" h="1988820">
                <a:moveTo>
                  <a:pt x="1424145" y="0"/>
                </a:moveTo>
                <a:lnTo>
                  <a:pt x="87641" y="0"/>
                </a:lnTo>
                <a:lnTo>
                  <a:pt x="53494" y="6887"/>
                </a:lnTo>
                <a:lnTo>
                  <a:pt x="25640" y="25660"/>
                </a:lnTo>
                <a:lnTo>
                  <a:pt x="6876" y="53505"/>
                </a:lnTo>
                <a:lnTo>
                  <a:pt x="0" y="87609"/>
                </a:lnTo>
                <a:lnTo>
                  <a:pt x="4" y="1900842"/>
                </a:lnTo>
                <a:lnTo>
                  <a:pt x="6882" y="1934940"/>
                </a:lnTo>
                <a:lnTo>
                  <a:pt x="25644" y="1962780"/>
                </a:lnTo>
                <a:lnTo>
                  <a:pt x="53496" y="1981554"/>
                </a:lnTo>
                <a:lnTo>
                  <a:pt x="87641" y="1988452"/>
                </a:lnTo>
                <a:lnTo>
                  <a:pt x="1577020" y="1988452"/>
                </a:lnTo>
                <a:lnTo>
                  <a:pt x="1577020" y="1930045"/>
                </a:lnTo>
                <a:lnTo>
                  <a:pt x="79474" y="1930025"/>
                </a:lnTo>
                <a:lnTo>
                  <a:pt x="72353" y="1926820"/>
                </a:lnTo>
                <a:lnTo>
                  <a:pt x="61673" y="1916109"/>
                </a:lnTo>
                <a:lnTo>
                  <a:pt x="58427" y="1908988"/>
                </a:lnTo>
                <a:lnTo>
                  <a:pt x="58427" y="79442"/>
                </a:lnTo>
                <a:lnTo>
                  <a:pt x="61673" y="72332"/>
                </a:lnTo>
                <a:lnTo>
                  <a:pt x="72353" y="61631"/>
                </a:lnTo>
                <a:lnTo>
                  <a:pt x="79474" y="58417"/>
                </a:lnTo>
                <a:lnTo>
                  <a:pt x="1486289" y="58406"/>
                </a:lnTo>
                <a:lnTo>
                  <a:pt x="1431684" y="3120"/>
                </a:lnTo>
                <a:lnTo>
                  <a:pt x="1424145" y="0"/>
                </a:lnTo>
                <a:close/>
              </a:path>
              <a:path w="1664969" h="1988820">
                <a:moveTo>
                  <a:pt x="1486289" y="58406"/>
                </a:moveTo>
                <a:lnTo>
                  <a:pt x="1404250" y="58406"/>
                </a:lnTo>
                <a:lnTo>
                  <a:pt x="1606233" y="262808"/>
                </a:lnTo>
                <a:lnTo>
                  <a:pt x="1606233" y="1908988"/>
                </a:lnTo>
                <a:lnTo>
                  <a:pt x="1602987" y="1916109"/>
                </a:lnTo>
                <a:lnTo>
                  <a:pt x="1592307" y="1926820"/>
                </a:lnTo>
                <a:lnTo>
                  <a:pt x="1585187" y="1930025"/>
                </a:lnTo>
                <a:lnTo>
                  <a:pt x="1577020" y="1930045"/>
                </a:lnTo>
                <a:lnTo>
                  <a:pt x="1577020" y="1988452"/>
                </a:lnTo>
                <a:lnTo>
                  <a:pt x="1611122" y="1981554"/>
                </a:lnTo>
                <a:lnTo>
                  <a:pt x="1638983" y="1962777"/>
                </a:lnTo>
                <a:lnTo>
                  <a:pt x="1657771" y="1934931"/>
                </a:lnTo>
                <a:lnTo>
                  <a:pt x="1664661" y="1900842"/>
                </a:lnTo>
                <a:lnTo>
                  <a:pt x="1664661" y="243123"/>
                </a:lnTo>
                <a:lnTo>
                  <a:pt x="1661624" y="235751"/>
                </a:lnTo>
                <a:lnTo>
                  <a:pt x="1486289" y="5840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452408" y="4569243"/>
            <a:ext cx="178435" cy="180340"/>
          </a:xfrm>
          <a:custGeom>
            <a:avLst/>
            <a:gdLst/>
            <a:ahLst/>
            <a:cxnLst/>
            <a:rect l="l" t="t" r="r" b="b"/>
            <a:pathLst>
              <a:path w="178434" h="180339">
                <a:moveTo>
                  <a:pt x="0" y="0"/>
                </a:moveTo>
                <a:lnTo>
                  <a:pt x="0" y="180078"/>
                </a:lnTo>
                <a:lnTo>
                  <a:pt x="178005" y="180078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452408" y="4527705"/>
            <a:ext cx="219075" cy="221615"/>
          </a:xfrm>
          <a:custGeom>
            <a:avLst/>
            <a:gdLst/>
            <a:ahLst/>
            <a:cxnLst/>
            <a:rect l="l" t="t" r="r" b="b"/>
            <a:pathLst>
              <a:path w="219075" h="221614">
                <a:moveTo>
                  <a:pt x="0" y="0"/>
                </a:moveTo>
                <a:lnTo>
                  <a:pt x="0" y="41538"/>
                </a:lnTo>
                <a:lnTo>
                  <a:pt x="178005" y="221616"/>
                </a:lnTo>
                <a:lnTo>
                  <a:pt x="219050" y="22161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423195" y="4498631"/>
            <a:ext cx="277495" cy="280035"/>
          </a:xfrm>
          <a:custGeom>
            <a:avLst/>
            <a:gdLst/>
            <a:ahLst/>
            <a:cxnLst/>
            <a:rect l="l" t="t" r="r" b="b"/>
            <a:pathLst>
              <a:path w="277494" h="280035">
                <a:moveTo>
                  <a:pt x="26519" y="0"/>
                </a:moveTo>
                <a:lnTo>
                  <a:pt x="0" y="29073"/>
                </a:lnTo>
                <a:lnTo>
                  <a:pt x="0" y="258365"/>
                </a:lnTo>
                <a:lnTo>
                  <a:pt x="3141" y="265883"/>
                </a:lnTo>
                <a:lnTo>
                  <a:pt x="14030" y="276762"/>
                </a:lnTo>
                <a:lnTo>
                  <a:pt x="21570" y="279893"/>
                </a:lnTo>
                <a:lnTo>
                  <a:pt x="248264" y="279893"/>
                </a:lnTo>
                <a:lnTo>
                  <a:pt x="256827" y="278620"/>
                </a:lnTo>
                <a:lnTo>
                  <a:pt x="264468" y="275000"/>
                </a:lnTo>
                <a:lnTo>
                  <a:pt x="268669" y="271202"/>
                </a:lnTo>
                <a:lnTo>
                  <a:pt x="227532" y="271202"/>
                </a:lnTo>
                <a:lnTo>
                  <a:pt x="178376" y="221486"/>
                </a:lnTo>
                <a:lnTo>
                  <a:pt x="58427" y="221486"/>
                </a:lnTo>
                <a:lnTo>
                  <a:pt x="58427" y="100171"/>
                </a:lnTo>
                <a:lnTo>
                  <a:pt x="140516" y="100171"/>
                </a:lnTo>
                <a:lnTo>
                  <a:pt x="49946" y="8540"/>
                </a:lnTo>
                <a:lnTo>
                  <a:pt x="43014" y="3354"/>
                </a:lnTo>
                <a:lnTo>
                  <a:pt x="35012" y="469"/>
                </a:lnTo>
                <a:lnTo>
                  <a:pt x="26519" y="0"/>
                </a:lnTo>
                <a:close/>
              </a:path>
              <a:path w="277494" h="280035">
                <a:moveTo>
                  <a:pt x="140516" y="100171"/>
                </a:moveTo>
                <a:lnTo>
                  <a:pt x="58427" y="100171"/>
                </a:lnTo>
                <a:lnTo>
                  <a:pt x="227532" y="271202"/>
                </a:lnTo>
                <a:lnTo>
                  <a:pt x="248264" y="250690"/>
                </a:lnTo>
                <a:lnTo>
                  <a:pt x="248264" y="221486"/>
                </a:lnTo>
                <a:lnTo>
                  <a:pt x="260427" y="221486"/>
                </a:lnTo>
                <a:lnTo>
                  <a:pt x="140516" y="100171"/>
                </a:lnTo>
                <a:close/>
              </a:path>
              <a:path w="277494" h="280035">
                <a:moveTo>
                  <a:pt x="268997" y="230156"/>
                </a:moveTo>
                <a:lnTo>
                  <a:pt x="227532" y="271202"/>
                </a:lnTo>
                <a:lnTo>
                  <a:pt x="268669" y="271202"/>
                </a:lnTo>
                <a:lnTo>
                  <a:pt x="270734" y="269335"/>
                </a:lnTo>
                <a:lnTo>
                  <a:pt x="275174" y="261925"/>
                </a:lnTo>
                <a:lnTo>
                  <a:pt x="277316" y="253548"/>
                </a:lnTo>
                <a:lnTo>
                  <a:pt x="276915" y="245106"/>
                </a:lnTo>
                <a:lnTo>
                  <a:pt x="274099" y="237131"/>
                </a:lnTo>
                <a:lnTo>
                  <a:pt x="268997" y="230156"/>
                </a:lnTo>
                <a:close/>
              </a:path>
              <a:path w="277494" h="280035">
                <a:moveTo>
                  <a:pt x="260427" y="221486"/>
                </a:moveTo>
                <a:lnTo>
                  <a:pt x="248264" y="221486"/>
                </a:lnTo>
                <a:lnTo>
                  <a:pt x="248264" y="250690"/>
                </a:lnTo>
                <a:lnTo>
                  <a:pt x="268997" y="230156"/>
                </a:lnTo>
                <a:lnTo>
                  <a:pt x="260427" y="22148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144071" y="6516461"/>
            <a:ext cx="1660525" cy="116839"/>
          </a:xfrm>
          <a:custGeom>
            <a:avLst/>
            <a:gdLst/>
            <a:ahLst/>
            <a:cxnLst/>
            <a:rect l="l" t="t" r="r" b="b"/>
            <a:pathLst>
              <a:path w="1660525" h="116840">
                <a:moveTo>
                  <a:pt x="0" y="0"/>
                </a:moveTo>
                <a:lnTo>
                  <a:pt x="0" y="29119"/>
                </a:lnTo>
                <a:lnTo>
                  <a:pt x="6873" y="63133"/>
                </a:lnTo>
                <a:lnTo>
                  <a:pt x="25614" y="90901"/>
                </a:lnTo>
                <a:lnTo>
                  <a:pt x="53406" y="109620"/>
                </a:lnTo>
                <a:lnTo>
                  <a:pt x="87431" y="116488"/>
                </a:lnTo>
                <a:lnTo>
                  <a:pt x="1572622" y="116488"/>
                </a:lnTo>
                <a:lnTo>
                  <a:pt x="1572622" y="87369"/>
                </a:lnTo>
                <a:lnTo>
                  <a:pt x="87431" y="87369"/>
                </a:lnTo>
                <a:lnTo>
                  <a:pt x="53406" y="80501"/>
                </a:lnTo>
                <a:lnTo>
                  <a:pt x="25614" y="61782"/>
                </a:lnTo>
                <a:lnTo>
                  <a:pt x="6873" y="34014"/>
                </a:lnTo>
                <a:lnTo>
                  <a:pt x="0" y="0"/>
                </a:lnTo>
                <a:close/>
              </a:path>
              <a:path w="1660525" h="116840">
                <a:moveTo>
                  <a:pt x="1659949" y="0"/>
                </a:moveTo>
                <a:lnTo>
                  <a:pt x="1653092" y="34014"/>
                </a:lnTo>
                <a:lnTo>
                  <a:pt x="1634387" y="61782"/>
                </a:lnTo>
                <a:lnTo>
                  <a:pt x="1606631" y="80501"/>
                </a:lnTo>
                <a:lnTo>
                  <a:pt x="1572622" y="87369"/>
                </a:lnTo>
                <a:lnTo>
                  <a:pt x="1572622" y="116488"/>
                </a:lnTo>
                <a:lnTo>
                  <a:pt x="1606631" y="109620"/>
                </a:lnTo>
                <a:lnTo>
                  <a:pt x="1634387" y="90901"/>
                </a:lnTo>
                <a:lnTo>
                  <a:pt x="1653092" y="63133"/>
                </a:lnTo>
                <a:lnTo>
                  <a:pt x="1659949" y="29119"/>
                </a:lnTo>
                <a:lnTo>
                  <a:pt x="1659949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173181" y="4650078"/>
            <a:ext cx="1602105" cy="1924685"/>
          </a:xfrm>
          <a:custGeom>
            <a:avLst/>
            <a:gdLst/>
            <a:ahLst/>
            <a:cxnLst/>
            <a:rect l="l" t="t" r="r" b="b"/>
            <a:pathLst>
              <a:path w="1602105" h="1924684">
                <a:moveTo>
                  <a:pt x="1383308" y="0"/>
                </a:moveTo>
                <a:lnTo>
                  <a:pt x="58322" y="0"/>
                </a:lnTo>
                <a:lnTo>
                  <a:pt x="35604" y="4578"/>
                </a:lnTo>
                <a:lnTo>
                  <a:pt x="17067" y="17062"/>
                </a:lnTo>
                <a:lnTo>
                  <a:pt x="4577" y="35577"/>
                </a:lnTo>
                <a:lnTo>
                  <a:pt x="0" y="58249"/>
                </a:lnTo>
                <a:lnTo>
                  <a:pt x="0" y="1866382"/>
                </a:lnTo>
                <a:lnTo>
                  <a:pt x="4577" y="1889054"/>
                </a:lnTo>
                <a:lnTo>
                  <a:pt x="17067" y="1907570"/>
                </a:lnTo>
                <a:lnTo>
                  <a:pt x="35604" y="1920054"/>
                </a:lnTo>
                <a:lnTo>
                  <a:pt x="58322" y="1924632"/>
                </a:lnTo>
                <a:lnTo>
                  <a:pt x="1543513" y="1924632"/>
                </a:lnTo>
                <a:lnTo>
                  <a:pt x="1566171" y="1920054"/>
                </a:lnTo>
                <a:lnTo>
                  <a:pt x="1584676" y="1907570"/>
                </a:lnTo>
                <a:lnTo>
                  <a:pt x="1597155" y="1889054"/>
                </a:lnTo>
                <a:lnTo>
                  <a:pt x="1601731" y="1866382"/>
                </a:lnTo>
                <a:lnTo>
                  <a:pt x="1601731" y="220977"/>
                </a:lnTo>
                <a:lnTo>
                  <a:pt x="138330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144071" y="4620958"/>
            <a:ext cx="1660525" cy="1983105"/>
          </a:xfrm>
          <a:custGeom>
            <a:avLst/>
            <a:gdLst/>
            <a:ahLst/>
            <a:cxnLst/>
            <a:rect l="l" t="t" r="r" b="b"/>
            <a:pathLst>
              <a:path w="1660525" h="1983104">
                <a:moveTo>
                  <a:pt x="1420270" y="0"/>
                </a:moveTo>
                <a:lnTo>
                  <a:pt x="87431" y="0"/>
                </a:lnTo>
                <a:lnTo>
                  <a:pt x="53406" y="6867"/>
                </a:lnTo>
                <a:lnTo>
                  <a:pt x="25614" y="25586"/>
                </a:lnTo>
                <a:lnTo>
                  <a:pt x="6873" y="53354"/>
                </a:lnTo>
                <a:lnTo>
                  <a:pt x="0" y="87369"/>
                </a:lnTo>
                <a:lnTo>
                  <a:pt x="0" y="1895502"/>
                </a:lnTo>
                <a:lnTo>
                  <a:pt x="6873" y="1929516"/>
                </a:lnTo>
                <a:lnTo>
                  <a:pt x="25614" y="1957284"/>
                </a:lnTo>
                <a:lnTo>
                  <a:pt x="53406" y="1976003"/>
                </a:lnTo>
                <a:lnTo>
                  <a:pt x="87431" y="1982871"/>
                </a:lnTo>
                <a:lnTo>
                  <a:pt x="1572622" y="1982871"/>
                </a:lnTo>
                <a:lnTo>
                  <a:pt x="1572622" y="1924622"/>
                </a:lnTo>
                <a:lnTo>
                  <a:pt x="79264" y="1924611"/>
                </a:lnTo>
                <a:lnTo>
                  <a:pt x="72144" y="1921417"/>
                </a:lnTo>
                <a:lnTo>
                  <a:pt x="61464" y="1910737"/>
                </a:lnTo>
                <a:lnTo>
                  <a:pt x="58322" y="1903648"/>
                </a:lnTo>
                <a:lnTo>
                  <a:pt x="58322" y="79233"/>
                </a:lnTo>
                <a:lnTo>
                  <a:pt x="61464" y="72133"/>
                </a:lnTo>
                <a:lnTo>
                  <a:pt x="72144" y="61464"/>
                </a:lnTo>
                <a:lnTo>
                  <a:pt x="79264" y="58260"/>
                </a:lnTo>
                <a:lnTo>
                  <a:pt x="1482177" y="58249"/>
                </a:lnTo>
                <a:lnTo>
                  <a:pt x="1427705" y="3120"/>
                </a:lnTo>
                <a:lnTo>
                  <a:pt x="1420270" y="0"/>
                </a:lnTo>
                <a:close/>
              </a:path>
              <a:path w="1660525" h="1983104">
                <a:moveTo>
                  <a:pt x="1482177" y="58249"/>
                </a:moveTo>
                <a:lnTo>
                  <a:pt x="1400271" y="58249"/>
                </a:lnTo>
                <a:lnTo>
                  <a:pt x="1601731" y="262075"/>
                </a:lnTo>
                <a:lnTo>
                  <a:pt x="1601731" y="1903648"/>
                </a:lnTo>
                <a:lnTo>
                  <a:pt x="1572622" y="1924622"/>
                </a:lnTo>
                <a:lnTo>
                  <a:pt x="1572622" y="1982871"/>
                </a:lnTo>
                <a:lnTo>
                  <a:pt x="1606631" y="1976003"/>
                </a:lnTo>
                <a:lnTo>
                  <a:pt x="1634387" y="1957284"/>
                </a:lnTo>
                <a:lnTo>
                  <a:pt x="1653092" y="1929516"/>
                </a:lnTo>
                <a:lnTo>
                  <a:pt x="1659949" y="1895502"/>
                </a:lnTo>
                <a:lnTo>
                  <a:pt x="1659949" y="242442"/>
                </a:lnTo>
                <a:lnTo>
                  <a:pt x="1657017" y="235092"/>
                </a:lnTo>
                <a:lnTo>
                  <a:pt x="1482177" y="58249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556489" y="4691511"/>
            <a:ext cx="177800" cy="179705"/>
          </a:xfrm>
          <a:custGeom>
            <a:avLst/>
            <a:gdLst/>
            <a:ahLst/>
            <a:cxnLst/>
            <a:rect l="l" t="t" r="r" b="b"/>
            <a:pathLst>
              <a:path w="177800" h="179704">
                <a:moveTo>
                  <a:pt x="0" y="0"/>
                </a:moveTo>
                <a:lnTo>
                  <a:pt x="0" y="179544"/>
                </a:lnTo>
                <a:lnTo>
                  <a:pt x="177481" y="179544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556489" y="4650078"/>
            <a:ext cx="218440" cy="220979"/>
          </a:xfrm>
          <a:custGeom>
            <a:avLst/>
            <a:gdLst/>
            <a:ahLst/>
            <a:cxnLst/>
            <a:rect l="l" t="t" r="r" b="b"/>
            <a:pathLst>
              <a:path w="218440" h="220979">
                <a:moveTo>
                  <a:pt x="0" y="0"/>
                </a:moveTo>
                <a:lnTo>
                  <a:pt x="0" y="41433"/>
                </a:lnTo>
                <a:lnTo>
                  <a:pt x="177481" y="220977"/>
                </a:lnTo>
                <a:lnTo>
                  <a:pt x="218422" y="22097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527380" y="4621091"/>
            <a:ext cx="276860" cy="279400"/>
          </a:xfrm>
          <a:custGeom>
            <a:avLst/>
            <a:gdLst/>
            <a:ahLst/>
            <a:cxnLst/>
            <a:rect l="l" t="t" r="r" b="b"/>
            <a:pathLst>
              <a:path w="276859" h="279400">
                <a:moveTo>
                  <a:pt x="26502" y="0"/>
                </a:moveTo>
                <a:lnTo>
                  <a:pt x="0" y="28987"/>
                </a:lnTo>
                <a:lnTo>
                  <a:pt x="0" y="257640"/>
                </a:lnTo>
                <a:lnTo>
                  <a:pt x="3141" y="265147"/>
                </a:lnTo>
                <a:lnTo>
                  <a:pt x="8586" y="270561"/>
                </a:lnTo>
                <a:lnTo>
                  <a:pt x="13926" y="275995"/>
                </a:lnTo>
                <a:lnTo>
                  <a:pt x="21465" y="279094"/>
                </a:lnTo>
                <a:lnTo>
                  <a:pt x="247531" y="279094"/>
                </a:lnTo>
                <a:lnTo>
                  <a:pt x="256080" y="277825"/>
                </a:lnTo>
                <a:lnTo>
                  <a:pt x="263696" y="274219"/>
                </a:lnTo>
                <a:lnTo>
                  <a:pt x="267883" y="270445"/>
                </a:lnTo>
                <a:lnTo>
                  <a:pt x="226799" y="270445"/>
                </a:lnTo>
                <a:lnTo>
                  <a:pt x="177777" y="220845"/>
                </a:lnTo>
                <a:lnTo>
                  <a:pt x="58218" y="220845"/>
                </a:lnTo>
                <a:lnTo>
                  <a:pt x="58218" y="99875"/>
                </a:lnTo>
                <a:lnTo>
                  <a:pt x="140143" y="99875"/>
                </a:lnTo>
                <a:lnTo>
                  <a:pt x="49841" y="8516"/>
                </a:lnTo>
                <a:lnTo>
                  <a:pt x="42925" y="3340"/>
                </a:lnTo>
                <a:lnTo>
                  <a:pt x="34959" y="464"/>
                </a:lnTo>
                <a:lnTo>
                  <a:pt x="26502" y="0"/>
                </a:lnTo>
                <a:close/>
              </a:path>
              <a:path w="276859" h="279400">
                <a:moveTo>
                  <a:pt x="140143" y="99875"/>
                </a:moveTo>
                <a:lnTo>
                  <a:pt x="58218" y="99875"/>
                </a:lnTo>
                <a:lnTo>
                  <a:pt x="226799" y="270445"/>
                </a:lnTo>
                <a:lnTo>
                  <a:pt x="247531" y="249964"/>
                </a:lnTo>
                <a:lnTo>
                  <a:pt x="247531" y="220845"/>
                </a:lnTo>
                <a:lnTo>
                  <a:pt x="259715" y="220845"/>
                </a:lnTo>
                <a:lnTo>
                  <a:pt x="140143" y="99875"/>
                </a:lnTo>
                <a:close/>
              </a:path>
              <a:path w="276859" h="279400">
                <a:moveTo>
                  <a:pt x="268264" y="229494"/>
                </a:moveTo>
                <a:lnTo>
                  <a:pt x="226799" y="270445"/>
                </a:lnTo>
                <a:lnTo>
                  <a:pt x="267883" y="270445"/>
                </a:lnTo>
                <a:lnTo>
                  <a:pt x="269957" y="268577"/>
                </a:lnTo>
                <a:lnTo>
                  <a:pt x="274441" y="261200"/>
                </a:lnTo>
                <a:lnTo>
                  <a:pt x="276539" y="252840"/>
                </a:lnTo>
                <a:lnTo>
                  <a:pt x="276143" y="244416"/>
                </a:lnTo>
                <a:lnTo>
                  <a:pt x="273352" y="236458"/>
                </a:lnTo>
                <a:lnTo>
                  <a:pt x="268264" y="229494"/>
                </a:lnTo>
                <a:close/>
              </a:path>
              <a:path w="276859" h="279400">
                <a:moveTo>
                  <a:pt x="259715" y="220845"/>
                </a:moveTo>
                <a:lnTo>
                  <a:pt x="247531" y="220845"/>
                </a:lnTo>
                <a:lnTo>
                  <a:pt x="247531" y="249964"/>
                </a:lnTo>
                <a:lnTo>
                  <a:pt x="268264" y="229494"/>
                </a:lnTo>
                <a:lnTo>
                  <a:pt x="259715" y="22084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679238" y="535733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1119"/>
                </a:lnTo>
              </a:path>
            </a:pathLst>
          </a:custGeom>
          <a:ln w="58218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650130" y="5298916"/>
            <a:ext cx="648335" cy="58419"/>
          </a:xfrm>
          <a:custGeom>
            <a:avLst/>
            <a:gdLst/>
            <a:ahLst/>
            <a:cxnLst/>
            <a:rect l="l" t="t" r="r" b="b"/>
            <a:pathLst>
              <a:path w="648334" h="58420">
                <a:moveTo>
                  <a:pt x="0" y="58420"/>
                </a:moveTo>
                <a:lnTo>
                  <a:pt x="647938" y="58420"/>
                </a:lnTo>
                <a:lnTo>
                  <a:pt x="647938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268959" y="5357575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374"/>
                </a:lnTo>
              </a:path>
            </a:pathLst>
          </a:custGeom>
          <a:ln w="58218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824783" y="5940018"/>
            <a:ext cx="299085" cy="58419"/>
          </a:xfrm>
          <a:custGeom>
            <a:avLst/>
            <a:gdLst/>
            <a:ahLst/>
            <a:cxnLst/>
            <a:rect l="l" t="t" r="r" b="b"/>
            <a:pathLst>
              <a:path w="299084" h="58420">
                <a:moveTo>
                  <a:pt x="0" y="0"/>
                </a:moveTo>
                <a:lnTo>
                  <a:pt x="298524" y="0"/>
                </a:lnTo>
                <a:lnTo>
                  <a:pt x="298524" y="58249"/>
                </a:lnTo>
                <a:lnTo>
                  <a:pt x="0" y="58249"/>
                </a:lnTo>
                <a:lnTo>
                  <a:pt x="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904153" y="5328455"/>
            <a:ext cx="132715" cy="640715"/>
          </a:xfrm>
          <a:custGeom>
            <a:avLst/>
            <a:gdLst/>
            <a:ahLst/>
            <a:cxnLst/>
            <a:rect l="l" t="t" r="r" b="b"/>
            <a:pathLst>
              <a:path w="132715" h="640714">
                <a:moveTo>
                  <a:pt x="0" y="0"/>
                </a:moveTo>
                <a:lnTo>
                  <a:pt x="132561" y="0"/>
                </a:lnTo>
                <a:lnTo>
                  <a:pt x="132561" y="640682"/>
                </a:lnTo>
                <a:lnTo>
                  <a:pt x="0" y="640682"/>
                </a:lnTo>
                <a:lnTo>
                  <a:pt x="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989983" y="6303117"/>
            <a:ext cx="140335" cy="92075"/>
          </a:xfrm>
          <a:custGeom>
            <a:avLst/>
            <a:gdLst/>
            <a:ahLst/>
            <a:cxnLst/>
            <a:rect l="l" t="t" r="r" b="b"/>
            <a:pathLst>
              <a:path w="140334" h="92075">
                <a:moveTo>
                  <a:pt x="314" y="0"/>
                </a:moveTo>
                <a:lnTo>
                  <a:pt x="0" y="0"/>
                </a:lnTo>
                <a:lnTo>
                  <a:pt x="0" y="21842"/>
                </a:lnTo>
                <a:lnTo>
                  <a:pt x="5493" y="49041"/>
                </a:lnTo>
                <a:lnTo>
                  <a:pt x="20470" y="71250"/>
                </a:lnTo>
                <a:lnTo>
                  <a:pt x="42672" y="86228"/>
                </a:lnTo>
                <a:lnTo>
                  <a:pt x="69840" y="91735"/>
                </a:lnTo>
                <a:lnTo>
                  <a:pt x="69840" y="62605"/>
                </a:lnTo>
                <a:lnTo>
                  <a:pt x="44252" y="57760"/>
                </a:lnTo>
                <a:lnTo>
                  <a:pt x="22905" y="44484"/>
                </a:lnTo>
                <a:lnTo>
                  <a:pt x="7643" y="24617"/>
                </a:lnTo>
                <a:lnTo>
                  <a:pt x="314" y="0"/>
                </a:lnTo>
                <a:close/>
              </a:path>
              <a:path w="140334" h="92075">
                <a:moveTo>
                  <a:pt x="139786" y="0"/>
                </a:moveTo>
                <a:lnTo>
                  <a:pt x="139367" y="0"/>
                </a:lnTo>
                <a:lnTo>
                  <a:pt x="132037" y="24617"/>
                </a:lnTo>
                <a:lnTo>
                  <a:pt x="116776" y="44484"/>
                </a:lnTo>
                <a:lnTo>
                  <a:pt x="95429" y="57760"/>
                </a:lnTo>
                <a:lnTo>
                  <a:pt x="69840" y="62605"/>
                </a:lnTo>
                <a:lnTo>
                  <a:pt x="69840" y="91735"/>
                </a:lnTo>
                <a:lnTo>
                  <a:pt x="97070" y="86228"/>
                </a:lnTo>
                <a:lnTo>
                  <a:pt x="119302" y="71250"/>
                </a:lnTo>
                <a:lnTo>
                  <a:pt x="134290" y="49041"/>
                </a:lnTo>
                <a:lnTo>
                  <a:pt x="139786" y="21842"/>
                </a:lnTo>
                <a:lnTo>
                  <a:pt x="139786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036997" y="5346863"/>
            <a:ext cx="46355" cy="23495"/>
          </a:xfrm>
          <a:custGeom>
            <a:avLst/>
            <a:gdLst/>
            <a:ahLst/>
            <a:cxnLst/>
            <a:rect l="l" t="t" r="r" b="b"/>
            <a:pathLst>
              <a:path w="46355" h="23495">
                <a:moveTo>
                  <a:pt x="22826" y="0"/>
                </a:moveTo>
                <a:lnTo>
                  <a:pt x="0" y="22889"/>
                </a:lnTo>
                <a:lnTo>
                  <a:pt x="45757" y="22889"/>
                </a:lnTo>
                <a:lnTo>
                  <a:pt x="22826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5959408" y="5293744"/>
            <a:ext cx="201295" cy="97790"/>
          </a:xfrm>
          <a:custGeom>
            <a:avLst/>
            <a:gdLst/>
            <a:ahLst/>
            <a:cxnLst/>
            <a:rect l="l" t="t" r="r" b="b"/>
            <a:pathLst>
              <a:path w="201294" h="97789">
                <a:moveTo>
                  <a:pt x="71306" y="0"/>
                </a:moveTo>
                <a:lnTo>
                  <a:pt x="70783" y="492"/>
                </a:lnTo>
                <a:lnTo>
                  <a:pt x="70154" y="1005"/>
                </a:lnTo>
                <a:lnTo>
                  <a:pt x="3036" y="68113"/>
                </a:lnTo>
                <a:lnTo>
                  <a:pt x="0" y="75610"/>
                </a:lnTo>
                <a:lnTo>
                  <a:pt x="0" y="97452"/>
                </a:lnTo>
                <a:lnTo>
                  <a:pt x="3036" y="89955"/>
                </a:lnTo>
                <a:lnTo>
                  <a:pt x="13926" y="79107"/>
                </a:lnTo>
                <a:lnTo>
                  <a:pt x="21465" y="76008"/>
                </a:lnTo>
                <a:lnTo>
                  <a:pt x="77589" y="76008"/>
                </a:lnTo>
                <a:lnTo>
                  <a:pt x="100415" y="53118"/>
                </a:lnTo>
                <a:lnTo>
                  <a:pt x="182796" y="53118"/>
                </a:lnTo>
                <a:lnTo>
                  <a:pt x="180931" y="51254"/>
                </a:lnTo>
                <a:lnTo>
                  <a:pt x="100415" y="51254"/>
                </a:lnTo>
                <a:lnTo>
                  <a:pt x="89108" y="48965"/>
                </a:lnTo>
                <a:lnTo>
                  <a:pt x="79853" y="42721"/>
                </a:lnTo>
                <a:lnTo>
                  <a:pt x="73602" y="33461"/>
                </a:lnTo>
                <a:lnTo>
                  <a:pt x="71306" y="22124"/>
                </a:lnTo>
                <a:lnTo>
                  <a:pt x="71306" y="0"/>
                </a:lnTo>
                <a:close/>
              </a:path>
              <a:path w="201294" h="97789">
                <a:moveTo>
                  <a:pt x="182796" y="53118"/>
                </a:moveTo>
                <a:lnTo>
                  <a:pt x="100415" y="53118"/>
                </a:lnTo>
                <a:lnTo>
                  <a:pt x="123347" y="76008"/>
                </a:lnTo>
                <a:lnTo>
                  <a:pt x="179470" y="76008"/>
                </a:lnTo>
                <a:lnTo>
                  <a:pt x="187010" y="79107"/>
                </a:lnTo>
                <a:lnTo>
                  <a:pt x="192350" y="84520"/>
                </a:lnTo>
                <a:lnTo>
                  <a:pt x="197795" y="89955"/>
                </a:lnTo>
                <a:lnTo>
                  <a:pt x="200936" y="97452"/>
                </a:lnTo>
                <a:lnTo>
                  <a:pt x="200936" y="75610"/>
                </a:lnTo>
                <a:lnTo>
                  <a:pt x="197795" y="68113"/>
                </a:lnTo>
                <a:lnTo>
                  <a:pt x="182796" y="53118"/>
                </a:lnTo>
                <a:close/>
              </a:path>
              <a:path w="201294" h="97789">
                <a:moveTo>
                  <a:pt x="129524" y="0"/>
                </a:moveTo>
                <a:lnTo>
                  <a:pt x="129524" y="22124"/>
                </a:lnTo>
                <a:lnTo>
                  <a:pt x="127244" y="33461"/>
                </a:lnTo>
                <a:lnTo>
                  <a:pt x="121017" y="42721"/>
                </a:lnTo>
                <a:lnTo>
                  <a:pt x="111766" y="48965"/>
                </a:lnTo>
                <a:lnTo>
                  <a:pt x="100415" y="51254"/>
                </a:lnTo>
                <a:lnTo>
                  <a:pt x="180931" y="51254"/>
                </a:lnTo>
                <a:lnTo>
                  <a:pt x="130153" y="492"/>
                </a:lnTo>
                <a:lnTo>
                  <a:pt x="129524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59408" y="6252155"/>
            <a:ext cx="201295" cy="51435"/>
          </a:xfrm>
          <a:custGeom>
            <a:avLst/>
            <a:gdLst/>
            <a:ahLst/>
            <a:cxnLst/>
            <a:rect l="l" t="t" r="r" b="b"/>
            <a:pathLst>
              <a:path w="201294" h="51435">
                <a:moveTo>
                  <a:pt x="200936" y="0"/>
                </a:moveTo>
                <a:lnTo>
                  <a:pt x="199993" y="0"/>
                </a:lnTo>
                <a:lnTo>
                  <a:pt x="198632" y="4994"/>
                </a:lnTo>
                <a:lnTo>
                  <a:pt x="196014" y="9622"/>
                </a:lnTo>
                <a:lnTo>
                  <a:pt x="187010" y="18721"/>
                </a:lnTo>
                <a:lnTo>
                  <a:pt x="179470" y="21831"/>
                </a:lnTo>
                <a:lnTo>
                  <a:pt x="170361" y="21831"/>
                </a:lnTo>
                <a:lnTo>
                  <a:pt x="170361" y="46124"/>
                </a:lnTo>
                <a:lnTo>
                  <a:pt x="169942" y="50961"/>
                </a:lnTo>
                <a:lnTo>
                  <a:pt x="179470" y="50961"/>
                </a:lnTo>
                <a:lnTo>
                  <a:pt x="187010" y="47841"/>
                </a:lnTo>
                <a:lnTo>
                  <a:pt x="192350" y="42428"/>
                </a:lnTo>
                <a:lnTo>
                  <a:pt x="197795" y="36993"/>
                </a:lnTo>
                <a:lnTo>
                  <a:pt x="200936" y="29496"/>
                </a:lnTo>
                <a:lnTo>
                  <a:pt x="200936" y="0"/>
                </a:lnTo>
                <a:close/>
              </a:path>
              <a:path w="201294" h="51435">
                <a:moveTo>
                  <a:pt x="0" y="376"/>
                </a:moveTo>
                <a:lnTo>
                  <a:pt x="0" y="29496"/>
                </a:lnTo>
                <a:lnTo>
                  <a:pt x="3036" y="36993"/>
                </a:lnTo>
                <a:lnTo>
                  <a:pt x="13926" y="47841"/>
                </a:lnTo>
                <a:lnTo>
                  <a:pt x="21465" y="50961"/>
                </a:lnTo>
                <a:lnTo>
                  <a:pt x="30889" y="50961"/>
                </a:lnTo>
                <a:lnTo>
                  <a:pt x="30679" y="48553"/>
                </a:lnTo>
                <a:lnTo>
                  <a:pt x="30574" y="21831"/>
                </a:lnTo>
                <a:lnTo>
                  <a:pt x="21465" y="21831"/>
                </a:lnTo>
                <a:lnTo>
                  <a:pt x="13926" y="18721"/>
                </a:lnTo>
                <a:lnTo>
                  <a:pt x="3036" y="7874"/>
                </a:lnTo>
                <a:lnTo>
                  <a:pt x="0" y="376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6030716" y="5225589"/>
            <a:ext cx="58419" cy="120014"/>
          </a:xfrm>
          <a:custGeom>
            <a:avLst/>
            <a:gdLst/>
            <a:ahLst/>
            <a:cxnLst/>
            <a:rect l="l" t="t" r="r" b="b"/>
            <a:pathLst>
              <a:path w="58419" h="120014">
                <a:moveTo>
                  <a:pt x="29109" y="0"/>
                </a:moveTo>
                <a:lnTo>
                  <a:pt x="17802" y="2288"/>
                </a:lnTo>
                <a:lnTo>
                  <a:pt x="8546" y="8529"/>
                </a:lnTo>
                <a:lnTo>
                  <a:pt x="2295" y="17788"/>
                </a:lnTo>
                <a:lnTo>
                  <a:pt x="0" y="29130"/>
                </a:lnTo>
                <a:lnTo>
                  <a:pt x="0" y="90279"/>
                </a:lnTo>
                <a:lnTo>
                  <a:pt x="2295" y="101616"/>
                </a:lnTo>
                <a:lnTo>
                  <a:pt x="8546" y="110876"/>
                </a:lnTo>
                <a:lnTo>
                  <a:pt x="17802" y="117120"/>
                </a:lnTo>
                <a:lnTo>
                  <a:pt x="29109" y="119409"/>
                </a:lnTo>
                <a:lnTo>
                  <a:pt x="40460" y="117120"/>
                </a:lnTo>
                <a:lnTo>
                  <a:pt x="49710" y="110876"/>
                </a:lnTo>
                <a:lnTo>
                  <a:pt x="55937" y="101616"/>
                </a:lnTo>
                <a:lnTo>
                  <a:pt x="58218" y="90279"/>
                </a:lnTo>
                <a:lnTo>
                  <a:pt x="58218" y="29130"/>
                </a:lnTo>
                <a:lnTo>
                  <a:pt x="55937" y="17788"/>
                </a:lnTo>
                <a:lnTo>
                  <a:pt x="49710" y="8529"/>
                </a:lnTo>
                <a:lnTo>
                  <a:pt x="40460" y="2288"/>
                </a:lnTo>
                <a:lnTo>
                  <a:pt x="29109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988518" y="627398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>
                <a:moveTo>
                  <a:pt x="142718" y="0"/>
                </a:moveTo>
                <a:lnTo>
                  <a:pt x="141252" y="0"/>
                </a:lnTo>
                <a:lnTo>
                  <a:pt x="142718" y="0"/>
                </a:lnTo>
                <a:close/>
              </a:path>
              <a:path w="142875">
                <a:moveTo>
                  <a:pt x="1465" y="0"/>
                </a:moveTo>
                <a:lnTo>
                  <a:pt x="0" y="0"/>
                </a:lnTo>
                <a:lnTo>
                  <a:pt x="1465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159402" y="5968205"/>
            <a:ext cx="62230" cy="284480"/>
          </a:xfrm>
          <a:custGeom>
            <a:avLst/>
            <a:gdLst/>
            <a:ahLst/>
            <a:cxnLst/>
            <a:rect l="l" t="t" r="r" b="b"/>
            <a:pathLst>
              <a:path w="62230" h="284479">
                <a:moveTo>
                  <a:pt x="62092" y="0"/>
                </a:moveTo>
                <a:lnTo>
                  <a:pt x="3874" y="0"/>
                </a:lnTo>
                <a:lnTo>
                  <a:pt x="3874" y="225699"/>
                </a:lnTo>
                <a:lnTo>
                  <a:pt x="942" y="225699"/>
                </a:lnTo>
                <a:lnTo>
                  <a:pt x="942" y="279122"/>
                </a:lnTo>
                <a:lnTo>
                  <a:pt x="628" y="281572"/>
                </a:lnTo>
                <a:lnTo>
                  <a:pt x="0" y="283949"/>
                </a:lnTo>
                <a:lnTo>
                  <a:pt x="40627" y="283949"/>
                </a:lnTo>
                <a:lnTo>
                  <a:pt x="48166" y="280829"/>
                </a:lnTo>
                <a:lnTo>
                  <a:pt x="53506" y="275415"/>
                </a:lnTo>
                <a:lnTo>
                  <a:pt x="58951" y="269981"/>
                </a:lnTo>
                <a:lnTo>
                  <a:pt x="62092" y="262484"/>
                </a:lnTo>
                <a:lnTo>
                  <a:pt x="6209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019093" y="6244867"/>
            <a:ext cx="81915" cy="92075"/>
          </a:xfrm>
          <a:custGeom>
            <a:avLst/>
            <a:gdLst/>
            <a:ahLst/>
            <a:cxnLst/>
            <a:rect l="l" t="t" r="r" b="b"/>
            <a:pathLst>
              <a:path w="81915" h="92075">
                <a:moveTo>
                  <a:pt x="81463" y="0"/>
                </a:moveTo>
                <a:lnTo>
                  <a:pt x="0" y="0"/>
                </a:lnTo>
                <a:lnTo>
                  <a:pt x="0" y="50961"/>
                </a:lnTo>
                <a:lnTo>
                  <a:pt x="3198" y="66830"/>
                </a:lnTo>
                <a:lnTo>
                  <a:pt x="11923" y="79790"/>
                </a:lnTo>
                <a:lnTo>
                  <a:pt x="24869" y="88530"/>
                </a:lnTo>
                <a:lnTo>
                  <a:pt x="40731" y="91735"/>
                </a:lnTo>
                <a:lnTo>
                  <a:pt x="56593" y="88530"/>
                </a:lnTo>
                <a:lnTo>
                  <a:pt x="69539" y="79790"/>
                </a:lnTo>
                <a:lnTo>
                  <a:pt x="78264" y="66830"/>
                </a:lnTo>
                <a:lnTo>
                  <a:pt x="81463" y="50961"/>
                </a:lnTo>
                <a:lnTo>
                  <a:pt x="8146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989983" y="6215748"/>
            <a:ext cx="140335" cy="150495"/>
          </a:xfrm>
          <a:custGeom>
            <a:avLst/>
            <a:gdLst/>
            <a:ahLst/>
            <a:cxnLst/>
            <a:rect l="l" t="t" r="r" b="b"/>
            <a:pathLst>
              <a:path w="140334" h="150495">
                <a:moveTo>
                  <a:pt x="118321" y="0"/>
                </a:moveTo>
                <a:lnTo>
                  <a:pt x="21465" y="0"/>
                </a:lnTo>
                <a:lnTo>
                  <a:pt x="13926" y="3099"/>
                </a:lnTo>
                <a:lnTo>
                  <a:pt x="3036" y="13947"/>
                </a:lnTo>
                <a:lnTo>
                  <a:pt x="0" y="21444"/>
                </a:lnTo>
                <a:lnTo>
                  <a:pt x="0" y="80081"/>
                </a:lnTo>
                <a:lnTo>
                  <a:pt x="5493" y="107286"/>
                </a:lnTo>
                <a:lnTo>
                  <a:pt x="20470" y="129497"/>
                </a:lnTo>
                <a:lnTo>
                  <a:pt x="42672" y="144473"/>
                </a:lnTo>
                <a:lnTo>
                  <a:pt x="69840" y="149974"/>
                </a:lnTo>
                <a:lnTo>
                  <a:pt x="69840" y="91735"/>
                </a:lnTo>
                <a:lnTo>
                  <a:pt x="63453" y="91724"/>
                </a:lnTo>
                <a:lnTo>
                  <a:pt x="58218" y="86510"/>
                </a:lnTo>
                <a:lnTo>
                  <a:pt x="58218" y="58239"/>
                </a:lnTo>
                <a:lnTo>
                  <a:pt x="139786" y="58239"/>
                </a:lnTo>
                <a:lnTo>
                  <a:pt x="139786" y="21444"/>
                </a:lnTo>
                <a:lnTo>
                  <a:pt x="136645" y="13947"/>
                </a:lnTo>
                <a:lnTo>
                  <a:pt x="125755" y="3099"/>
                </a:lnTo>
                <a:lnTo>
                  <a:pt x="118321" y="0"/>
                </a:lnTo>
                <a:close/>
              </a:path>
              <a:path w="140334" h="150495">
                <a:moveTo>
                  <a:pt x="139786" y="58239"/>
                </a:moveTo>
                <a:lnTo>
                  <a:pt x="81463" y="58239"/>
                </a:lnTo>
                <a:lnTo>
                  <a:pt x="81463" y="86510"/>
                </a:lnTo>
                <a:lnTo>
                  <a:pt x="76332" y="91724"/>
                </a:lnTo>
                <a:lnTo>
                  <a:pt x="69840" y="91735"/>
                </a:lnTo>
                <a:lnTo>
                  <a:pt x="69840" y="149974"/>
                </a:lnTo>
                <a:lnTo>
                  <a:pt x="97070" y="144473"/>
                </a:lnTo>
                <a:lnTo>
                  <a:pt x="119302" y="129497"/>
                </a:lnTo>
                <a:lnTo>
                  <a:pt x="134290" y="107286"/>
                </a:lnTo>
                <a:lnTo>
                  <a:pt x="139786" y="80081"/>
                </a:lnTo>
                <a:lnTo>
                  <a:pt x="139786" y="58239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988518" y="5286750"/>
            <a:ext cx="142875" cy="112395"/>
          </a:xfrm>
          <a:custGeom>
            <a:avLst/>
            <a:gdLst/>
            <a:ahLst/>
            <a:cxnLst/>
            <a:rect l="l" t="t" r="r" b="b"/>
            <a:pathLst>
              <a:path w="142875" h="112395">
                <a:moveTo>
                  <a:pt x="81568" y="0"/>
                </a:moveTo>
                <a:lnTo>
                  <a:pt x="61149" y="0"/>
                </a:lnTo>
                <a:lnTo>
                  <a:pt x="0" y="61160"/>
                </a:lnTo>
                <a:lnTo>
                  <a:pt x="0" y="112122"/>
                </a:lnTo>
                <a:lnTo>
                  <a:pt x="142718" y="112122"/>
                </a:lnTo>
                <a:lnTo>
                  <a:pt x="142718" y="61160"/>
                </a:lnTo>
                <a:lnTo>
                  <a:pt x="81568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959408" y="5257630"/>
            <a:ext cx="201295" cy="170815"/>
          </a:xfrm>
          <a:custGeom>
            <a:avLst/>
            <a:gdLst/>
            <a:ahLst/>
            <a:cxnLst/>
            <a:rect l="l" t="t" r="r" b="b"/>
            <a:pathLst>
              <a:path w="201294" h="170814">
                <a:moveTo>
                  <a:pt x="110677" y="0"/>
                </a:moveTo>
                <a:lnTo>
                  <a:pt x="82615" y="0"/>
                </a:lnTo>
                <a:lnTo>
                  <a:pt x="75076" y="3099"/>
                </a:lnTo>
                <a:lnTo>
                  <a:pt x="3036" y="75107"/>
                </a:lnTo>
                <a:lnTo>
                  <a:pt x="0" y="82604"/>
                </a:lnTo>
                <a:lnTo>
                  <a:pt x="0" y="148895"/>
                </a:lnTo>
                <a:lnTo>
                  <a:pt x="3036" y="156414"/>
                </a:lnTo>
                <a:lnTo>
                  <a:pt x="13926" y="167251"/>
                </a:lnTo>
                <a:lnTo>
                  <a:pt x="21465" y="170361"/>
                </a:lnTo>
                <a:lnTo>
                  <a:pt x="179470" y="170361"/>
                </a:lnTo>
                <a:lnTo>
                  <a:pt x="187010" y="167251"/>
                </a:lnTo>
                <a:lnTo>
                  <a:pt x="192350" y="161827"/>
                </a:lnTo>
                <a:lnTo>
                  <a:pt x="197795" y="156414"/>
                </a:lnTo>
                <a:lnTo>
                  <a:pt x="200936" y="148895"/>
                </a:lnTo>
                <a:lnTo>
                  <a:pt x="200936" y="112122"/>
                </a:lnTo>
                <a:lnTo>
                  <a:pt x="58218" y="112122"/>
                </a:lnTo>
                <a:lnTo>
                  <a:pt x="58218" y="102331"/>
                </a:lnTo>
                <a:lnTo>
                  <a:pt x="100435" y="60104"/>
                </a:lnTo>
                <a:lnTo>
                  <a:pt x="90049" y="49705"/>
                </a:lnTo>
                <a:lnTo>
                  <a:pt x="110677" y="29119"/>
                </a:lnTo>
                <a:lnTo>
                  <a:pt x="110677" y="0"/>
                </a:lnTo>
                <a:close/>
              </a:path>
              <a:path w="201294" h="170814">
                <a:moveTo>
                  <a:pt x="118321" y="0"/>
                </a:moveTo>
                <a:lnTo>
                  <a:pt x="110677" y="0"/>
                </a:lnTo>
                <a:lnTo>
                  <a:pt x="110677" y="58239"/>
                </a:lnTo>
                <a:lnTo>
                  <a:pt x="102300" y="58239"/>
                </a:lnTo>
                <a:lnTo>
                  <a:pt x="100435" y="60104"/>
                </a:lnTo>
                <a:lnTo>
                  <a:pt x="142613" y="102331"/>
                </a:lnTo>
                <a:lnTo>
                  <a:pt x="142613" y="112122"/>
                </a:lnTo>
                <a:lnTo>
                  <a:pt x="200936" y="112122"/>
                </a:lnTo>
                <a:lnTo>
                  <a:pt x="200936" y="82604"/>
                </a:lnTo>
                <a:lnTo>
                  <a:pt x="197795" y="75107"/>
                </a:lnTo>
                <a:lnTo>
                  <a:pt x="125755" y="3099"/>
                </a:lnTo>
                <a:lnTo>
                  <a:pt x="118321" y="0"/>
                </a:lnTo>
                <a:close/>
              </a:path>
              <a:path w="201294" h="170814">
                <a:moveTo>
                  <a:pt x="110677" y="29119"/>
                </a:moveTo>
                <a:lnTo>
                  <a:pt x="90049" y="49705"/>
                </a:lnTo>
                <a:lnTo>
                  <a:pt x="100435" y="60104"/>
                </a:lnTo>
                <a:lnTo>
                  <a:pt x="102300" y="58239"/>
                </a:lnTo>
                <a:lnTo>
                  <a:pt x="110677" y="58239"/>
                </a:lnTo>
                <a:lnTo>
                  <a:pt x="110677" y="29119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988518" y="5694465"/>
            <a:ext cx="142875" cy="550545"/>
          </a:xfrm>
          <a:custGeom>
            <a:avLst/>
            <a:gdLst/>
            <a:ahLst/>
            <a:cxnLst/>
            <a:rect l="l" t="t" r="r" b="b"/>
            <a:pathLst>
              <a:path w="142875" h="550545">
                <a:moveTo>
                  <a:pt x="0" y="0"/>
                </a:moveTo>
                <a:lnTo>
                  <a:pt x="142718" y="0"/>
                </a:lnTo>
                <a:lnTo>
                  <a:pt x="142718" y="550402"/>
                </a:lnTo>
                <a:lnTo>
                  <a:pt x="0" y="550402"/>
                </a:lnTo>
                <a:lnTo>
                  <a:pt x="0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959408" y="5665335"/>
            <a:ext cx="201295" cy="608965"/>
          </a:xfrm>
          <a:custGeom>
            <a:avLst/>
            <a:gdLst/>
            <a:ahLst/>
            <a:cxnLst/>
            <a:rect l="l" t="t" r="r" b="b"/>
            <a:pathLst>
              <a:path w="201294" h="608964">
                <a:moveTo>
                  <a:pt x="179470" y="0"/>
                </a:moveTo>
                <a:lnTo>
                  <a:pt x="21465" y="0"/>
                </a:lnTo>
                <a:lnTo>
                  <a:pt x="13926" y="3109"/>
                </a:lnTo>
                <a:lnTo>
                  <a:pt x="3036" y="13957"/>
                </a:lnTo>
                <a:lnTo>
                  <a:pt x="0" y="21454"/>
                </a:lnTo>
                <a:lnTo>
                  <a:pt x="0" y="587196"/>
                </a:lnTo>
                <a:lnTo>
                  <a:pt x="3036" y="594693"/>
                </a:lnTo>
                <a:lnTo>
                  <a:pt x="13926" y="605541"/>
                </a:lnTo>
                <a:lnTo>
                  <a:pt x="21465" y="608651"/>
                </a:lnTo>
                <a:lnTo>
                  <a:pt x="179470" y="608651"/>
                </a:lnTo>
                <a:lnTo>
                  <a:pt x="187010" y="605541"/>
                </a:lnTo>
                <a:lnTo>
                  <a:pt x="192350" y="600128"/>
                </a:lnTo>
                <a:lnTo>
                  <a:pt x="197795" y="594693"/>
                </a:lnTo>
                <a:lnTo>
                  <a:pt x="200936" y="587196"/>
                </a:lnTo>
                <a:lnTo>
                  <a:pt x="200936" y="579532"/>
                </a:lnTo>
                <a:lnTo>
                  <a:pt x="142613" y="579532"/>
                </a:lnTo>
                <a:lnTo>
                  <a:pt x="142613" y="550412"/>
                </a:lnTo>
                <a:lnTo>
                  <a:pt x="58218" y="550412"/>
                </a:lnTo>
                <a:lnTo>
                  <a:pt x="58218" y="58249"/>
                </a:lnTo>
                <a:lnTo>
                  <a:pt x="200936" y="58249"/>
                </a:lnTo>
                <a:lnTo>
                  <a:pt x="200936" y="21454"/>
                </a:lnTo>
                <a:lnTo>
                  <a:pt x="197795" y="13957"/>
                </a:lnTo>
                <a:lnTo>
                  <a:pt x="192350" y="8523"/>
                </a:lnTo>
                <a:lnTo>
                  <a:pt x="187010" y="3109"/>
                </a:lnTo>
                <a:lnTo>
                  <a:pt x="179470" y="0"/>
                </a:lnTo>
                <a:close/>
              </a:path>
              <a:path w="201294" h="608964">
                <a:moveTo>
                  <a:pt x="200936" y="58249"/>
                </a:moveTo>
                <a:lnTo>
                  <a:pt x="142613" y="58249"/>
                </a:lnTo>
                <a:lnTo>
                  <a:pt x="142613" y="579532"/>
                </a:lnTo>
                <a:lnTo>
                  <a:pt x="171827" y="579532"/>
                </a:lnTo>
                <a:lnTo>
                  <a:pt x="171827" y="550412"/>
                </a:lnTo>
                <a:lnTo>
                  <a:pt x="200936" y="550412"/>
                </a:lnTo>
                <a:lnTo>
                  <a:pt x="200936" y="58249"/>
                </a:lnTo>
                <a:close/>
              </a:path>
              <a:path w="201294" h="608964">
                <a:moveTo>
                  <a:pt x="200936" y="550412"/>
                </a:moveTo>
                <a:lnTo>
                  <a:pt x="171827" y="550412"/>
                </a:lnTo>
                <a:lnTo>
                  <a:pt x="171827" y="579532"/>
                </a:lnTo>
                <a:lnTo>
                  <a:pt x="200936" y="579532"/>
                </a:lnTo>
                <a:lnTo>
                  <a:pt x="200936" y="55041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988518" y="5398872"/>
            <a:ext cx="142875" cy="295910"/>
          </a:xfrm>
          <a:custGeom>
            <a:avLst/>
            <a:gdLst/>
            <a:ahLst/>
            <a:cxnLst/>
            <a:rect l="l" t="t" r="r" b="b"/>
            <a:pathLst>
              <a:path w="142875" h="295910">
                <a:moveTo>
                  <a:pt x="0" y="0"/>
                </a:moveTo>
                <a:lnTo>
                  <a:pt x="142718" y="0"/>
                </a:lnTo>
                <a:lnTo>
                  <a:pt x="142718" y="295593"/>
                </a:lnTo>
                <a:lnTo>
                  <a:pt x="0" y="295593"/>
                </a:lnTo>
                <a:lnTo>
                  <a:pt x="0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959408" y="5369752"/>
            <a:ext cx="201295" cy="354330"/>
          </a:xfrm>
          <a:custGeom>
            <a:avLst/>
            <a:gdLst/>
            <a:ahLst/>
            <a:cxnLst/>
            <a:rect l="l" t="t" r="r" b="b"/>
            <a:pathLst>
              <a:path w="201294" h="354329">
                <a:moveTo>
                  <a:pt x="179470" y="0"/>
                </a:moveTo>
                <a:lnTo>
                  <a:pt x="21465" y="0"/>
                </a:lnTo>
                <a:lnTo>
                  <a:pt x="13926" y="3099"/>
                </a:lnTo>
                <a:lnTo>
                  <a:pt x="3036" y="13947"/>
                </a:lnTo>
                <a:lnTo>
                  <a:pt x="0" y="21444"/>
                </a:lnTo>
                <a:lnTo>
                  <a:pt x="0" y="332366"/>
                </a:lnTo>
                <a:lnTo>
                  <a:pt x="3036" y="339863"/>
                </a:lnTo>
                <a:lnTo>
                  <a:pt x="13926" y="350711"/>
                </a:lnTo>
                <a:lnTo>
                  <a:pt x="21465" y="353832"/>
                </a:lnTo>
                <a:lnTo>
                  <a:pt x="179470" y="353832"/>
                </a:lnTo>
                <a:lnTo>
                  <a:pt x="187010" y="350711"/>
                </a:lnTo>
                <a:lnTo>
                  <a:pt x="192350" y="345298"/>
                </a:lnTo>
                <a:lnTo>
                  <a:pt x="197795" y="339863"/>
                </a:lnTo>
                <a:lnTo>
                  <a:pt x="200936" y="332366"/>
                </a:lnTo>
                <a:lnTo>
                  <a:pt x="200936" y="295582"/>
                </a:lnTo>
                <a:lnTo>
                  <a:pt x="58218" y="295582"/>
                </a:lnTo>
                <a:lnTo>
                  <a:pt x="58218" y="58239"/>
                </a:lnTo>
                <a:lnTo>
                  <a:pt x="29109" y="58239"/>
                </a:lnTo>
                <a:lnTo>
                  <a:pt x="29109" y="29119"/>
                </a:lnTo>
                <a:lnTo>
                  <a:pt x="200936" y="29119"/>
                </a:lnTo>
                <a:lnTo>
                  <a:pt x="200936" y="21444"/>
                </a:lnTo>
                <a:lnTo>
                  <a:pt x="197795" y="13947"/>
                </a:lnTo>
                <a:lnTo>
                  <a:pt x="192350" y="8512"/>
                </a:lnTo>
                <a:lnTo>
                  <a:pt x="187010" y="3099"/>
                </a:lnTo>
                <a:lnTo>
                  <a:pt x="179470" y="0"/>
                </a:lnTo>
                <a:close/>
              </a:path>
              <a:path w="201294" h="354329">
                <a:moveTo>
                  <a:pt x="200936" y="29119"/>
                </a:moveTo>
                <a:lnTo>
                  <a:pt x="58218" y="29119"/>
                </a:lnTo>
                <a:lnTo>
                  <a:pt x="58218" y="58239"/>
                </a:lnTo>
                <a:lnTo>
                  <a:pt x="142613" y="58239"/>
                </a:lnTo>
                <a:lnTo>
                  <a:pt x="142613" y="295582"/>
                </a:lnTo>
                <a:lnTo>
                  <a:pt x="200936" y="295582"/>
                </a:lnTo>
                <a:lnTo>
                  <a:pt x="200936" y="29119"/>
                </a:lnTo>
                <a:close/>
              </a:path>
              <a:path w="201294" h="354329">
                <a:moveTo>
                  <a:pt x="58218" y="29119"/>
                </a:moveTo>
                <a:lnTo>
                  <a:pt x="29109" y="29119"/>
                </a:lnTo>
                <a:lnTo>
                  <a:pt x="29109" y="58239"/>
                </a:lnTo>
                <a:lnTo>
                  <a:pt x="58218" y="58239"/>
                </a:lnTo>
                <a:lnTo>
                  <a:pt x="58218" y="29119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017626" y="564932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>
                <a:moveTo>
                  <a:pt x="0" y="0"/>
                </a:moveTo>
                <a:lnTo>
                  <a:pt x="84395" y="0"/>
                </a:lnTo>
              </a:path>
            </a:pathLst>
          </a:custGeom>
          <a:ln w="32030">
            <a:solidFill>
              <a:srgbClr val="316C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988518" y="567991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>
                <a:moveTo>
                  <a:pt x="0" y="0"/>
                </a:moveTo>
                <a:lnTo>
                  <a:pt x="142718" y="0"/>
                </a:lnTo>
              </a:path>
            </a:pathLst>
          </a:custGeom>
          <a:ln w="2793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988518" y="5649436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109" y="0"/>
                </a:lnTo>
              </a:path>
            </a:pathLst>
          </a:custGeom>
          <a:ln w="33020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102023" y="5649320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9213" y="0"/>
                </a:lnTo>
              </a:path>
            </a:pathLst>
          </a:custGeom>
          <a:ln w="32030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030716" y="5196470"/>
            <a:ext cx="58419" cy="120014"/>
          </a:xfrm>
          <a:custGeom>
            <a:avLst/>
            <a:gdLst/>
            <a:ahLst/>
            <a:cxnLst/>
            <a:rect l="l" t="t" r="r" b="b"/>
            <a:pathLst>
              <a:path w="58419" h="120014">
                <a:moveTo>
                  <a:pt x="29109" y="0"/>
                </a:moveTo>
                <a:lnTo>
                  <a:pt x="17802" y="2288"/>
                </a:lnTo>
                <a:lnTo>
                  <a:pt x="8546" y="8528"/>
                </a:lnTo>
                <a:lnTo>
                  <a:pt x="2295" y="17784"/>
                </a:lnTo>
                <a:lnTo>
                  <a:pt x="0" y="29119"/>
                </a:lnTo>
                <a:lnTo>
                  <a:pt x="0" y="90279"/>
                </a:lnTo>
                <a:lnTo>
                  <a:pt x="2295" y="101610"/>
                </a:lnTo>
                <a:lnTo>
                  <a:pt x="8546" y="110867"/>
                </a:lnTo>
                <a:lnTo>
                  <a:pt x="17802" y="117109"/>
                </a:lnTo>
                <a:lnTo>
                  <a:pt x="29109" y="119399"/>
                </a:lnTo>
                <a:lnTo>
                  <a:pt x="40460" y="117109"/>
                </a:lnTo>
                <a:lnTo>
                  <a:pt x="49710" y="110867"/>
                </a:lnTo>
                <a:lnTo>
                  <a:pt x="55937" y="101610"/>
                </a:lnTo>
                <a:lnTo>
                  <a:pt x="58218" y="90279"/>
                </a:lnTo>
                <a:lnTo>
                  <a:pt x="58218" y="29119"/>
                </a:lnTo>
                <a:lnTo>
                  <a:pt x="55937" y="17784"/>
                </a:lnTo>
                <a:lnTo>
                  <a:pt x="49710" y="8528"/>
                </a:lnTo>
                <a:lnTo>
                  <a:pt x="40460" y="2288"/>
                </a:lnTo>
                <a:lnTo>
                  <a:pt x="2910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017626" y="6142944"/>
            <a:ext cx="84455" cy="73025"/>
          </a:xfrm>
          <a:custGeom>
            <a:avLst/>
            <a:gdLst/>
            <a:ahLst/>
            <a:cxnLst/>
            <a:rect l="l" t="t" r="r" b="b"/>
            <a:pathLst>
              <a:path w="84455" h="73025">
                <a:moveTo>
                  <a:pt x="0" y="0"/>
                </a:moveTo>
                <a:lnTo>
                  <a:pt x="84395" y="0"/>
                </a:lnTo>
                <a:lnTo>
                  <a:pt x="84395" y="72804"/>
                </a:lnTo>
                <a:lnTo>
                  <a:pt x="0" y="72804"/>
                </a:lnTo>
                <a:lnTo>
                  <a:pt x="0" y="0"/>
                </a:lnTo>
                <a:close/>
              </a:path>
            </a:pathLst>
          </a:custGeom>
          <a:solidFill>
            <a:srgbClr val="D5D9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988518" y="623046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>
                <a:moveTo>
                  <a:pt x="0" y="0"/>
                </a:moveTo>
                <a:lnTo>
                  <a:pt x="142718" y="0"/>
                </a:lnTo>
              </a:path>
            </a:pathLst>
          </a:custGeom>
          <a:ln w="29210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003072" y="6143466"/>
            <a:ext cx="0" cy="72390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89"/>
                </a:lnTo>
              </a:path>
            </a:pathLst>
          </a:custGeom>
          <a:ln w="2910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116630" y="6142944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804"/>
                </a:lnTo>
              </a:path>
            </a:pathLst>
          </a:custGeom>
          <a:ln w="29213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131237" y="5939086"/>
            <a:ext cx="90805" cy="284480"/>
          </a:xfrm>
          <a:custGeom>
            <a:avLst/>
            <a:gdLst/>
            <a:ahLst/>
            <a:cxnLst/>
            <a:rect l="l" t="t" r="r" b="b"/>
            <a:pathLst>
              <a:path w="90805" h="284479">
                <a:moveTo>
                  <a:pt x="90259" y="0"/>
                </a:moveTo>
                <a:lnTo>
                  <a:pt x="32040" y="0"/>
                </a:lnTo>
                <a:lnTo>
                  <a:pt x="32040" y="225699"/>
                </a:lnTo>
                <a:lnTo>
                  <a:pt x="0" y="225699"/>
                </a:lnTo>
                <a:lnTo>
                  <a:pt x="0" y="283938"/>
                </a:lnTo>
                <a:lnTo>
                  <a:pt x="68793" y="283938"/>
                </a:lnTo>
                <a:lnTo>
                  <a:pt x="76332" y="280829"/>
                </a:lnTo>
                <a:lnTo>
                  <a:pt x="81672" y="275405"/>
                </a:lnTo>
                <a:lnTo>
                  <a:pt x="87117" y="269981"/>
                </a:lnTo>
                <a:lnTo>
                  <a:pt x="90259" y="262484"/>
                </a:lnTo>
                <a:lnTo>
                  <a:pt x="9025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725405" y="4723129"/>
            <a:ext cx="9783445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55" dirty="0">
                <a:solidFill>
                  <a:srgbClr val="286494"/>
                </a:solidFill>
              </a:rPr>
              <a:t>Contract</a:t>
            </a:r>
            <a:r>
              <a:rPr sz="10300" spc="-570" dirty="0">
                <a:solidFill>
                  <a:srgbClr val="286494"/>
                </a:solidFill>
              </a:rPr>
              <a:t> </a:t>
            </a:r>
            <a:r>
              <a:rPr sz="10300" spc="-180" dirty="0">
                <a:solidFill>
                  <a:srgbClr val="286494"/>
                </a:solidFill>
              </a:rPr>
              <a:t>testing</a:t>
            </a:r>
            <a:endParaRPr sz="10300"/>
          </a:p>
        </p:txBody>
      </p:sp>
      <p:sp>
        <p:nvSpPr>
          <p:cNvPr id="3" name="object 3"/>
          <p:cNvSpPr/>
          <p:nvPr/>
        </p:nvSpPr>
        <p:spPr>
          <a:xfrm>
            <a:off x="14082921" y="4543526"/>
            <a:ext cx="1823551" cy="21648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079497" y="3127496"/>
            <a:ext cx="4227148" cy="413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400403" y="5568458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31412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80514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290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254033" y="586856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80218" y="4837078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5335994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616264" y="47114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369213" y="411992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>
            <a:off x="4629902" y="4866000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 txBox="1"/>
          <p:nvPr/>
        </p:nvSpPr>
        <p:spPr>
          <a:xfrm>
            <a:off x="3652110" y="7646048"/>
            <a:ext cx="2520315" cy="1036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  <a:p>
            <a:pPr marR="3810" algn="ctr">
              <a:lnSpc>
                <a:spcPct val="100000"/>
              </a:lnSpc>
              <a:spcBef>
                <a:spcPts val="1425"/>
              </a:spcBef>
            </a:pPr>
            <a:r>
              <a:rPr sz="2600" spc="-100" dirty="0">
                <a:latin typeface="Verdana"/>
                <a:cs typeface="Verdana"/>
              </a:rPr>
              <a:t>Consumer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57" name="object 857"/>
          <p:cNvSpPr txBox="1"/>
          <p:nvPr/>
        </p:nvSpPr>
        <p:spPr>
          <a:xfrm>
            <a:off x="14081111" y="7646048"/>
            <a:ext cx="2219325" cy="1036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425"/>
              </a:spcBef>
            </a:pPr>
            <a:r>
              <a:rPr sz="2600" spc="-80" dirty="0">
                <a:latin typeface="Verdana"/>
                <a:cs typeface="Verdana"/>
              </a:rPr>
              <a:t>Provider</a:t>
            </a:r>
            <a:endParaRPr sz="2600">
              <a:latin typeface="Verdana"/>
              <a:cs typeface="Verdan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9073" y="4533893"/>
            <a:ext cx="10805953" cy="224076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079497" y="3127496"/>
            <a:ext cx="4227148" cy="413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4039228" y="7646048"/>
            <a:ext cx="216662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400403" y="5568458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31412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80514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290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9254033" y="586856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80218" y="4837078"/>
            <a:ext cx="5367655" cy="0"/>
          </a:xfrm>
          <a:custGeom>
            <a:avLst/>
            <a:gdLst/>
            <a:ahLst/>
            <a:cxnLst/>
            <a:rect l="l" t="t" r="r" b="b"/>
            <a:pathLst>
              <a:path w="5367655">
                <a:moveTo>
                  <a:pt x="0" y="0"/>
                </a:moveTo>
                <a:lnTo>
                  <a:pt x="5335994" y="0"/>
                </a:lnTo>
                <a:lnTo>
                  <a:pt x="536740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616264" y="47114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69213" y="411992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4629902" y="4866000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20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076211" y="4797980"/>
            <a:ext cx="1395793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745" dirty="0"/>
              <a:t>So… </a:t>
            </a:r>
            <a:r>
              <a:rPr sz="10700" spc="65" dirty="0"/>
              <a:t>How </a:t>
            </a:r>
            <a:r>
              <a:rPr sz="10700" spc="-180" dirty="0"/>
              <a:t>do </a:t>
            </a:r>
            <a:r>
              <a:rPr sz="10700" spc="-325" dirty="0"/>
              <a:t>you</a:t>
            </a:r>
            <a:r>
              <a:rPr sz="10700" spc="-1350" dirty="0"/>
              <a:t> </a:t>
            </a:r>
            <a:r>
              <a:rPr sz="10700" spc="-270" dirty="0"/>
              <a:t>test?</a:t>
            </a:r>
            <a:endParaRPr sz="107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3681" y="2228947"/>
            <a:ext cx="16534130" cy="9079865"/>
          </a:xfrm>
          <a:custGeom>
            <a:avLst/>
            <a:gdLst/>
            <a:ahLst/>
            <a:cxnLst/>
            <a:rect l="l" t="t" r="r" b="b"/>
            <a:pathLst>
              <a:path w="16534130" h="9079865">
                <a:moveTo>
                  <a:pt x="0" y="0"/>
                </a:moveTo>
                <a:lnTo>
                  <a:pt x="14008463" y="0"/>
                </a:lnTo>
                <a:lnTo>
                  <a:pt x="14079675" y="4"/>
                </a:lnTo>
                <a:lnTo>
                  <a:pt x="14148596" y="36"/>
                </a:lnTo>
                <a:lnTo>
                  <a:pt x="14215311" y="123"/>
                </a:lnTo>
                <a:lnTo>
                  <a:pt x="14279904" y="293"/>
                </a:lnTo>
                <a:lnTo>
                  <a:pt x="14342459" y="572"/>
                </a:lnTo>
                <a:lnTo>
                  <a:pt x="14403060" y="989"/>
                </a:lnTo>
                <a:lnTo>
                  <a:pt x="14461792" y="1571"/>
                </a:lnTo>
                <a:lnTo>
                  <a:pt x="14518739" y="2346"/>
                </a:lnTo>
                <a:lnTo>
                  <a:pt x="14573985" y="3340"/>
                </a:lnTo>
                <a:lnTo>
                  <a:pt x="14627614" y="4582"/>
                </a:lnTo>
                <a:lnTo>
                  <a:pt x="14679711" y="6099"/>
                </a:lnTo>
                <a:lnTo>
                  <a:pt x="14730359" y="7919"/>
                </a:lnTo>
                <a:lnTo>
                  <a:pt x="14779644" y="10068"/>
                </a:lnTo>
                <a:lnTo>
                  <a:pt x="14827648" y="12575"/>
                </a:lnTo>
                <a:lnTo>
                  <a:pt x="14874458" y="15467"/>
                </a:lnTo>
                <a:lnTo>
                  <a:pt x="14920155" y="18771"/>
                </a:lnTo>
                <a:lnTo>
                  <a:pt x="14964826" y="22516"/>
                </a:lnTo>
                <a:lnTo>
                  <a:pt x="15008554" y="26727"/>
                </a:lnTo>
                <a:lnTo>
                  <a:pt x="15051423" y="31434"/>
                </a:lnTo>
                <a:lnTo>
                  <a:pt x="15093518" y="36663"/>
                </a:lnTo>
                <a:lnTo>
                  <a:pt x="15134923" y="42442"/>
                </a:lnTo>
                <a:lnTo>
                  <a:pt x="15175722" y="48799"/>
                </a:lnTo>
                <a:lnTo>
                  <a:pt x="15215999" y="55760"/>
                </a:lnTo>
                <a:lnTo>
                  <a:pt x="15255839" y="63354"/>
                </a:lnTo>
                <a:lnTo>
                  <a:pt x="15295325" y="71608"/>
                </a:lnTo>
                <a:lnTo>
                  <a:pt x="15334543" y="80549"/>
                </a:lnTo>
                <a:lnTo>
                  <a:pt x="15373575" y="90206"/>
                </a:lnTo>
                <a:lnTo>
                  <a:pt x="15412508" y="100604"/>
                </a:lnTo>
                <a:lnTo>
                  <a:pt x="15451424" y="111773"/>
                </a:lnTo>
                <a:lnTo>
                  <a:pt x="15490407" y="123739"/>
                </a:lnTo>
                <a:lnTo>
                  <a:pt x="15537509" y="141759"/>
                </a:lnTo>
                <a:lnTo>
                  <a:pt x="15583836" y="161242"/>
                </a:lnTo>
                <a:lnTo>
                  <a:pt x="15629360" y="182160"/>
                </a:lnTo>
                <a:lnTo>
                  <a:pt x="15674055" y="204485"/>
                </a:lnTo>
                <a:lnTo>
                  <a:pt x="15717893" y="228190"/>
                </a:lnTo>
                <a:lnTo>
                  <a:pt x="15760846" y="253248"/>
                </a:lnTo>
                <a:lnTo>
                  <a:pt x="15802886" y="279631"/>
                </a:lnTo>
                <a:lnTo>
                  <a:pt x="15843987" y="307312"/>
                </a:lnTo>
                <a:lnTo>
                  <a:pt x="15884120" y="336262"/>
                </a:lnTo>
                <a:lnTo>
                  <a:pt x="15923259" y="366454"/>
                </a:lnTo>
                <a:lnTo>
                  <a:pt x="15961376" y="397862"/>
                </a:lnTo>
                <a:lnTo>
                  <a:pt x="15998442" y="430456"/>
                </a:lnTo>
                <a:lnTo>
                  <a:pt x="16034431" y="464210"/>
                </a:lnTo>
                <a:lnTo>
                  <a:pt x="16069316" y="499097"/>
                </a:lnTo>
                <a:lnTo>
                  <a:pt x="16103068" y="535088"/>
                </a:lnTo>
                <a:lnTo>
                  <a:pt x="16135660" y="572155"/>
                </a:lnTo>
                <a:lnTo>
                  <a:pt x="16167064" y="610273"/>
                </a:lnTo>
                <a:lnTo>
                  <a:pt x="16197254" y="649412"/>
                </a:lnTo>
                <a:lnTo>
                  <a:pt x="16226202" y="689546"/>
                </a:lnTo>
                <a:lnTo>
                  <a:pt x="16253879" y="730646"/>
                </a:lnTo>
                <a:lnTo>
                  <a:pt x="16280259" y="772686"/>
                </a:lnTo>
                <a:lnTo>
                  <a:pt x="16305314" y="815638"/>
                </a:lnTo>
                <a:lnTo>
                  <a:pt x="16329016" y="859473"/>
                </a:lnTo>
                <a:lnTo>
                  <a:pt x="16351339" y="904166"/>
                </a:lnTo>
                <a:lnTo>
                  <a:pt x="16372254" y="949687"/>
                </a:lnTo>
                <a:lnTo>
                  <a:pt x="16391734" y="996010"/>
                </a:lnTo>
                <a:lnTo>
                  <a:pt x="16409751" y="1043107"/>
                </a:lnTo>
                <a:lnTo>
                  <a:pt x="16421720" y="1082090"/>
                </a:lnTo>
                <a:lnTo>
                  <a:pt x="16432891" y="1121008"/>
                </a:lnTo>
                <a:lnTo>
                  <a:pt x="16443292" y="1159947"/>
                </a:lnTo>
                <a:lnTo>
                  <a:pt x="16452950" y="1198993"/>
                </a:lnTo>
                <a:lnTo>
                  <a:pt x="16461893" y="1238234"/>
                </a:lnTo>
                <a:lnTo>
                  <a:pt x="16470149" y="1277757"/>
                </a:lnTo>
                <a:lnTo>
                  <a:pt x="16477744" y="1317647"/>
                </a:lnTo>
                <a:lnTo>
                  <a:pt x="16484707" y="1357993"/>
                </a:lnTo>
                <a:lnTo>
                  <a:pt x="16491065" y="1398880"/>
                </a:lnTo>
                <a:lnTo>
                  <a:pt x="16496846" y="1440395"/>
                </a:lnTo>
                <a:lnTo>
                  <a:pt x="16502076" y="1482626"/>
                </a:lnTo>
                <a:lnTo>
                  <a:pt x="16506784" y="1525658"/>
                </a:lnTo>
                <a:lnTo>
                  <a:pt x="16510996" y="1569580"/>
                </a:lnTo>
                <a:lnTo>
                  <a:pt x="16514741" y="1614477"/>
                </a:lnTo>
                <a:lnTo>
                  <a:pt x="16518046" y="1660436"/>
                </a:lnTo>
                <a:lnTo>
                  <a:pt x="16520939" y="1707544"/>
                </a:lnTo>
                <a:lnTo>
                  <a:pt x="16523446" y="1755887"/>
                </a:lnTo>
                <a:lnTo>
                  <a:pt x="16525596" y="1805554"/>
                </a:lnTo>
                <a:lnTo>
                  <a:pt x="16527416" y="1856629"/>
                </a:lnTo>
                <a:lnTo>
                  <a:pt x="16528933" y="1909201"/>
                </a:lnTo>
                <a:lnTo>
                  <a:pt x="16530175" y="1963355"/>
                </a:lnTo>
                <a:lnTo>
                  <a:pt x="16531170" y="2019179"/>
                </a:lnTo>
                <a:lnTo>
                  <a:pt x="16531945" y="2076760"/>
                </a:lnTo>
                <a:lnTo>
                  <a:pt x="16532527" y="2136183"/>
                </a:lnTo>
                <a:lnTo>
                  <a:pt x="16532944" y="2197537"/>
                </a:lnTo>
                <a:lnTo>
                  <a:pt x="16533224" y="2260907"/>
                </a:lnTo>
                <a:lnTo>
                  <a:pt x="16533393" y="2326380"/>
                </a:lnTo>
                <a:lnTo>
                  <a:pt x="16533480" y="2394044"/>
                </a:lnTo>
                <a:lnTo>
                  <a:pt x="16533512" y="2463984"/>
                </a:lnTo>
                <a:lnTo>
                  <a:pt x="16533517" y="2536289"/>
                </a:lnTo>
                <a:lnTo>
                  <a:pt x="16533517" y="8487008"/>
                </a:lnTo>
                <a:lnTo>
                  <a:pt x="16533512" y="8558227"/>
                </a:lnTo>
                <a:lnTo>
                  <a:pt x="16533480" y="8627154"/>
                </a:lnTo>
                <a:lnTo>
                  <a:pt x="16533393" y="8693875"/>
                </a:lnTo>
                <a:lnTo>
                  <a:pt x="16533224" y="8758472"/>
                </a:lnTo>
                <a:lnTo>
                  <a:pt x="16532944" y="8821031"/>
                </a:lnTo>
                <a:lnTo>
                  <a:pt x="16532527" y="8881636"/>
                </a:lnTo>
                <a:lnTo>
                  <a:pt x="16531945" y="8940370"/>
                </a:lnTo>
                <a:lnTo>
                  <a:pt x="16531170" y="8997319"/>
                </a:lnTo>
                <a:lnTo>
                  <a:pt x="16530175" y="9052567"/>
                </a:lnTo>
                <a:lnTo>
                  <a:pt x="16529549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48" name="object 848"/>
          <p:cNvSpPr/>
          <p:nvPr/>
        </p:nvSpPr>
        <p:spPr>
          <a:xfrm>
            <a:off x="7702592" y="4874877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4437426" y="6096899"/>
            <a:ext cx="10026015" cy="4203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240" dirty="0">
                <a:solidFill>
                  <a:srgbClr val="333333"/>
                </a:solidFill>
                <a:latin typeface="Verdana"/>
                <a:cs typeface="Verdana"/>
              </a:rPr>
              <a:t>Tests</a:t>
            </a:r>
            <a:endParaRPr sz="41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4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4000">
              <a:latin typeface="Times New Roman"/>
              <a:cs typeface="Times New Roman"/>
            </a:endParaRPr>
          </a:p>
          <a:p>
            <a:pPr marR="636905" algn="ctr">
              <a:lnSpc>
                <a:spcPct val="100000"/>
              </a:lnSpc>
              <a:spcBef>
                <a:spcPts val="5"/>
              </a:spcBef>
            </a:pPr>
            <a:r>
              <a:rPr sz="4100" spc="-45" dirty="0">
                <a:solidFill>
                  <a:srgbClr val="333333"/>
                </a:solidFill>
                <a:latin typeface="Verdana"/>
                <a:cs typeface="Verdana"/>
              </a:rPr>
              <a:t>Code</a:t>
            </a:r>
            <a:endParaRPr sz="41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4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36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4100" spc="-95" dirty="0">
                <a:solidFill>
                  <a:srgbClr val="333333"/>
                </a:solidFill>
                <a:latin typeface="Verdana"/>
                <a:cs typeface="Verdana"/>
              </a:rPr>
              <a:t>Pact</a:t>
            </a:r>
            <a:r>
              <a:rPr sz="4100" spc="-520" dirty="0">
                <a:solidFill>
                  <a:srgbClr val="333333"/>
                </a:solidFill>
                <a:latin typeface="Verdana"/>
                <a:cs typeface="Verdana"/>
              </a:rPr>
              <a:t> </a:t>
            </a:r>
            <a:r>
              <a:rPr sz="4100" spc="-145" dirty="0">
                <a:solidFill>
                  <a:srgbClr val="333333"/>
                </a:solidFill>
                <a:latin typeface="Verdana"/>
                <a:cs typeface="Verdana"/>
              </a:rPr>
              <a:t>mock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11768646" y="6659902"/>
            <a:ext cx="2851222" cy="28538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3681" y="2228947"/>
            <a:ext cx="14236700" cy="9079865"/>
          </a:xfrm>
          <a:custGeom>
            <a:avLst/>
            <a:gdLst/>
            <a:ahLst/>
            <a:cxnLst/>
            <a:rect l="l" t="t" r="r" b="b"/>
            <a:pathLst>
              <a:path w="14236700" h="9079865">
                <a:moveTo>
                  <a:pt x="0" y="0"/>
                </a:moveTo>
                <a:lnTo>
                  <a:pt x="11711151" y="0"/>
                </a:lnTo>
                <a:lnTo>
                  <a:pt x="11782372" y="4"/>
                </a:lnTo>
                <a:lnTo>
                  <a:pt x="11851302" y="36"/>
                </a:lnTo>
                <a:lnTo>
                  <a:pt x="11918024" y="123"/>
                </a:lnTo>
                <a:lnTo>
                  <a:pt x="11982623" y="293"/>
                </a:lnTo>
                <a:lnTo>
                  <a:pt x="12045183" y="572"/>
                </a:lnTo>
                <a:lnTo>
                  <a:pt x="12105788" y="989"/>
                </a:lnTo>
                <a:lnTo>
                  <a:pt x="12164523" y="1571"/>
                </a:lnTo>
                <a:lnTo>
                  <a:pt x="12221472" y="2346"/>
                </a:lnTo>
                <a:lnTo>
                  <a:pt x="12276719" y="3340"/>
                </a:lnTo>
                <a:lnTo>
                  <a:pt x="12330349" y="4582"/>
                </a:lnTo>
                <a:lnTo>
                  <a:pt x="12382445" y="6099"/>
                </a:lnTo>
                <a:lnTo>
                  <a:pt x="12433092" y="7919"/>
                </a:lnTo>
                <a:lnTo>
                  <a:pt x="12482375" y="10068"/>
                </a:lnTo>
                <a:lnTo>
                  <a:pt x="12530378" y="12575"/>
                </a:lnTo>
                <a:lnTo>
                  <a:pt x="12577185" y="15467"/>
                </a:lnTo>
                <a:lnTo>
                  <a:pt x="12622880" y="18771"/>
                </a:lnTo>
                <a:lnTo>
                  <a:pt x="12667547" y="22516"/>
                </a:lnTo>
                <a:lnTo>
                  <a:pt x="12711272" y="26727"/>
                </a:lnTo>
                <a:lnTo>
                  <a:pt x="12754138" y="31434"/>
                </a:lnTo>
                <a:lnTo>
                  <a:pt x="12796229" y="36663"/>
                </a:lnTo>
                <a:lnTo>
                  <a:pt x="12837630" y="42442"/>
                </a:lnTo>
                <a:lnTo>
                  <a:pt x="12878426" y="48799"/>
                </a:lnTo>
                <a:lnTo>
                  <a:pt x="12918700" y="55760"/>
                </a:lnTo>
                <a:lnTo>
                  <a:pt x="12958536" y="63354"/>
                </a:lnTo>
                <a:lnTo>
                  <a:pt x="12998020" y="71608"/>
                </a:lnTo>
                <a:lnTo>
                  <a:pt x="13037235" y="80549"/>
                </a:lnTo>
                <a:lnTo>
                  <a:pt x="13076266" y="90206"/>
                </a:lnTo>
                <a:lnTo>
                  <a:pt x="13115197" y="100604"/>
                </a:lnTo>
                <a:lnTo>
                  <a:pt x="13154112" y="111773"/>
                </a:lnTo>
                <a:lnTo>
                  <a:pt x="13193095" y="123739"/>
                </a:lnTo>
                <a:lnTo>
                  <a:pt x="13240197" y="141759"/>
                </a:lnTo>
                <a:lnTo>
                  <a:pt x="13286523" y="161242"/>
                </a:lnTo>
                <a:lnTo>
                  <a:pt x="13332048" y="182160"/>
                </a:lnTo>
                <a:lnTo>
                  <a:pt x="13376743" y="204485"/>
                </a:lnTo>
                <a:lnTo>
                  <a:pt x="13420580" y="228190"/>
                </a:lnTo>
                <a:lnTo>
                  <a:pt x="13463533" y="253248"/>
                </a:lnTo>
                <a:lnTo>
                  <a:pt x="13505574" y="279631"/>
                </a:lnTo>
                <a:lnTo>
                  <a:pt x="13546675" y="307312"/>
                </a:lnTo>
                <a:lnTo>
                  <a:pt x="13586808" y="336262"/>
                </a:lnTo>
                <a:lnTo>
                  <a:pt x="13625947" y="366454"/>
                </a:lnTo>
                <a:lnTo>
                  <a:pt x="13664063" y="397862"/>
                </a:lnTo>
                <a:lnTo>
                  <a:pt x="13701130" y="430456"/>
                </a:lnTo>
                <a:lnTo>
                  <a:pt x="13737119" y="464210"/>
                </a:lnTo>
                <a:lnTo>
                  <a:pt x="13772003" y="499097"/>
                </a:lnTo>
                <a:lnTo>
                  <a:pt x="13805755" y="535088"/>
                </a:lnTo>
                <a:lnTo>
                  <a:pt x="13838348" y="572155"/>
                </a:lnTo>
                <a:lnTo>
                  <a:pt x="13869752" y="610273"/>
                </a:lnTo>
                <a:lnTo>
                  <a:pt x="13899942" y="649412"/>
                </a:lnTo>
                <a:lnTo>
                  <a:pt x="13928889" y="689546"/>
                </a:lnTo>
                <a:lnTo>
                  <a:pt x="13956567" y="730646"/>
                </a:lnTo>
                <a:lnTo>
                  <a:pt x="13982947" y="772686"/>
                </a:lnTo>
                <a:lnTo>
                  <a:pt x="14008002" y="815638"/>
                </a:lnTo>
                <a:lnTo>
                  <a:pt x="14031704" y="859473"/>
                </a:lnTo>
                <a:lnTo>
                  <a:pt x="14054027" y="904166"/>
                </a:lnTo>
                <a:lnTo>
                  <a:pt x="14074942" y="949687"/>
                </a:lnTo>
                <a:lnTo>
                  <a:pt x="14094422" y="996010"/>
                </a:lnTo>
                <a:lnTo>
                  <a:pt x="14112439" y="1043107"/>
                </a:lnTo>
                <a:lnTo>
                  <a:pt x="14124408" y="1082090"/>
                </a:lnTo>
                <a:lnTo>
                  <a:pt x="14135579" y="1121008"/>
                </a:lnTo>
                <a:lnTo>
                  <a:pt x="14145979" y="1159947"/>
                </a:lnTo>
                <a:lnTo>
                  <a:pt x="14155638" y="1198993"/>
                </a:lnTo>
                <a:lnTo>
                  <a:pt x="14164581" y="1238234"/>
                </a:lnTo>
                <a:lnTo>
                  <a:pt x="14172837" y="1277757"/>
                </a:lnTo>
                <a:lnTo>
                  <a:pt x="14180432" y="1317647"/>
                </a:lnTo>
                <a:lnTo>
                  <a:pt x="14187395" y="1357993"/>
                </a:lnTo>
                <a:lnTo>
                  <a:pt x="14193753" y="1398880"/>
                </a:lnTo>
                <a:lnTo>
                  <a:pt x="14199533" y="1440395"/>
                </a:lnTo>
                <a:lnTo>
                  <a:pt x="14204764" y="1482626"/>
                </a:lnTo>
                <a:lnTo>
                  <a:pt x="14209471" y="1525658"/>
                </a:lnTo>
                <a:lnTo>
                  <a:pt x="14213684" y="1569580"/>
                </a:lnTo>
                <a:lnTo>
                  <a:pt x="14217429" y="1614477"/>
                </a:lnTo>
                <a:lnTo>
                  <a:pt x="14220734" y="1660436"/>
                </a:lnTo>
                <a:lnTo>
                  <a:pt x="14223626" y="1707544"/>
                </a:lnTo>
                <a:lnTo>
                  <a:pt x="14226134" y="1755887"/>
                </a:lnTo>
                <a:lnTo>
                  <a:pt x="14228284" y="1805554"/>
                </a:lnTo>
                <a:lnTo>
                  <a:pt x="14230104" y="1856629"/>
                </a:lnTo>
                <a:lnTo>
                  <a:pt x="14231621" y="1909201"/>
                </a:lnTo>
                <a:lnTo>
                  <a:pt x="14232863" y="1963355"/>
                </a:lnTo>
                <a:lnTo>
                  <a:pt x="14233858" y="2019179"/>
                </a:lnTo>
                <a:lnTo>
                  <a:pt x="14234632" y="2076760"/>
                </a:lnTo>
                <a:lnTo>
                  <a:pt x="14235215" y="2136183"/>
                </a:lnTo>
                <a:lnTo>
                  <a:pt x="14235632" y="2197537"/>
                </a:lnTo>
                <a:lnTo>
                  <a:pt x="14235911" y="2260907"/>
                </a:lnTo>
                <a:lnTo>
                  <a:pt x="14236081" y="2326380"/>
                </a:lnTo>
                <a:lnTo>
                  <a:pt x="14236168" y="2394044"/>
                </a:lnTo>
                <a:lnTo>
                  <a:pt x="14236200" y="2463984"/>
                </a:lnTo>
                <a:lnTo>
                  <a:pt x="14236205" y="2536289"/>
                </a:lnTo>
                <a:lnTo>
                  <a:pt x="14236205" y="8487008"/>
                </a:lnTo>
                <a:lnTo>
                  <a:pt x="14236200" y="8558227"/>
                </a:lnTo>
                <a:lnTo>
                  <a:pt x="14236168" y="8627154"/>
                </a:lnTo>
                <a:lnTo>
                  <a:pt x="14236081" y="8693875"/>
                </a:lnTo>
                <a:lnTo>
                  <a:pt x="14235911" y="8758472"/>
                </a:lnTo>
                <a:lnTo>
                  <a:pt x="14235632" y="8821031"/>
                </a:lnTo>
                <a:lnTo>
                  <a:pt x="14235215" y="8881636"/>
                </a:lnTo>
                <a:lnTo>
                  <a:pt x="14234632" y="8940370"/>
                </a:lnTo>
                <a:lnTo>
                  <a:pt x="14233858" y="8997319"/>
                </a:lnTo>
                <a:lnTo>
                  <a:pt x="14232863" y="9052567"/>
                </a:lnTo>
                <a:lnTo>
                  <a:pt x="14232237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48" name="object 848"/>
          <p:cNvSpPr/>
          <p:nvPr/>
        </p:nvSpPr>
        <p:spPr>
          <a:xfrm>
            <a:off x="17340729" y="2840447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30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 txBox="1"/>
          <p:nvPr/>
        </p:nvSpPr>
        <p:spPr>
          <a:xfrm>
            <a:off x="16625537" y="1711358"/>
            <a:ext cx="1546860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b="1" spc="-400" dirty="0">
                <a:solidFill>
                  <a:srgbClr val="838383"/>
                </a:solidFill>
                <a:latin typeface="Arial"/>
                <a:cs typeface="Arial"/>
              </a:rPr>
              <a:t>P</a:t>
            </a:r>
            <a:r>
              <a:rPr sz="5900" b="1" spc="-270" dirty="0">
                <a:solidFill>
                  <a:srgbClr val="838383"/>
                </a:solidFill>
                <a:latin typeface="Arial"/>
                <a:cs typeface="Arial"/>
              </a:rPr>
              <a:t>a</a:t>
            </a:r>
            <a:r>
              <a:rPr sz="5900" b="1" spc="-80" dirty="0">
                <a:solidFill>
                  <a:srgbClr val="838383"/>
                </a:solidFill>
                <a:latin typeface="Arial"/>
                <a:cs typeface="Arial"/>
              </a:rPr>
              <a:t>c</a:t>
            </a:r>
            <a:r>
              <a:rPr sz="5900" b="1" spc="245" dirty="0">
                <a:solidFill>
                  <a:srgbClr val="838383"/>
                </a:solidFill>
                <a:latin typeface="Arial"/>
                <a:cs typeface="Arial"/>
              </a:rPr>
              <a:t>t</a:t>
            </a:r>
            <a:endParaRPr sz="5900">
              <a:latin typeface="Arial"/>
              <a:cs typeface="Arial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8644972" y="6550219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 txBox="1"/>
          <p:nvPr/>
        </p:nvSpPr>
        <p:spPr>
          <a:xfrm>
            <a:off x="9411096" y="9583704"/>
            <a:ext cx="1318260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185" dirty="0">
                <a:solidFill>
                  <a:srgbClr val="333333"/>
                </a:solidFill>
                <a:latin typeface="Verdana"/>
                <a:cs typeface="Verdana"/>
              </a:rPr>
              <a:t>C</a:t>
            </a:r>
            <a:r>
              <a:rPr sz="4100" spc="-120" dirty="0">
                <a:solidFill>
                  <a:srgbClr val="333333"/>
                </a:solidFill>
                <a:latin typeface="Verdana"/>
                <a:cs typeface="Verdana"/>
              </a:rPr>
              <a:t>ode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2" name="object 852"/>
          <p:cNvSpPr txBox="1"/>
          <p:nvPr/>
        </p:nvSpPr>
        <p:spPr>
          <a:xfrm>
            <a:off x="4437426" y="6096899"/>
            <a:ext cx="1255395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420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04" dirty="0">
                <a:solidFill>
                  <a:srgbClr val="333333"/>
                </a:solidFill>
                <a:latin typeface="Verdana"/>
                <a:cs typeface="Verdana"/>
              </a:rPr>
              <a:t>es</a:t>
            </a:r>
            <a:r>
              <a:rPr sz="4100" spc="-105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54" dirty="0">
                <a:solidFill>
                  <a:srgbClr val="333333"/>
                </a:solidFill>
                <a:latin typeface="Verdana"/>
                <a:cs typeface="Verdana"/>
              </a:rPr>
              <a:t>s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6932678" y="503440"/>
            <a:ext cx="950337" cy="12012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3681" y="2228947"/>
            <a:ext cx="14236700" cy="9079865"/>
          </a:xfrm>
          <a:custGeom>
            <a:avLst/>
            <a:gdLst/>
            <a:ahLst/>
            <a:cxnLst/>
            <a:rect l="l" t="t" r="r" b="b"/>
            <a:pathLst>
              <a:path w="14236700" h="9079865">
                <a:moveTo>
                  <a:pt x="0" y="0"/>
                </a:moveTo>
                <a:lnTo>
                  <a:pt x="11711151" y="0"/>
                </a:lnTo>
                <a:lnTo>
                  <a:pt x="11782372" y="4"/>
                </a:lnTo>
                <a:lnTo>
                  <a:pt x="11851302" y="36"/>
                </a:lnTo>
                <a:lnTo>
                  <a:pt x="11918024" y="123"/>
                </a:lnTo>
                <a:lnTo>
                  <a:pt x="11982623" y="293"/>
                </a:lnTo>
                <a:lnTo>
                  <a:pt x="12045183" y="572"/>
                </a:lnTo>
                <a:lnTo>
                  <a:pt x="12105788" y="989"/>
                </a:lnTo>
                <a:lnTo>
                  <a:pt x="12164523" y="1571"/>
                </a:lnTo>
                <a:lnTo>
                  <a:pt x="12221472" y="2346"/>
                </a:lnTo>
                <a:lnTo>
                  <a:pt x="12276719" y="3340"/>
                </a:lnTo>
                <a:lnTo>
                  <a:pt x="12330349" y="4582"/>
                </a:lnTo>
                <a:lnTo>
                  <a:pt x="12382445" y="6099"/>
                </a:lnTo>
                <a:lnTo>
                  <a:pt x="12433092" y="7919"/>
                </a:lnTo>
                <a:lnTo>
                  <a:pt x="12482375" y="10068"/>
                </a:lnTo>
                <a:lnTo>
                  <a:pt x="12530378" y="12575"/>
                </a:lnTo>
                <a:lnTo>
                  <a:pt x="12577185" y="15467"/>
                </a:lnTo>
                <a:lnTo>
                  <a:pt x="12622880" y="18771"/>
                </a:lnTo>
                <a:lnTo>
                  <a:pt x="12667547" y="22516"/>
                </a:lnTo>
                <a:lnTo>
                  <a:pt x="12711272" y="26727"/>
                </a:lnTo>
                <a:lnTo>
                  <a:pt x="12754138" y="31434"/>
                </a:lnTo>
                <a:lnTo>
                  <a:pt x="12796229" y="36663"/>
                </a:lnTo>
                <a:lnTo>
                  <a:pt x="12837630" y="42442"/>
                </a:lnTo>
                <a:lnTo>
                  <a:pt x="12878426" y="48799"/>
                </a:lnTo>
                <a:lnTo>
                  <a:pt x="12918700" y="55760"/>
                </a:lnTo>
                <a:lnTo>
                  <a:pt x="12958536" y="63354"/>
                </a:lnTo>
                <a:lnTo>
                  <a:pt x="12998020" y="71608"/>
                </a:lnTo>
                <a:lnTo>
                  <a:pt x="13037235" y="80549"/>
                </a:lnTo>
                <a:lnTo>
                  <a:pt x="13076266" y="90206"/>
                </a:lnTo>
                <a:lnTo>
                  <a:pt x="13115197" y="100604"/>
                </a:lnTo>
                <a:lnTo>
                  <a:pt x="13154112" y="111773"/>
                </a:lnTo>
                <a:lnTo>
                  <a:pt x="13193095" y="123739"/>
                </a:lnTo>
                <a:lnTo>
                  <a:pt x="13240197" y="141759"/>
                </a:lnTo>
                <a:lnTo>
                  <a:pt x="13286523" y="161242"/>
                </a:lnTo>
                <a:lnTo>
                  <a:pt x="13332048" y="182160"/>
                </a:lnTo>
                <a:lnTo>
                  <a:pt x="13376743" y="204485"/>
                </a:lnTo>
                <a:lnTo>
                  <a:pt x="13420580" y="228190"/>
                </a:lnTo>
                <a:lnTo>
                  <a:pt x="13463533" y="253248"/>
                </a:lnTo>
                <a:lnTo>
                  <a:pt x="13505574" y="279631"/>
                </a:lnTo>
                <a:lnTo>
                  <a:pt x="13546675" y="307312"/>
                </a:lnTo>
                <a:lnTo>
                  <a:pt x="13586808" y="336262"/>
                </a:lnTo>
                <a:lnTo>
                  <a:pt x="13625947" y="366454"/>
                </a:lnTo>
                <a:lnTo>
                  <a:pt x="13664063" y="397862"/>
                </a:lnTo>
                <a:lnTo>
                  <a:pt x="13701130" y="430456"/>
                </a:lnTo>
                <a:lnTo>
                  <a:pt x="13737119" y="464210"/>
                </a:lnTo>
                <a:lnTo>
                  <a:pt x="13772003" y="499097"/>
                </a:lnTo>
                <a:lnTo>
                  <a:pt x="13805755" y="535088"/>
                </a:lnTo>
                <a:lnTo>
                  <a:pt x="13838348" y="572155"/>
                </a:lnTo>
                <a:lnTo>
                  <a:pt x="13869752" y="610273"/>
                </a:lnTo>
                <a:lnTo>
                  <a:pt x="13899942" y="649412"/>
                </a:lnTo>
                <a:lnTo>
                  <a:pt x="13928889" y="689546"/>
                </a:lnTo>
                <a:lnTo>
                  <a:pt x="13956567" y="730646"/>
                </a:lnTo>
                <a:lnTo>
                  <a:pt x="13982947" y="772686"/>
                </a:lnTo>
                <a:lnTo>
                  <a:pt x="14008002" y="815638"/>
                </a:lnTo>
                <a:lnTo>
                  <a:pt x="14031704" y="859473"/>
                </a:lnTo>
                <a:lnTo>
                  <a:pt x="14054027" y="904166"/>
                </a:lnTo>
                <a:lnTo>
                  <a:pt x="14074942" y="949687"/>
                </a:lnTo>
                <a:lnTo>
                  <a:pt x="14094422" y="996010"/>
                </a:lnTo>
                <a:lnTo>
                  <a:pt x="14112439" y="1043107"/>
                </a:lnTo>
                <a:lnTo>
                  <a:pt x="14124408" y="1082090"/>
                </a:lnTo>
                <a:lnTo>
                  <a:pt x="14135579" y="1121008"/>
                </a:lnTo>
                <a:lnTo>
                  <a:pt x="14145979" y="1159947"/>
                </a:lnTo>
                <a:lnTo>
                  <a:pt x="14155638" y="1198993"/>
                </a:lnTo>
                <a:lnTo>
                  <a:pt x="14164581" y="1238234"/>
                </a:lnTo>
                <a:lnTo>
                  <a:pt x="14172837" y="1277757"/>
                </a:lnTo>
                <a:lnTo>
                  <a:pt x="14180432" y="1317647"/>
                </a:lnTo>
                <a:lnTo>
                  <a:pt x="14187395" y="1357993"/>
                </a:lnTo>
                <a:lnTo>
                  <a:pt x="14193753" y="1398880"/>
                </a:lnTo>
                <a:lnTo>
                  <a:pt x="14199533" y="1440395"/>
                </a:lnTo>
                <a:lnTo>
                  <a:pt x="14204764" y="1482626"/>
                </a:lnTo>
                <a:lnTo>
                  <a:pt x="14209471" y="1525658"/>
                </a:lnTo>
                <a:lnTo>
                  <a:pt x="14213684" y="1569580"/>
                </a:lnTo>
                <a:lnTo>
                  <a:pt x="14217429" y="1614477"/>
                </a:lnTo>
                <a:lnTo>
                  <a:pt x="14220734" y="1660436"/>
                </a:lnTo>
                <a:lnTo>
                  <a:pt x="14223626" y="1707544"/>
                </a:lnTo>
                <a:lnTo>
                  <a:pt x="14226134" y="1755887"/>
                </a:lnTo>
                <a:lnTo>
                  <a:pt x="14228284" y="1805554"/>
                </a:lnTo>
                <a:lnTo>
                  <a:pt x="14230104" y="1856629"/>
                </a:lnTo>
                <a:lnTo>
                  <a:pt x="14231621" y="1909201"/>
                </a:lnTo>
                <a:lnTo>
                  <a:pt x="14232863" y="1963355"/>
                </a:lnTo>
                <a:lnTo>
                  <a:pt x="14233858" y="2019179"/>
                </a:lnTo>
                <a:lnTo>
                  <a:pt x="14234632" y="2076760"/>
                </a:lnTo>
                <a:lnTo>
                  <a:pt x="14235215" y="2136183"/>
                </a:lnTo>
                <a:lnTo>
                  <a:pt x="14235632" y="2197537"/>
                </a:lnTo>
                <a:lnTo>
                  <a:pt x="14235911" y="2260907"/>
                </a:lnTo>
                <a:lnTo>
                  <a:pt x="14236081" y="2326380"/>
                </a:lnTo>
                <a:lnTo>
                  <a:pt x="14236168" y="2394044"/>
                </a:lnTo>
                <a:lnTo>
                  <a:pt x="14236200" y="2463984"/>
                </a:lnTo>
                <a:lnTo>
                  <a:pt x="14236205" y="2536289"/>
                </a:lnTo>
                <a:lnTo>
                  <a:pt x="14236205" y="8487008"/>
                </a:lnTo>
                <a:lnTo>
                  <a:pt x="14236200" y="8558227"/>
                </a:lnTo>
                <a:lnTo>
                  <a:pt x="14236168" y="8627154"/>
                </a:lnTo>
                <a:lnTo>
                  <a:pt x="14236081" y="8693875"/>
                </a:lnTo>
                <a:lnTo>
                  <a:pt x="14235911" y="8758472"/>
                </a:lnTo>
                <a:lnTo>
                  <a:pt x="14235632" y="8821031"/>
                </a:lnTo>
                <a:lnTo>
                  <a:pt x="14235215" y="8881636"/>
                </a:lnTo>
                <a:lnTo>
                  <a:pt x="14234632" y="8940370"/>
                </a:lnTo>
                <a:lnTo>
                  <a:pt x="14233858" y="8997319"/>
                </a:lnTo>
                <a:lnTo>
                  <a:pt x="14232863" y="9052567"/>
                </a:lnTo>
                <a:lnTo>
                  <a:pt x="14232237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54" name="object 854"/>
          <p:cNvSpPr/>
          <p:nvPr/>
        </p:nvSpPr>
        <p:spPr>
          <a:xfrm>
            <a:off x="17340729" y="2840447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30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 txBox="1"/>
          <p:nvPr/>
        </p:nvSpPr>
        <p:spPr>
          <a:xfrm>
            <a:off x="16625537" y="1711358"/>
            <a:ext cx="1546860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b="1" spc="-400" dirty="0">
                <a:solidFill>
                  <a:srgbClr val="838383"/>
                </a:solidFill>
                <a:latin typeface="Arial"/>
                <a:cs typeface="Arial"/>
              </a:rPr>
              <a:t>P</a:t>
            </a:r>
            <a:r>
              <a:rPr sz="5900" b="1" spc="-270" dirty="0">
                <a:solidFill>
                  <a:srgbClr val="838383"/>
                </a:solidFill>
                <a:latin typeface="Arial"/>
                <a:cs typeface="Arial"/>
              </a:rPr>
              <a:t>a</a:t>
            </a:r>
            <a:r>
              <a:rPr sz="5900" b="1" spc="-80" dirty="0">
                <a:solidFill>
                  <a:srgbClr val="838383"/>
                </a:solidFill>
                <a:latin typeface="Arial"/>
                <a:cs typeface="Arial"/>
              </a:rPr>
              <a:t>c</a:t>
            </a:r>
            <a:r>
              <a:rPr sz="5900" b="1" spc="245" dirty="0">
                <a:solidFill>
                  <a:srgbClr val="838383"/>
                </a:solidFill>
                <a:latin typeface="Arial"/>
                <a:cs typeface="Arial"/>
              </a:rPr>
              <a:t>t</a:t>
            </a:r>
            <a:endParaRPr sz="5900">
              <a:latin typeface="Arial"/>
              <a:cs typeface="Arial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680450" y="6675252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9411096" y="9583704"/>
            <a:ext cx="1318260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185" dirty="0">
                <a:solidFill>
                  <a:srgbClr val="333333"/>
                </a:solidFill>
                <a:latin typeface="Verdana"/>
                <a:cs typeface="Verdana"/>
              </a:rPr>
              <a:t>C</a:t>
            </a:r>
            <a:r>
              <a:rPr sz="4100" spc="-120" dirty="0">
                <a:solidFill>
                  <a:srgbClr val="333333"/>
                </a:solidFill>
                <a:latin typeface="Verdana"/>
                <a:cs typeface="Verdana"/>
              </a:rPr>
              <a:t>ode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4437426" y="6096899"/>
            <a:ext cx="1255395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420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04" dirty="0">
                <a:solidFill>
                  <a:srgbClr val="333333"/>
                </a:solidFill>
                <a:latin typeface="Verdana"/>
                <a:cs typeface="Verdana"/>
              </a:rPr>
              <a:t>es</a:t>
            </a:r>
            <a:r>
              <a:rPr sz="4100" spc="-105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54" dirty="0">
                <a:solidFill>
                  <a:srgbClr val="333333"/>
                </a:solidFill>
                <a:latin typeface="Verdana"/>
                <a:cs typeface="Verdana"/>
              </a:rPr>
              <a:t>s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6932678" y="503440"/>
            <a:ext cx="950337" cy="12012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7232650" y="3597275"/>
            <a:ext cx="9710420" cy="6350"/>
          </a:xfrm>
          <a:custGeom>
            <a:avLst/>
            <a:gdLst/>
            <a:ahLst/>
            <a:cxnLst/>
            <a:rect l="l" t="t" r="r" b="b"/>
            <a:pathLst>
              <a:path w="9710419" h="6350">
                <a:moveTo>
                  <a:pt x="0" y="5949"/>
                </a:moveTo>
                <a:lnTo>
                  <a:pt x="9662771" y="24"/>
                </a:lnTo>
                <a:lnTo>
                  <a:pt x="9709997" y="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6618342" y="4299585"/>
            <a:ext cx="364490" cy="364490"/>
          </a:xfrm>
          <a:custGeom>
            <a:avLst/>
            <a:gdLst/>
            <a:ahLst/>
            <a:cxnLst/>
            <a:rect l="l" t="t" r="r" b="b"/>
            <a:pathLst>
              <a:path w="364490" h="364489">
                <a:moveTo>
                  <a:pt x="0" y="0"/>
                </a:moveTo>
                <a:lnTo>
                  <a:pt x="209" y="364386"/>
                </a:lnTo>
                <a:lnTo>
                  <a:pt x="364491" y="181963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6927850" y="4483969"/>
            <a:ext cx="9710420" cy="6350"/>
          </a:xfrm>
          <a:custGeom>
            <a:avLst/>
            <a:gdLst/>
            <a:ahLst/>
            <a:cxnLst/>
            <a:rect l="l" t="t" r="r" b="b"/>
            <a:pathLst>
              <a:path w="9710419" h="6350">
                <a:moveTo>
                  <a:pt x="9709997" y="5949"/>
                </a:moveTo>
                <a:lnTo>
                  <a:pt x="47225" y="24"/>
                </a:lnTo>
                <a:lnTo>
                  <a:pt x="0" y="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6912613" y="3444875"/>
            <a:ext cx="364490" cy="364490"/>
          </a:xfrm>
          <a:custGeom>
            <a:avLst/>
            <a:gdLst/>
            <a:ahLst/>
            <a:cxnLst/>
            <a:rect l="l" t="t" r="r" b="b"/>
            <a:pathLst>
              <a:path w="364490" h="364489">
                <a:moveTo>
                  <a:pt x="364501" y="0"/>
                </a:moveTo>
                <a:lnTo>
                  <a:pt x="0" y="181963"/>
                </a:lnTo>
                <a:lnTo>
                  <a:pt x="364271" y="364386"/>
                </a:lnTo>
                <a:lnTo>
                  <a:pt x="3645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7224605" y="12214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11"/>
                </a:moveTo>
                <a:lnTo>
                  <a:pt x="0" y="0"/>
                </a:lnTo>
                <a:lnTo>
                  <a:pt x="0" y="66511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7224605" y="122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685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7224605" y="1176466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111452"/>
                </a:moveTo>
                <a:lnTo>
                  <a:pt x="0" y="0"/>
                </a:lnTo>
                <a:lnTo>
                  <a:pt x="0" y="111452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7224605" y="11764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685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7287749" y="1141326"/>
            <a:ext cx="229870" cy="9525"/>
          </a:xfrm>
          <a:custGeom>
            <a:avLst/>
            <a:gdLst/>
            <a:ahLst/>
            <a:cxnLst/>
            <a:rect l="l" t="t" r="r" b="b"/>
            <a:pathLst>
              <a:path w="229869" h="9525">
                <a:moveTo>
                  <a:pt x="0" y="9444"/>
                </a:moveTo>
                <a:lnTo>
                  <a:pt x="229722" y="9444"/>
                </a:lnTo>
                <a:lnTo>
                  <a:pt x="229722" y="0"/>
                </a:lnTo>
                <a:lnTo>
                  <a:pt x="0" y="0"/>
                </a:lnTo>
                <a:lnTo>
                  <a:pt x="0" y="944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7287749" y="1141326"/>
            <a:ext cx="229870" cy="9525"/>
          </a:xfrm>
          <a:custGeom>
            <a:avLst/>
            <a:gdLst/>
            <a:ahLst/>
            <a:cxnLst/>
            <a:rect l="l" t="t" r="r" b="b"/>
            <a:pathLst>
              <a:path w="229869" h="9525">
                <a:moveTo>
                  <a:pt x="0" y="9444"/>
                </a:moveTo>
                <a:lnTo>
                  <a:pt x="229722" y="9444"/>
                </a:lnTo>
                <a:lnTo>
                  <a:pt x="229722" y="0"/>
                </a:lnTo>
                <a:lnTo>
                  <a:pt x="0" y="0"/>
                </a:lnTo>
                <a:lnTo>
                  <a:pt x="0" y="944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7224605" y="1141326"/>
            <a:ext cx="356235" cy="146685"/>
          </a:xfrm>
          <a:custGeom>
            <a:avLst/>
            <a:gdLst/>
            <a:ahLst/>
            <a:cxnLst/>
            <a:rect l="l" t="t" r="r" b="b"/>
            <a:pathLst>
              <a:path w="356234" h="146684">
                <a:moveTo>
                  <a:pt x="0" y="146592"/>
                </a:moveTo>
                <a:lnTo>
                  <a:pt x="356010" y="146592"/>
                </a:lnTo>
                <a:lnTo>
                  <a:pt x="356010" y="0"/>
                </a:lnTo>
                <a:lnTo>
                  <a:pt x="0" y="0"/>
                </a:lnTo>
                <a:lnTo>
                  <a:pt x="0" y="146592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325964" y="1176466"/>
            <a:ext cx="153670" cy="77470"/>
          </a:xfrm>
          <a:custGeom>
            <a:avLst/>
            <a:gdLst/>
            <a:ahLst/>
            <a:cxnLst/>
            <a:rect l="l" t="t" r="r" b="b"/>
            <a:pathLst>
              <a:path w="153669" h="77469">
                <a:moveTo>
                  <a:pt x="76646" y="0"/>
                </a:moveTo>
                <a:lnTo>
                  <a:pt x="27760" y="17761"/>
                </a:lnTo>
                <a:lnTo>
                  <a:pt x="1570" y="62050"/>
                </a:lnTo>
                <a:lnTo>
                  <a:pt x="0" y="69851"/>
                </a:lnTo>
                <a:lnTo>
                  <a:pt x="6177" y="77055"/>
                </a:lnTo>
                <a:lnTo>
                  <a:pt x="147115" y="77055"/>
                </a:lnTo>
                <a:lnTo>
                  <a:pt x="153293" y="69851"/>
                </a:lnTo>
                <a:lnTo>
                  <a:pt x="125532" y="17761"/>
                </a:lnTo>
                <a:lnTo>
                  <a:pt x="76646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6412170" y="519146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328485" y="173607"/>
                </a:moveTo>
                <a:lnTo>
                  <a:pt x="226904" y="173607"/>
                </a:lnTo>
                <a:lnTo>
                  <a:pt x="415380" y="282713"/>
                </a:lnTo>
                <a:lnTo>
                  <a:pt x="328485" y="173607"/>
                </a:lnTo>
                <a:close/>
              </a:path>
              <a:path w="415925" h="283209">
                <a:moveTo>
                  <a:pt x="0" y="0"/>
                </a:moveTo>
                <a:lnTo>
                  <a:pt x="167534" y="210360"/>
                </a:lnTo>
                <a:lnTo>
                  <a:pt x="226904" y="173607"/>
                </a:lnTo>
                <a:lnTo>
                  <a:pt x="328485" y="173607"/>
                </a:lnTo>
                <a:lnTo>
                  <a:pt x="284037" y="117797"/>
                </a:lnTo>
                <a:lnTo>
                  <a:pt x="188475" y="117797"/>
                </a:lnTo>
                <a:lnTo>
                  <a:pt x="0" y="0"/>
                </a:lnTo>
                <a:close/>
              </a:path>
              <a:path w="415925" h="283209">
                <a:moveTo>
                  <a:pt x="247845" y="72353"/>
                </a:moveTo>
                <a:lnTo>
                  <a:pt x="188475" y="117797"/>
                </a:lnTo>
                <a:lnTo>
                  <a:pt x="284037" y="117797"/>
                </a:lnTo>
                <a:lnTo>
                  <a:pt x="247845" y="72353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6412170" y="1214633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167534" y="72353"/>
                </a:moveTo>
                <a:lnTo>
                  <a:pt x="0" y="282724"/>
                </a:lnTo>
                <a:lnTo>
                  <a:pt x="188475" y="164989"/>
                </a:lnTo>
                <a:lnTo>
                  <a:pt x="283979" y="164989"/>
                </a:lnTo>
                <a:lnTo>
                  <a:pt x="328452" y="109148"/>
                </a:lnTo>
                <a:lnTo>
                  <a:pt x="226904" y="109148"/>
                </a:lnTo>
                <a:lnTo>
                  <a:pt x="167534" y="72353"/>
                </a:lnTo>
                <a:close/>
              </a:path>
              <a:path w="415925" h="283209">
                <a:moveTo>
                  <a:pt x="283979" y="164989"/>
                </a:moveTo>
                <a:lnTo>
                  <a:pt x="188475" y="164989"/>
                </a:lnTo>
                <a:lnTo>
                  <a:pt x="247845" y="210360"/>
                </a:lnTo>
                <a:lnTo>
                  <a:pt x="283979" y="164989"/>
                </a:lnTo>
                <a:close/>
              </a:path>
              <a:path w="415925" h="283209">
                <a:moveTo>
                  <a:pt x="415380" y="0"/>
                </a:moveTo>
                <a:lnTo>
                  <a:pt x="226904" y="109148"/>
                </a:lnTo>
                <a:lnTo>
                  <a:pt x="328452" y="109148"/>
                </a:lnTo>
                <a:lnTo>
                  <a:pt x="415380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977673" y="519146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167534" y="72353"/>
                </a:moveTo>
                <a:lnTo>
                  <a:pt x="0" y="282713"/>
                </a:lnTo>
                <a:lnTo>
                  <a:pt x="188475" y="173607"/>
                </a:lnTo>
                <a:lnTo>
                  <a:pt x="277116" y="173607"/>
                </a:lnTo>
                <a:lnTo>
                  <a:pt x="321564" y="117797"/>
                </a:lnTo>
                <a:lnTo>
                  <a:pt x="226904" y="117797"/>
                </a:lnTo>
                <a:lnTo>
                  <a:pt x="167534" y="72353"/>
                </a:lnTo>
                <a:close/>
              </a:path>
              <a:path w="415925" h="283209">
                <a:moveTo>
                  <a:pt x="277116" y="173607"/>
                </a:moveTo>
                <a:lnTo>
                  <a:pt x="188475" y="173607"/>
                </a:lnTo>
                <a:lnTo>
                  <a:pt x="247845" y="210360"/>
                </a:lnTo>
                <a:lnTo>
                  <a:pt x="277116" y="173607"/>
                </a:lnTo>
                <a:close/>
              </a:path>
              <a:path w="415925" h="283209">
                <a:moveTo>
                  <a:pt x="415380" y="0"/>
                </a:moveTo>
                <a:lnTo>
                  <a:pt x="226904" y="117797"/>
                </a:lnTo>
                <a:lnTo>
                  <a:pt x="321564" y="117797"/>
                </a:lnTo>
                <a:lnTo>
                  <a:pt x="415380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7977673" y="1214633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321618" y="164989"/>
                </a:moveTo>
                <a:lnTo>
                  <a:pt x="226904" y="164989"/>
                </a:lnTo>
                <a:lnTo>
                  <a:pt x="415380" y="282724"/>
                </a:lnTo>
                <a:lnTo>
                  <a:pt x="321618" y="164989"/>
                </a:lnTo>
                <a:close/>
              </a:path>
              <a:path w="415925" h="283209">
                <a:moveTo>
                  <a:pt x="0" y="0"/>
                </a:moveTo>
                <a:lnTo>
                  <a:pt x="167534" y="210360"/>
                </a:lnTo>
                <a:lnTo>
                  <a:pt x="226904" y="164989"/>
                </a:lnTo>
                <a:lnTo>
                  <a:pt x="321618" y="164989"/>
                </a:lnTo>
                <a:lnTo>
                  <a:pt x="277148" y="109148"/>
                </a:lnTo>
                <a:lnTo>
                  <a:pt x="188475" y="109148"/>
                </a:lnTo>
                <a:lnTo>
                  <a:pt x="0" y="0"/>
                </a:lnTo>
                <a:close/>
              </a:path>
              <a:path w="415925" h="283209">
                <a:moveTo>
                  <a:pt x="247845" y="72353"/>
                </a:moveTo>
                <a:lnTo>
                  <a:pt x="188475" y="109148"/>
                </a:lnTo>
                <a:lnTo>
                  <a:pt x="277148" y="109148"/>
                </a:lnTo>
                <a:lnTo>
                  <a:pt x="247845" y="72353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707887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2" y="714"/>
                </a:lnTo>
                <a:lnTo>
                  <a:pt x="436665" y="2413"/>
                </a:lnTo>
                <a:lnTo>
                  <a:pt x="387202" y="5720"/>
                </a:lnTo>
                <a:lnTo>
                  <a:pt x="342122" y="11172"/>
                </a:lnTo>
                <a:lnTo>
                  <a:pt x="299733" y="19306"/>
                </a:lnTo>
                <a:lnTo>
                  <a:pt x="258342" y="30658"/>
                </a:lnTo>
                <a:lnTo>
                  <a:pt x="214415" y="49849"/>
                </a:lnTo>
                <a:lnTo>
                  <a:pt x="173632" y="74143"/>
                </a:lnTo>
                <a:lnTo>
                  <a:pt x="136384" y="103146"/>
                </a:lnTo>
                <a:lnTo>
                  <a:pt x="103062" y="136468"/>
                </a:lnTo>
                <a:lnTo>
                  <a:pt x="74058" y="173715"/>
                </a:lnTo>
                <a:lnTo>
                  <a:pt x="49763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3" y="2513684"/>
                </a:lnTo>
                <a:lnTo>
                  <a:pt x="74058" y="2554467"/>
                </a:lnTo>
                <a:lnTo>
                  <a:pt x="103062" y="2591715"/>
                </a:lnTo>
                <a:lnTo>
                  <a:pt x="136384" y="2625037"/>
                </a:lnTo>
                <a:lnTo>
                  <a:pt x="173632" y="2654040"/>
                </a:lnTo>
                <a:lnTo>
                  <a:pt x="214415" y="2678335"/>
                </a:lnTo>
                <a:lnTo>
                  <a:pt x="258342" y="2697530"/>
                </a:lnTo>
                <a:lnTo>
                  <a:pt x="299725" y="2708878"/>
                </a:lnTo>
                <a:lnTo>
                  <a:pt x="342057" y="2717009"/>
                </a:lnTo>
                <a:lnTo>
                  <a:pt x="386983" y="2722459"/>
                </a:lnTo>
                <a:lnTo>
                  <a:pt x="436145" y="2725766"/>
                </a:lnTo>
                <a:lnTo>
                  <a:pt x="491187" y="2727463"/>
                </a:lnTo>
                <a:lnTo>
                  <a:pt x="553751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89353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195" y="714"/>
                </a:lnTo>
                <a:lnTo>
                  <a:pt x="436656" y="2413"/>
                </a:lnTo>
                <a:lnTo>
                  <a:pt x="387193" y="5720"/>
                </a:lnTo>
                <a:lnTo>
                  <a:pt x="342112" y="11172"/>
                </a:lnTo>
                <a:lnTo>
                  <a:pt x="299723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4" y="2708878"/>
                </a:lnTo>
                <a:lnTo>
                  <a:pt x="342047" y="2717009"/>
                </a:lnTo>
                <a:lnTo>
                  <a:pt x="386973" y="2722459"/>
                </a:lnTo>
                <a:lnTo>
                  <a:pt x="436136" y="2725766"/>
                </a:lnTo>
                <a:lnTo>
                  <a:pt x="491180" y="2727463"/>
                </a:lnTo>
                <a:lnTo>
                  <a:pt x="553748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689264" y="6635798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286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3681" y="2228947"/>
            <a:ext cx="14236700" cy="9079865"/>
          </a:xfrm>
          <a:custGeom>
            <a:avLst/>
            <a:gdLst/>
            <a:ahLst/>
            <a:cxnLst/>
            <a:rect l="l" t="t" r="r" b="b"/>
            <a:pathLst>
              <a:path w="14236700" h="9079865">
                <a:moveTo>
                  <a:pt x="0" y="0"/>
                </a:moveTo>
                <a:lnTo>
                  <a:pt x="11711151" y="0"/>
                </a:lnTo>
                <a:lnTo>
                  <a:pt x="11782372" y="4"/>
                </a:lnTo>
                <a:lnTo>
                  <a:pt x="11851302" y="36"/>
                </a:lnTo>
                <a:lnTo>
                  <a:pt x="11918024" y="123"/>
                </a:lnTo>
                <a:lnTo>
                  <a:pt x="11982623" y="293"/>
                </a:lnTo>
                <a:lnTo>
                  <a:pt x="12045183" y="572"/>
                </a:lnTo>
                <a:lnTo>
                  <a:pt x="12105788" y="989"/>
                </a:lnTo>
                <a:lnTo>
                  <a:pt x="12164523" y="1571"/>
                </a:lnTo>
                <a:lnTo>
                  <a:pt x="12221472" y="2346"/>
                </a:lnTo>
                <a:lnTo>
                  <a:pt x="12276719" y="3340"/>
                </a:lnTo>
                <a:lnTo>
                  <a:pt x="12330349" y="4582"/>
                </a:lnTo>
                <a:lnTo>
                  <a:pt x="12382445" y="6099"/>
                </a:lnTo>
                <a:lnTo>
                  <a:pt x="12433092" y="7919"/>
                </a:lnTo>
                <a:lnTo>
                  <a:pt x="12482375" y="10068"/>
                </a:lnTo>
                <a:lnTo>
                  <a:pt x="12530378" y="12575"/>
                </a:lnTo>
                <a:lnTo>
                  <a:pt x="12577185" y="15467"/>
                </a:lnTo>
                <a:lnTo>
                  <a:pt x="12622880" y="18771"/>
                </a:lnTo>
                <a:lnTo>
                  <a:pt x="12667547" y="22516"/>
                </a:lnTo>
                <a:lnTo>
                  <a:pt x="12711272" y="26727"/>
                </a:lnTo>
                <a:lnTo>
                  <a:pt x="12754138" y="31434"/>
                </a:lnTo>
                <a:lnTo>
                  <a:pt x="12796229" y="36663"/>
                </a:lnTo>
                <a:lnTo>
                  <a:pt x="12837630" y="42442"/>
                </a:lnTo>
                <a:lnTo>
                  <a:pt x="12878426" y="48799"/>
                </a:lnTo>
                <a:lnTo>
                  <a:pt x="12918700" y="55760"/>
                </a:lnTo>
                <a:lnTo>
                  <a:pt x="12958536" y="63354"/>
                </a:lnTo>
                <a:lnTo>
                  <a:pt x="12998020" y="71608"/>
                </a:lnTo>
                <a:lnTo>
                  <a:pt x="13037235" y="80549"/>
                </a:lnTo>
                <a:lnTo>
                  <a:pt x="13076266" y="90206"/>
                </a:lnTo>
                <a:lnTo>
                  <a:pt x="13115197" y="100604"/>
                </a:lnTo>
                <a:lnTo>
                  <a:pt x="13154112" y="111773"/>
                </a:lnTo>
                <a:lnTo>
                  <a:pt x="13193095" y="123739"/>
                </a:lnTo>
                <a:lnTo>
                  <a:pt x="13240197" y="141759"/>
                </a:lnTo>
                <a:lnTo>
                  <a:pt x="13286523" y="161242"/>
                </a:lnTo>
                <a:lnTo>
                  <a:pt x="13332048" y="182160"/>
                </a:lnTo>
                <a:lnTo>
                  <a:pt x="13376743" y="204485"/>
                </a:lnTo>
                <a:lnTo>
                  <a:pt x="13420580" y="228190"/>
                </a:lnTo>
                <a:lnTo>
                  <a:pt x="13463533" y="253248"/>
                </a:lnTo>
                <a:lnTo>
                  <a:pt x="13505574" y="279631"/>
                </a:lnTo>
                <a:lnTo>
                  <a:pt x="13546675" y="307312"/>
                </a:lnTo>
                <a:lnTo>
                  <a:pt x="13586808" y="336262"/>
                </a:lnTo>
                <a:lnTo>
                  <a:pt x="13625947" y="366454"/>
                </a:lnTo>
                <a:lnTo>
                  <a:pt x="13664063" y="397862"/>
                </a:lnTo>
                <a:lnTo>
                  <a:pt x="13701130" y="430456"/>
                </a:lnTo>
                <a:lnTo>
                  <a:pt x="13737119" y="464210"/>
                </a:lnTo>
                <a:lnTo>
                  <a:pt x="13772003" y="499097"/>
                </a:lnTo>
                <a:lnTo>
                  <a:pt x="13805755" y="535088"/>
                </a:lnTo>
                <a:lnTo>
                  <a:pt x="13838348" y="572155"/>
                </a:lnTo>
                <a:lnTo>
                  <a:pt x="13869752" y="610273"/>
                </a:lnTo>
                <a:lnTo>
                  <a:pt x="13899942" y="649412"/>
                </a:lnTo>
                <a:lnTo>
                  <a:pt x="13928889" y="689546"/>
                </a:lnTo>
                <a:lnTo>
                  <a:pt x="13956567" y="730646"/>
                </a:lnTo>
                <a:lnTo>
                  <a:pt x="13982947" y="772686"/>
                </a:lnTo>
                <a:lnTo>
                  <a:pt x="14008002" y="815638"/>
                </a:lnTo>
                <a:lnTo>
                  <a:pt x="14031704" y="859473"/>
                </a:lnTo>
                <a:lnTo>
                  <a:pt x="14054027" y="904166"/>
                </a:lnTo>
                <a:lnTo>
                  <a:pt x="14074942" y="949687"/>
                </a:lnTo>
                <a:lnTo>
                  <a:pt x="14094422" y="996010"/>
                </a:lnTo>
                <a:lnTo>
                  <a:pt x="14112439" y="1043107"/>
                </a:lnTo>
                <a:lnTo>
                  <a:pt x="14124408" y="1082090"/>
                </a:lnTo>
                <a:lnTo>
                  <a:pt x="14135579" y="1121008"/>
                </a:lnTo>
                <a:lnTo>
                  <a:pt x="14145979" y="1159947"/>
                </a:lnTo>
                <a:lnTo>
                  <a:pt x="14155638" y="1198993"/>
                </a:lnTo>
                <a:lnTo>
                  <a:pt x="14164581" y="1238234"/>
                </a:lnTo>
                <a:lnTo>
                  <a:pt x="14172837" y="1277757"/>
                </a:lnTo>
                <a:lnTo>
                  <a:pt x="14180432" y="1317647"/>
                </a:lnTo>
                <a:lnTo>
                  <a:pt x="14187395" y="1357993"/>
                </a:lnTo>
                <a:lnTo>
                  <a:pt x="14193753" y="1398880"/>
                </a:lnTo>
                <a:lnTo>
                  <a:pt x="14199533" y="1440395"/>
                </a:lnTo>
                <a:lnTo>
                  <a:pt x="14204764" y="1482626"/>
                </a:lnTo>
                <a:lnTo>
                  <a:pt x="14209471" y="1525658"/>
                </a:lnTo>
                <a:lnTo>
                  <a:pt x="14213684" y="1569580"/>
                </a:lnTo>
                <a:lnTo>
                  <a:pt x="14217429" y="1614477"/>
                </a:lnTo>
                <a:lnTo>
                  <a:pt x="14220734" y="1660436"/>
                </a:lnTo>
                <a:lnTo>
                  <a:pt x="14223626" y="1707544"/>
                </a:lnTo>
                <a:lnTo>
                  <a:pt x="14226134" y="1755887"/>
                </a:lnTo>
                <a:lnTo>
                  <a:pt x="14228284" y="1805554"/>
                </a:lnTo>
                <a:lnTo>
                  <a:pt x="14230104" y="1856629"/>
                </a:lnTo>
                <a:lnTo>
                  <a:pt x="14231621" y="1909201"/>
                </a:lnTo>
                <a:lnTo>
                  <a:pt x="14232863" y="1963355"/>
                </a:lnTo>
                <a:lnTo>
                  <a:pt x="14233858" y="2019179"/>
                </a:lnTo>
                <a:lnTo>
                  <a:pt x="14234632" y="2076760"/>
                </a:lnTo>
                <a:lnTo>
                  <a:pt x="14235215" y="2136183"/>
                </a:lnTo>
                <a:lnTo>
                  <a:pt x="14235632" y="2197537"/>
                </a:lnTo>
                <a:lnTo>
                  <a:pt x="14235911" y="2260907"/>
                </a:lnTo>
                <a:lnTo>
                  <a:pt x="14236081" y="2326380"/>
                </a:lnTo>
                <a:lnTo>
                  <a:pt x="14236168" y="2394044"/>
                </a:lnTo>
                <a:lnTo>
                  <a:pt x="14236200" y="2463984"/>
                </a:lnTo>
                <a:lnTo>
                  <a:pt x="14236205" y="2536289"/>
                </a:lnTo>
                <a:lnTo>
                  <a:pt x="14236205" y="8487008"/>
                </a:lnTo>
                <a:lnTo>
                  <a:pt x="14236200" y="8558227"/>
                </a:lnTo>
                <a:lnTo>
                  <a:pt x="14236168" y="8627154"/>
                </a:lnTo>
                <a:lnTo>
                  <a:pt x="14236081" y="8693875"/>
                </a:lnTo>
                <a:lnTo>
                  <a:pt x="14235911" y="8758472"/>
                </a:lnTo>
                <a:lnTo>
                  <a:pt x="14235632" y="8821031"/>
                </a:lnTo>
                <a:lnTo>
                  <a:pt x="14235215" y="8881636"/>
                </a:lnTo>
                <a:lnTo>
                  <a:pt x="14234632" y="8940370"/>
                </a:lnTo>
                <a:lnTo>
                  <a:pt x="14233858" y="8997319"/>
                </a:lnTo>
                <a:lnTo>
                  <a:pt x="14232863" y="9052567"/>
                </a:lnTo>
                <a:lnTo>
                  <a:pt x="14232237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54" name="object 854"/>
          <p:cNvSpPr/>
          <p:nvPr/>
        </p:nvSpPr>
        <p:spPr>
          <a:xfrm>
            <a:off x="17340729" y="2840447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30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 txBox="1"/>
          <p:nvPr/>
        </p:nvSpPr>
        <p:spPr>
          <a:xfrm>
            <a:off x="16625537" y="1711358"/>
            <a:ext cx="1546860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b="1" spc="-400" dirty="0">
                <a:solidFill>
                  <a:srgbClr val="838383"/>
                </a:solidFill>
                <a:latin typeface="Arial"/>
                <a:cs typeface="Arial"/>
              </a:rPr>
              <a:t>P</a:t>
            </a:r>
            <a:r>
              <a:rPr sz="5900" b="1" spc="-270" dirty="0">
                <a:solidFill>
                  <a:srgbClr val="838383"/>
                </a:solidFill>
                <a:latin typeface="Arial"/>
                <a:cs typeface="Arial"/>
              </a:rPr>
              <a:t>a</a:t>
            </a:r>
            <a:r>
              <a:rPr sz="5900" b="1" spc="-80" dirty="0">
                <a:solidFill>
                  <a:srgbClr val="838383"/>
                </a:solidFill>
                <a:latin typeface="Arial"/>
                <a:cs typeface="Arial"/>
              </a:rPr>
              <a:t>c</a:t>
            </a:r>
            <a:r>
              <a:rPr sz="5900" b="1" spc="245" dirty="0">
                <a:solidFill>
                  <a:srgbClr val="838383"/>
                </a:solidFill>
                <a:latin typeface="Arial"/>
                <a:cs typeface="Arial"/>
              </a:rPr>
              <a:t>t</a:t>
            </a:r>
            <a:endParaRPr sz="5900">
              <a:latin typeface="Arial"/>
              <a:cs typeface="Arial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644972" y="6550219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9411096" y="9583704"/>
            <a:ext cx="1318260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185" dirty="0">
                <a:solidFill>
                  <a:srgbClr val="333333"/>
                </a:solidFill>
                <a:latin typeface="Verdana"/>
                <a:cs typeface="Verdana"/>
              </a:rPr>
              <a:t>C</a:t>
            </a:r>
            <a:r>
              <a:rPr sz="4100" spc="-120" dirty="0">
                <a:solidFill>
                  <a:srgbClr val="333333"/>
                </a:solidFill>
                <a:latin typeface="Verdana"/>
                <a:cs typeface="Verdana"/>
              </a:rPr>
              <a:t>ode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4437426" y="6096899"/>
            <a:ext cx="1255395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420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04" dirty="0">
                <a:solidFill>
                  <a:srgbClr val="333333"/>
                </a:solidFill>
                <a:latin typeface="Verdana"/>
                <a:cs typeface="Verdana"/>
              </a:rPr>
              <a:t>es</a:t>
            </a:r>
            <a:r>
              <a:rPr sz="4100" spc="-105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54" dirty="0">
                <a:solidFill>
                  <a:srgbClr val="333333"/>
                </a:solidFill>
                <a:latin typeface="Verdana"/>
                <a:cs typeface="Verdana"/>
              </a:rPr>
              <a:t>s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980690" y="4236505"/>
            <a:ext cx="2750185" cy="1727200"/>
          </a:xfrm>
          <a:custGeom>
            <a:avLst/>
            <a:gdLst/>
            <a:ahLst/>
            <a:cxnLst/>
            <a:rect l="l" t="t" r="r" b="b"/>
            <a:pathLst>
              <a:path w="2750184" h="1727200">
                <a:moveTo>
                  <a:pt x="0" y="155489"/>
                </a:moveTo>
                <a:lnTo>
                  <a:pt x="45324" y="137202"/>
                </a:lnTo>
                <a:lnTo>
                  <a:pt x="90877" y="120084"/>
                </a:lnTo>
                <a:lnTo>
                  <a:pt x="136640" y="104129"/>
                </a:lnTo>
                <a:lnTo>
                  <a:pt x="182593" y="89333"/>
                </a:lnTo>
                <a:lnTo>
                  <a:pt x="228719" y="75689"/>
                </a:lnTo>
                <a:lnTo>
                  <a:pt x="274999" y="63193"/>
                </a:lnTo>
                <a:lnTo>
                  <a:pt x="321413" y="51840"/>
                </a:lnTo>
                <a:lnTo>
                  <a:pt x="367944" y="41624"/>
                </a:lnTo>
                <a:lnTo>
                  <a:pt x="414572" y="32541"/>
                </a:lnTo>
                <a:lnTo>
                  <a:pt x="461279" y="24584"/>
                </a:lnTo>
                <a:lnTo>
                  <a:pt x="508046" y="17748"/>
                </a:lnTo>
                <a:lnTo>
                  <a:pt x="554855" y="12030"/>
                </a:lnTo>
                <a:lnTo>
                  <a:pt x="601686" y="7422"/>
                </a:lnTo>
                <a:lnTo>
                  <a:pt x="648521" y="3921"/>
                </a:lnTo>
                <a:lnTo>
                  <a:pt x="695341" y="1520"/>
                </a:lnTo>
                <a:lnTo>
                  <a:pt x="742128" y="214"/>
                </a:lnTo>
                <a:lnTo>
                  <a:pt x="788862" y="0"/>
                </a:lnTo>
                <a:lnTo>
                  <a:pt x="835526" y="870"/>
                </a:lnTo>
                <a:lnTo>
                  <a:pt x="882100" y="2820"/>
                </a:lnTo>
                <a:lnTo>
                  <a:pt x="928566" y="5844"/>
                </a:lnTo>
                <a:lnTo>
                  <a:pt x="974904" y="9939"/>
                </a:lnTo>
                <a:lnTo>
                  <a:pt x="1021097" y="15097"/>
                </a:lnTo>
                <a:lnTo>
                  <a:pt x="1067125" y="21314"/>
                </a:lnTo>
                <a:lnTo>
                  <a:pt x="1112971" y="28585"/>
                </a:lnTo>
                <a:lnTo>
                  <a:pt x="1158614" y="36905"/>
                </a:lnTo>
                <a:lnTo>
                  <a:pt x="1204037" y="46268"/>
                </a:lnTo>
                <a:lnTo>
                  <a:pt x="1249220" y="56669"/>
                </a:lnTo>
                <a:lnTo>
                  <a:pt x="1294146" y="68103"/>
                </a:lnTo>
                <a:lnTo>
                  <a:pt x="1338794" y="80564"/>
                </a:lnTo>
                <a:lnTo>
                  <a:pt x="1383147" y="94048"/>
                </a:lnTo>
                <a:lnTo>
                  <a:pt x="1427187" y="108549"/>
                </a:lnTo>
                <a:lnTo>
                  <a:pt x="1470893" y="124063"/>
                </a:lnTo>
                <a:lnTo>
                  <a:pt x="1514247" y="140583"/>
                </a:lnTo>
                <a:lnTo>
                  <a:pt x="1557232" y="158104"/>
                </a:lnTo>
                <a:lnTo>
                  <a:pt x="1599827" y="176622"/>
                </a:lnTo>
                <a:lnTo>
                  <a:pt x="1642015" y="196131"/>
                </a:lnTo>
                <a:lnTo>
                  <a:pt x="1683776" y="216625"/>
                </a:lnTo>
                <a:lnTo>
                  <a:pt x="1725092" y="238101"/>
                </a:lnTo>
                <a:lnTo>
                  <a:pt x="1765945" y="260552"/>
                </a:lnTo>
                <a:lnTo>
                  <a:pt x="1806314" y="283973"/>
                </a:lnTo>
                <a:lnTo>
                  <a:pt x="1846183" y="308359"/>
                </a:lnTo>
                <a:lnTo>
                  <a:pt x="1885531" y="333704"/>
                </a:lnTo>
                <a:lnTo>
                  <a:pt x="1924341" y="360005"/>
                </a:lnTo>
                <a:lnTo>
                  <a:pt x="1962594" y="387254"/>
                </a:lnTo>
                <a:lnTo>
                  <a:pt x="2000270" y="415448"/>
                </a:lnTo>
                <a:lnTo>
                  <a:pt x="2037352" y="444580"/>
                </a:lnTo>
                <a:lnTo>
                  <a:pt x="2073820" y="474647"/>
                </a:lnTo>
                <a:lnTo>
                  <a:pt x="2109655" y="505641"/>
                </a:lnTo>
                <a:lnTo>
                  <a:pt x="2144840" y="537559"/>
                </a:lnTo>
                <a:lnTo>
                  <a:pt x="2179355" y="570395"/>
                </a:lnTo>
                <a:lnTo>
                  <a:pt x="2213182" y="604143"/>
                </a:lnTo>
                <a:lnTo>
                  <a:pt x="2246302" y="638799"/>
                </a:lnTo>
                <a:lnTo>
                  <a:pt x="2278696" y="674358"/>
                </a:lnTo>
                <a:lnTo>
                  <a:pt x="2310346" y="710813"/>
                </a:lnTo>
                <a:lnTo>
                  <a:pt x="2341232" y="748160"/>
                </a:lnTo>
                <a:lnTo>
                  <a:pt x="2371336" y="786394"/>
                </a:lnTo>
                <a:lnTo>
                  <a:pt x="2400640" y="825510"/>
                </a:lnTo>
                <a:lnTo>
                  <a:pt x="2429326" y="865865"/>
                </a:lnTo>
                <a:lnTo>
                  <a:pt x="2456896" y="906867"/>
                </a:lnTo>
                <a:lnTo>
                  <a:pt x="2483344" y="948490"/>
                </a:lnTo>
                <a:lnTo>
                  <a:pt x="2508661" y="990712"/>
                </a:lnTo>
                <a:lnTo>
                  <a:pt x="2532841" y="1033509"/>
                </a:lnTo>
                <a:lnTo>
                  <a:pt x="2555877" y="1076858"/>
                </a:lnTo>
                <a:lnTo>
                  <a:pt x="2577762" y="1120734"/>
                </a:lnTo>
                <a:lnTo>
                  <a:pt x="2598489" y="1165116"/>
                </a:lnTo>
                <a:lnTo>
                  <a:pt x="2618051" y="1209978"/>
                </a:lnTo>
                <a:lnTo>
                  <a:pt x="2636441" y="1255298"/>
                </a:lnTo>
                <a:lnTo>
                  <a:pt x="2653652" y="1301053"/>
                </a:lnTo>
                <a:lnTo>
                  <a:pt x="2669676" y="1347218"/>
                </a:lnTo>
                <a:lnTo>
                  <a:pt x="2684508" y="1393770"/>
                </a:lnTo>
                <a:lnTo>
                  <a:pt x="2698139" y="1440686"/>
                </a:lnTo>
                <a:lnTo>
                  <a:pt x="2710563" y="1487943"/>
                </a:lnTo>
                <a:lnTo>
                  <a:pt x="2721774" y="1535516"/>
                </a:lnTo>
                <a:lnTo>
                  <a:pt x="2731763" y="1583383"/>
                </a:lnTo>
                <a:lnTo>
                  <a:pt x="2740523" y="1631520"/>
                </a:lnTo>
                <a:lnTo>
                  <a:pt x="2748049" y="1679903"/>
                </a:lnTo>
                <a:lnTo>
                  <a:pt x="2750194" y="172698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546735" y="5908123"/>
            <a:ext cx="364490" cy="372745"/>
          </a:xfrm>
          <a:custGeom>
            <a:avLst/>
            <a:gdLst/>
            <a:ahLst/>
            <a:cxnLst/>
            <a:rect l="l" t="t" r="r" b="b"/>
            <a:pathLst>
              <a:path w="364490" h="372745">
                <a:moveTo>
                  <a:pt x="364009" y="0"/>
                </a:moveTo>
                <a:lnTo>
                  <a:pt x="0" y="16585"/>
                </a:lnTo>
                <a:lnTo>
                  <a:pt x="198590" y="372302"/>
                </a:lnTo>
                <a:lnTo>
                  <a:pt x="364009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887"/>
          <p:cNvSpPr/>
          <p:nvPr/>
        </p:nvSpPr>
        <p:spPr>
          <a:xfrm>
            <a:off x="16932678" y="503440"/>
            <a:ext cx="950337" cy="12012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6487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707887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2" y="714"/>
                </a:lnTo>
                <a:lnTo>
                  <a:pt x="436665" y="2413"/>
                </a:lnTo>
                <a:lnTo>
                  <a:pt x="387202" y="5720"/>
                </a:lnTo>
                <a:lnTo>
                  <a:pt x="342122" y="11172"/>
                </a:lnTo>
                <a:lnTo>
                  <a:pt x="299733" y="19306"/>
                </a:lnTo>
                <a:lnTo>
                  <a:pt x="258342" y="30658"/>
                </a:lnTo>
                <a:lnTo>
                  <a:pt x="214415" y="49849"/>
                </a:lnTo>
                <a:lnTo>
                  <a:pt x="173632" y="74143"/>
                </a:lnTo>
                <a:lnTo>
                  <a:pt x="136384" y="103146"/>
                </a:lnTo>
                <a:lnTo>
                  <a:pt x="103062" y="136468"/>
                </a:lnTo>
                <a:lnTo>
                  <a:pt x="74058" y="173715"/>
                </a:lnTo>
                <a:lnTo>
                  <a:pt x="49763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3" y="2513684"/>
                </a:lnTo>
                <a:lnTo>
                  <a:pt x="74058" y="2554467"/>
                </a:lnTo>
                <a:lnTo>
                  <a:pt x="103062" y="2591715"/>
                </a:lnTo>
                <a:lnTo>
                  <a:pt x="136384" y="2625037"/>
                </a:lnTo>
                <a:lnTo>
                  <a:pt x="173632" y="2654040"/>
                </a:lnTo>
                <a:lnTo>
                  <a:pt x="214415" y="2678335"/>
                </a:lnTo>
                <a:lnTo>
                  <a:pt x="258342" y="2697530"/>
                </a:lnTo>
                <a:lnTo>
                  <a:pt x="299725" y="2708878"/>
                </a:lnTo>
                <a:lnTo>
                  <a:pt x="342057" y="2717009"/>
                </a:lnTo>
                <a:lnTo>
                  <a:pt x="386983" y="2722459"/>
                </a:lnTo>
                <a:lnTo>
                  <a:pt x="436145" y="2725766"/>
                </a:lnTo>
                <a:lnTo>
                  <a:pt x="491187" y="2727463"/>
                </a:lnTo>
                <a:lnTo>
                  <a:pt x="553751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89353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195" y="714"/>
                </a:lnTo>
                <a:lnTo>
                  <a:pt x="436656" y="2413"/>
                </a:lnTo>
                <a:lnTo>
                  <a:pt x="387193" y="5720"/>
                </a:lnTo>
                <a:lnTo>
                  <a:pt x="342112" y="11172"/>
                </a:lnTo>
                <a:lnTo>
                  <a:pt x="299723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4" y="2708878"/>
                </a:lnTo>
                <a:lnTo>
                  <a:pt x="342047" y="2717009"/>
                </a:lnTo>
                <a:lnTo>
                  <a:pt x="386973" y="2722459"/>
                </a:lnTo>
                <a:lnTo>
                  <a:pt x="436136" y="2725766"/>
                </a:lnTo>
                <a:lnTo>
                  <a:pt x="491180" y="2727463"/>
                </a:lnTo>
                <a:lnTo>
                  <a:pt x="553748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689264" y="6635798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286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3681" y="2228947"/>
            <a:ext cx="14236700" cy="9079865"/>
          </a:xfrm>
          <a:custGeom>
            <a:avLst/>
            <a:gdLst/>
            <a:ahLst/>
            <a:cxnLst/>
            <a:rect l="l" t="t" r="r" b="b"/>
            <a:pathLst>
              <a:path w="14236700" h="9079865">
                <a:moveTo>
                  <a:pt x="0" y="0"/>
                </a:moveTo>
                <a:lnTo>
                  <a:pt x="11711151" y="0"/>
                </a:lnTo>
                <a:lnTo>
                  <a:pt x="11782372" y="4"/>
                </a:lnTo>
                <a:lnTo>
                  <a:pt x="11851302" y="36"/>
                </a:lnTo>
                <a:lnTo>
                  <a:pt x="11918024" y="123"/>
                </a:lnTo>
                <a:lnTo>
                  <a:pt x="11982623" y="293"/>
                </a:lnTo>
                <a:lnTo>
                  <a:pt x="12045183" y="572"/>
                </a:lnTo>
                <a:lnTo>
                  <a:pt x="12105788" y="989"/>
                </a:lnTo>
                <a:lnTo>
                  <a:pt x="12164523" y="1571"/>
                </a:lnTo>
                <a:lnTo>
                  <a:pt x="12221472" y="2346"/>
                </a:lnTo>
                <a:lnTo>
                  <a:pt x="12276719" y="3340"/>
                </a:lnTo>
                <a:lnTo>
                  <a:pt x="12330349" y="4582"/>
                </a:lnTo>
                <a:lnTo>
                  <a:pt x="12382445" y="6099"/>
                </a:lnTo>
                <a:lnTo>
                  <a:pt x="12433092" y="7919"/>
                </a:lnTo>
                <a:lnTo>
                  <a:pt x="12482375" y="10068"/>
                </a:lnTo>
                <a:lnTo>
                  <a:pt x="12530378" y="12575"/>
                </a:lnTo>
                <a:lnTo>
                  <a:pt x="12577185" y="15467"/>
                </a:lnTo>
                <a:lnTo>
                  <a:pt x="12622880" y="18771"/>
                </a:lnTo>
                <a:lnTo>
                  <a:pt x="12667547" y="22516"/>
                </a:lnTo>
                <a:lnTo>
                  <a:pt x="12711272" y="26727"/>
                </a:lnTo>
                <a:lnTo>
                  <a:pt x="12754138" y="31434"/>
                </a:lnTo>
                <a:lnTo>
                  <a:pt x="12796229" y="36663"/>
                </a:lnTo>
                <a:lnTo>
                  <a:pt x="12837630" y="42442"/>
                </a:lnTo>
                <a:lnTo>
                  <a:pt x="12878426" y="48799"/>
                </a:lnTo>
                <a:lnTo>
                  <a:pt x="12918700" y="55760"/>
                </a:lnTo>
                <a:lnTo>
                  <a:pt x="12958536" y="63354"/>
                </a:lnTo>
                <a:lnTo>
                  <a:pt x="12998020" y="71608"/>
                </a:lnTo>
                <a:lnTo>
                  <a:pt x="13037235" y="80549"/>
                </a:lnTo>
                <a:lnTo>
                  <a:pt x="13076266" y="90206"/>
                </a:lnTo>
                <a:lnTo>
                  <a:pt x="13115197" y="100604"/>
                </a:lnTo>
                <a:lnTo>
                  <a:pt x="13154112" y="111773"/>
                </a:lnTo>
                <a:lnTo>
                  <a:pt x="13193095" y="123739"/>
                </a:lnTo>
                <a:lnTo>
                  <a:pt x="13240197" y="141759"/>
                </a:lnTo>
                <a:lnTo>
                  <a:pt x="13286523" y="161242"/>
                </a:lnTo>
                <a:lnTo>
                  <a:pt x="13332048" y="182160"/>
                </a:lnTo>
                <a:lnTo>
                  <a:pt x="13376743" y="204485"/>
                </a:lnTo>
                <a:lnTo>
                  <a:pt x="13420580" y="228190"/>
                </a:lnTo>
                <a:lnTo>
                  <a:pt x="13463533" y="253248"/>
                </a:lnTo>
                <a:lnTo>
                  <a:pt x="13505574" y="279631"/>
                </a:lnTo>
                <a:lnTo>
                  <a:pt x="13546675" y="307312"/>
                </a:lnTo>
                <a:lnTo>
                  <a:pt x="13586808" y="336262"/>
                </a:lnTo>
                <a:lnTo>
                  <a:pt x="13625947" y="366454"/>
                </a:lnTo>
                <a:lnTo>
                  <a:pt x="13664063" y="397862"/>
                </a:lnTo>
                <a:lnTo>
                  <a:pt x="13701130" y="430456"/>
                </a:lnTo>
                <a:lnTo>
                  <a:pt x="13737119" y="464210"/>
                </a:lnTo>
                <a:lnTo>
                  <a:pt x="13772003" y="499097"/>
                </a:lnTo>
                <a:lnTo>
                  <a:pt x="13805755" y="535088"/>
                </a:lnTo>
                <a:lnTo>
                  <a:pt x="13838348" y="572155"/>
                </a:lnTo>
                <a:lnTo>
                  <a:pt x="13869752" y="610273"/>
                </a:lnTo>
                <a:lnTo>
                  <a:pt x="13899942" y="649412"/>
                </a:lnTo>
                <a:lnTo>
                  <a:pt x="13928889" y="689546"/>
                </a:lnTo>
                <a:lnTo>
                  <a:pt x="13956567" y="730646"/>
                </a:lnTo>
                <a:lnTo>
                  <a:pt x="13982947" y="772686"/>
                </a:lnTo>
                <a:lnTo>
                  <a:pt x="14008002" y="815638"/>
                </a:lnTo>
                <a:lnTo>
                  <a:pt x="14031704" y="859473"/>
                </a:lnTo>
                <a:lnTo>
                  <a:pt x="14054027" y="904166"/>
                </a:lnTo>
                <a:lnTo>
                  <a:pt x="14074942" y="949687"/>
                </a:lnTo>
                <a:lnTo>
                  <a:pt x="14094422" y="996010"/>
                </a:lnTo>
                <a:lnTo>
                  <a:pt x="14112439" y="1043107"/>
                </a:lnTo>
                <a:lnTo>
                  <a:pt x="14124408" y="1082090"/>
                </a:lnTo>
                <a:lnTo>
                  <a:pt x="14135579" y="1121008"/>
                </a:lnTo>
                <a:lnTo>
                  <a:pt x="14145979" y="1159947"/>
                </a:lnTo>
                <a:lnTo>
                  <a:pt x="14155638" y="1198993"/>
                </a:lnTo>
                <a:lnTo>
                  <a:pt x="14164581" y="1238234"/>
                </a:lnTo>
                <a:lnTo>
                  <a:pt x="14172837" y="1277757"/>
                </a:lnTo>
                <a:lnTo>
                  <a:pt x="14180432" y="1317647"/>
                </a:lnTo>
                <a:lnTo>
                  <a:pt x="14187395" y="1357993"/>
                </a:lnTo>
                <a:lnTo>
                  <a:pt x="14193753" y="1398880"/>
                </a:lnTo>
                <a:lnTo>
                  <a:pt x="14199533" y="1440395"/>
                </a:lnTo>
                <a:lnTo>
                  <a:pt x="14204764" y="1482626"/>
                </a:lnTo>
                <a:lnTo>
                  <a:pt x="14209471" y="1525658"/>
                </a:lnTo>
                <a:lnTo>
                  <a:pt x="14213684" y="1569580"/>
                </a:lnTo>
                <a:lnTo>
                  <a:pt x="14217429" y="1614477"/>
                </a:lnTo>
                <a:lnTo>
                  <a:pt x="14220734" y="1660436"/>
                </a:lnTo>
                <a:lnTo>
                  <a:pt x="14223626" y="1707544"/>
                </a:lnTo>
                <a:lnTo>
                  <a:pt x="14226134" y="1755887"/>
                </a:lnTo>
                <a:lnTo>
                  <a:pt x="14228284" y="1805554"/>
                </a:lnTo>
                <a:lnTo>
                  <a:pt x="14230104" y="1856629"/>
                </a:lnTo>
                <a:lnTo>
                  <a:pt x="14231621" y="1909201"/>
                </a:lnTo>
                <a:lnTo>
                  <a:pt x="14232863" y="1963355"/>
                </a:lnTo>
                <a:lnTo>
                  <a:pt x="14233858" y="2019179"/>
                </a:lnTo>
                <a:lnTo>
                  <a:pt x="14234632" y="2076760"/>
                </a:lnTo>
                <a:lnTo>
                  <a:pt x="14235215" y="2136183"/>
                </a:lnTo>
                <a:lnTo>
                  <a:pt x="14235632" y="2197537"/>
                </a:lnTo>
                <a:lnTo>
                  <a:pt x="14235911" y="2260907"/>
                </a:lnTo>
                <a:lnTo>
                  <a:pt x="14236081" y="2326380"/>
                </a:lnTo>
                <a:lnTo>
                  <a:pt x="14236168" y="2394044"/>
                </a:lnTo>
                <a:lnTo>
                  <a:pt x="14236200" y="2463984"/>
                </a:lnTo>
                <a:lnTo>
                  <a:pt x="14236205" y="2536289"/>
                </a:lnTo>
                <a:lnTo>
                  <a:pt x="14236205" y="8487008"/>
                </a:lnTo>
                <a:lnTo>
                  <a:pt x="14236200" y="8558227"/>
                </a:lnTo>
                <a:lnTo>
                  <a:pt x="14236168" y="8627154"/>
                </a:lnTo>
                <a:lnTo>
                  <a:pt x="14236081" y="8693875"/>
                </a:lnTo>
                <a:lnTo>
                  <a:pt x="14235911" y="8758472"/>
                </a:lnTo>
                <a:lnTo>
                  <a:pt x="14235632" y="8821031"/>
                </a:lnTo>
                <a:lnTo>
                  <a:pt x="14235215" y="8881636"/>
                </a:lnTo>
                <a:lnTo>
                  <a:pt x="14234632" y="8940370"/>
                </a:lnTo>
                <a:lnTo>
                  <a:pt x="14233858" y="8997319"/>
                </a:lnTo>
                <a:lnTo>
                  <a:pt x="14232863" y="9052567"/>
                </a:lnTo>
                <a:lnTo>
                  <a:pt x="14232237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54" name="object 854"/>
          <p:cNvSpPr/>
          <p:nvPr/>
        </p:nvSpPr>
        <p:spPr>
          <a:xfrm>
            <a:off x="17340729" y="2840447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30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 txBox="1"/>
          <p:nvPr/>
        </p:nvSpPr>
        <p:spPr>
          <a:xfrm>
            <a:off x="16625537" y="1711358"/>
            <a:ext cx="1546860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b="1" spc="-400" dirty="0">
                <a:solidFill>
                  <a:srgbClr val="838383"/>
                </a:solidFill>
                <a:latin typeface="Arial"/>
                <a:cs typeface="Arial"/>
              </a:rPr>
              <a:t>P</a:t>
            </a:r>
            <a:r>
              <a:rPr sz="5900" b="1" spc="-270" dirty="0">
                <a:solidFill>
                  <a:srgbClr val="838383"/>
                </a:solidFill>
                <a:latin typeface="Arial"/>
                <a:cs typeface="Arial"/>
              </a:rPr>
              <a:t>a</a:t>
            </a:r>
            <a:r>
              <a:rPr sz="5900" b="1" spc="-80" dirty="0">
                <a:solidFill>
                  <a:srgbClr val="838383"/>
                </a:solidFill>
                <a:latin typeface="Arial"/>
                <a:cs typeface="Arial"/>
              </a:rPr>
              <a:t>c</a:t>
            </a:r>
            <a:r>
              <a:rPr sz="5900" b="1" spc="245" dirty="0">
                <a:solidFill>
                  <a:srgbClr val="838383"/>
                </a:solidFill>
                <a:latin typeface="Arial"/>
                <a:cs typeface="Arial"/>
              </a:rPr>
              <a:t>t</a:t>
            </a:r>
            <a:endParaRPr sz="5900">
              <a:latin typeface="Arial"/>
              <a:cs typeface="Arial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644972" y="6550219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9411096" y="9583704"/>
            <a:ext cx="1318260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185" dirty="0">
                <a:solidFill>
                  <a:srgbClr val="333333"/>
                </a:solidFill>
                <a:latin typeface="Verdana"/>
                <a:cs typeface="Verdana"/>
              </a:rPr>
              <a:t>C</a:t>
            </a:r>
            <a:r>
              <a:rPr sz="4100" spc="-120" dirty="0">
                <a:solidFill>
                  <a:srgbClr val="333333"/>
                </a:solidFill>
                <a:latin typeface="Verdana"/>
                <a:cs typeface="Verdana"/>
              </a:rPr>
              <a:t>ode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4437426" y="6096899"/>
            <a:ext cx="1255395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420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04" dirty="0">
                <a:solidFill>
                  <a:srgbClr val="333333"/>
                </a:solidFill>
                <a:latin typeface="Verdana"/>
                <a:cs typeface="Verdana"/>
              </a:rPr>
              <a:t>es</a:t>
            </a:r>
            <a:r>
              <a:rPr sz="4100" spc="-105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54" dirty="0">
                <a:solidFill>
                  <a:srgbClr val="333333"/>
                </a:solidFill>
                <a:latin typeface="Verdana"/>
                <a:cs typeface="Verdana"/>
              </a:rPr>
              <a:t>s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6932678" y="503440"/>
            <a:ext cx="950337" cy="12012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7224605" y="12214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11"/>
                </a:moveTo>
                <a:lnTo>
                  <a:pt x="0" y="0"/>
                </a:lnTo>
                <a:lnTo>
                  <a:pt x="0" y="66511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7224605" y="122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685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7224605" y="1176466"/>
            <a:ext cx="0" cy="111760"/>
          </a:xfrm>
          <a:custGeom>
            <a:avLst/>
            <a:gdLst/>
            <a:ahLst/>
            <a:cxnLst/>
            <a:rect l="l" t="t" r="r" b="b"/>
            <a:pathLst>
              <a:path h="111759">
                <a:moveTo>
                  <a:pt x="0" y="111452"/>
                </a:moveTo>
                <a:lnTo>
                  <a:pt x="0" y="0"/>
                </a:lnTo>
                <a:lnTo>
                  <a:pt x="0" y="111452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7224605" y="11764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685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7287749" y="1141326"/>
            <a:ext cx="229870" cy="9525"/>
          </a:xfrm>
          <a:custGeom>
            <a:avLst/>
            <a:gdLst/>
            <a:ahLst/>
            <a:cxnLst/>
            <a:rect l="l" t="t" r="r" b="b"/>
            <a:pathLst>
              <a:path w="229869" h="9525">
                <a:moveTo>
                  <a:pt x="0" y="9444"/>
                </a:moveTo>
                <a:lnTo>
                  <a:pt x="229722" y="9444"/>
                </a:lnTo>
                <a:lnTo>
                  <a:pt x="229722" y="0"/>
                </a:lnTo>
                <a:lnTo>
                  <a:pt x="0" y="0"/>
                </a:lnTo>
                <a:lnTo>
                  <a:pt x="0" y="944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7287749" y="1141326"/>
            <a:ext cx="229870" cy="9525"/>
          </a:xfrm>
          <a:custGeom>
            <a:avLst/>
            <a:gdLst/>
            <a:ahLst/>
            <a:cxnLst/>
            <a:rect l="l" t="t" r="r" b="b"/>
            <a:pathLst>
              <a:path w="229869" h="9525">
                <a:moveTo>
                  <a:pt x="0" y="9444"/>
                </a:moveTo>
                <a:lnTo>
                  <a:pt x="229722" y="9444"/>
                </a:lnTo>
                <a:lnTo>
                  <a:pt x="229722" y="0"/>
                </a:lnTo>
                <a:lnTo>
                  <a:pt x="0" y="0"/>
                </a:lnTo>
                <a:lnTo>
                  <a:pt x="0" y="944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7224605" y="1141326"/>
            <a:ext cx="356235" cy="146685"/>
          </a:xfrm>
          <a:custGeom>
            <a:avLst/>
            <a:gdLst/>
            <a:ahLst/>
            <a:cxnLst/>
            <a:rect l="l" t="t" r="r" b="b"/>
            <a:pathLst>
              <a:path w="356234" h="146684">
                <a:moveTo>
                  <a:pt x="0" y="146592"/>
                </a:moveTo>
                <a:lnTo>
                  <a:pt x="356010" y="146592"/>
                </a:lnTo>
                <a:lnTo>
                  <a:pt x="356010" y="0"/>
                </a:lnTo>
                <a:lnTo>
                  <a:pt x="0" y="0"/>
                </a:lnTo>
                <a:lnTo>
                  <a:pt x="0" y="146592"/>
                </a:lnTo>
                <a:close/>
              </a:path>
            </a:pathLst>
          </a:custGeom>
          <a:solidFill>
            <a:srgbClr val="C1C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7325964" y="1176466"/>
            <a:ext cx="153670" cy="77470"/>
          </a:xfrm>
          <a:custGeom>
            <a:avLst/>
            <a:gdLst/>
            <a:ahLst/>
            <a:cxnLst/>
            <a:rect l="l" t="t" r="r" b="b"/>
            <a:pathLst>
              <a:path w="153669" h="77469">
                <a:moveTo>
                  <a:pt x="76646" y="0"/>
                </a:moveTo>
                <a:lnTo>
                  <a:pt x="27760" y="17761"/>
                </a:lnTo>
                <a:lnTo>
                  <a:pt x="1570" y="62050"/>
                </a:lnTo>
                <a:lnTo>
                  <a:pt x="0" y="69851"/>
                </a:lnTo>
                <a:lnTo>
                  <a:pt x="6177" y="77055"/>
                </a:lnTo>
                <a:lnTo>
                  <a:pt x="147115" y="77055"/>
                </a:lnTo>
                <a:lnTo>
                  <a:pt x="153293" y="69851"/>
                </a:lnTo>
                <a:lnTo>
                  <a:pt x="125532" y="17761"/>
                </a:lnTo>
                <a:lnTo>
                  <a:pt x="76646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6412170" y="519146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328485" y="173607"/>
                </a:moveTo>
                <a:lnTo>
                  <a:pt x="226904" y="173607"/>
                </a:lnTo>
                <a:lnTo>
                  <a:pt x="415380" y="282713"/>
                </a:lnTo>
                <a:lnTo>
                  <a:pt x="328485" y="173607"/>
                </a:lnTo>
                <a:close/>
              </a:path>
              <a:path w="415925" h="283209">
                <a:moveTo>
                  <a:pt x="0" y="0"/>
                </a:moveTo>
                <a:lnTo>
                  <a:pt x="167534" y="210360"/>
                </a:lnTo>
                <a:lnTo>
                  <a:pt x="226904" y="173607"/>
                </a:lnTo>
                <a:lnTo>
                  <a:pt x="328485" y="173607"/>
                </a:lnTo>
                <a:lnTo>
                  <a:pt x="284037" y="117797"/>
                </a:lnTo>
                <a:lnTo>
                  <a:pt x="188475" y="117797"/>
                </a:lnTo>
                <a:lnTo>
                  <a:pt x="0" y="0"/>
                </a:lnTo>
                <a:close/>
              </a:path>
              <a:path w="415925" h="283209">
                <a:moveTo>
                  <a:pt x="247845" y="72353"/>
                </a:moveTo>
                <a:lnTo>
                  <a:pt x="188475" y="117797"/>
                </a:lnTo>
                <a:lnTo>
                  <a:pt x="284037" y="117797"/>
                </a:lnTo>
                <a:lnTo>
                  <a:pt x="247845" y="72353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6412170" y="1214633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167534" y="72353"/>
                </a:moveTo>
                <a:lnTo>
                  <a:pt x="0" y="282724"/>
                </a:lnTo>
                <a:lnTo>
                  <a:pt x="188475" y="164989"/>
                </a:lnTo>
                <a:lnTo>
                  <a:pt x="283979" y="164989"/>
                </a:lnTo>
                <a:lnTo>
                  <a:pt x="328452" y="109148"/>
                </a:lnTo>
                <a:lnTo>
                  <a:pt x="226904" y="109148"/>
                </a:lnTo>
                <a:lnTo>
                  <a:pt x="167534" y="72353"/>
                </a:lnTo>
                <a:close/>
              </a:path>
              <a:path w="415925" h="283209">
                <a:moveTo>
                  <a:pt x="283979" y="164989"/>
                </a:moveTo>
                <a:lnTo>
                  <a:pt x="188475" y="164989"/>
                </a:lnTo>
                <a:lnTo>
                  <a:pt x="247845" y="210360"/>
                </a:lnTo>
                <a:lnTo>
                  <a:pt x="283979" y="164989"/>
                </a:lnTo>
                <a:close/>
              </a:path>
              <a:path w="415925" h="283209">
                <a:moveTo>
                  <a:pt x="415380" y="0"/>
                </a:moveTo>
                <a:lnTo>
                  <a:pt x="226904" y="109148"/>
                </a:lnTo>
                <a:lnTo>
                  <a:pt x="328452" y="109148"/>
                </a:lnTo>
                <a:lnTo>
                  <a:pt x="415380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7977673" y="519146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167534" y="72353"/>
                </a:moveTo>
                <a:lnTo>
                  <a:pt x="0" y="282713"/>
                </a:lnTo>
                <a:lnTo>
                  <a:pt x="188475" y="173607"/>
                </a:lnTo>
                <a:lnTo>
                  <a:pt x="277116" y="173607"/>
                </a:lnTo>
                <a:lnTo>
                  <a:pt x="321564" y="117797"/>
                </a:lnTo>
                <a:lnTo>
                  <a:pt x="226904" y="117797"/>
                </a:lnTo>
                <a:lnTo>
                  <a:pt x="167534" y="72353"/>
                </a:lnTo>
                <a:close/>
              </a:path>
              <a:path w="415925" h="283209">
                <a:moveTo>
                  <a:pt x="277116" y="173607"/>
                </a:moveTo>
                <a:lnTo>
                  <a:pt x="188475" y="173607"/>
                </a:lnTo>
                <a:lnTo>
                  <a:pt x="247845" y="210360"/>
                </a:lnTo>
                <a:lnTo>
                  <a:pt x="277116" y="173607"/>
                </a:lnTo>
                <a:close/>
              </a:path>
              <a:path w="415925" h="283209">
                <a:moveTo>
                  <a:pt x="415380" y="0"/>
                </a:moveTo>
                <a:lnTo>
                  <a:pt x="226904" y="117797"/>
                </a:lnTo>
                <a:lnTo>
                  <a:pt x="321564" y="117797"/>
                </a:lnTo>
                <a:lnTo>
                  <a:pt x="415380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7977673" y="1214633"/>
            <a:ext cx="415925" cy="283210"/>
          </a:xfrm>
          <a:custGeom>
            <a:avLst/>
            <a:gdLst/>
            <a:ahLst/>
            <a:cxnLst/>
            <a:rect l="l" t="t" r="r" b="b"/>
            <a:pathLst>
              <a:path w="415925" h="283209">
                <a:moveTo>
                  <a:pt x="321618" y="164989"/>
                </a:moveTo>
                <a:lnTo>
                  <a:pt x="226904" y="164989"/>
                </a:lnTo>
                <a:lnTo>
                  <a:pt x="415380" y="282724"/>
                </a:lnTo>
                <a:lnTo>
                  <a:pt x="321618" y="164989"/>
                </a:lnTo>
                <a:close/>
              </a:path>
              <a:path w="415925" h="283209">
                <a:moveTo>
                  <a:pt x="0" y="0"/>
                </a:moveTo>
                <a:lnTo>
                  <a:pt x="167534" y="210360"/>
                </a:lnTo>
                <a:lnTo>
                  <a:pt x="226904" y="164989"/>
                </a:lnTo>
                <a:lnTo>
                  <a:pt x="321618" y="164989"/>
                </a:lnTo>
                <a:lnTo>
                  <a:pt x="277148" y="109148"/>
                </a:lnTo>
                <a:lnTo>
                  <a:pt x="188475" y="109148"/>
                </a:lnTo>
                <a:lnTo>
                  <a:pt x="0" y="0"/>
                </a:lnTo>
                <a:close/>
              </a:path>
              <a:path w="415925" h="283209">
                <a:moveTo>
                  <a:pt x="247845" y="72353"/>
                </a:moveTo>
                <a:lnTo>
                  <a:pt x="188475" y="109148"/>
                </a:lnTo>
                <a:lnTo>
                  <a:pt x="277148" y="109148"/>
                </a:lnTo>
                <a:lnTo>
                  <a:pt x="247845" y="72353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03"/>
          <p:cNvSpPr/>
          <p:nvPr/>
        </p:nvSpPr>
        <p:spPr>
          <a:xfrm>
            <a:off x="16937658" y="7436850"/>
            <a:ext cx="364490" cy="364490"/>
          </a:xfrm>
          <a:custGeom>
            <a:avLst/>
            <a:gdLst/>
            <a:ahLst/>
            <a:cxnLst/>
            <a:rect l="l" t="t" r="r" b="b"/>
            <a:pathLst>
              <a:path w="364490" h="364489">
                <a:moveTo>
                  <a:pt x="0" y="0"/>
                </a:moveTo>
                <a:lnTo>
                  <a:pt x="209" y="364386"/>
                </a:lnTo>
                <a:lnTo>
                  <a:pt x="364491" y="181963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04"/>
          <p:cNvSpPr/>
          <p:nvPr/>
        </p:nvSpPr>
        <p:spPr>
          <a:xfrm rot="10800000" flipV="1">
            <a:off x="11631848" y="7635875"/>
            <a:ext cx="5382009" cy="49688"/>
          </a:xfrm>
          <a:custGeom>
            <a:avLst/>
            <a:gdLst/>
            <a:ahLst/>
            <a:cxnLst/>
            <a:rect l="l" t="t" r="r" b="b"/>
            <a:pathLst>
              <a:path w="9710419" h="6350">
                <a:moveTo>
                  <a:pt x="9709997" y="5949"/>
                </a:moveTo>
                <a:lnTo>
                  <a:pt x="47225" y="24"/>
                </a:lnTo>
                <a:lnTo>
                  <a:pt x="0" y="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02"/>
          <p:cNvSpPr/>
          <p:nvPr/>
        </p:nvSpPr>
        <p:spPr>
          <a:xfrm>
            <a:off x="11880850" y="8321673"/>
            <a:ext cx="5385118" cy="45719"/>
          </a:xfrm>
          <a:custGeom>
            <a:avLst/>
            <a:gdLst/>
            <a:ahLst/>
            <a:cxnLst/>
            <a:rect l="l" t="t" r="r" b="b"/>
            <a:pathLst>
              <a:path w="9710419" h="6350">
                <a:moveTo>
                  <a:pt x="0" y="5949"/>
                </a:moveTo>
                <a:lnTo>
                  <a:pt x="9662771" y="24"/>
                </a:lnTo>
                <a:lnTo>
                  <a:pt x="9709997" y="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05"/>
          <p:cNvSpPr/>
          <p:nvPr/>
        </p:nvSpPr>
        <p:spPr>
          <a:xfrm>
            <a:off x="11656316" y="8185785"/>
            <a:ext cx="364490" cy="364490"/>
          </a:xfrm>
          <a:custGeom>
            <a:avLst/>
            <a:gdLst/>
            <a:ahLst/>
            <a:cxnLst/>
            <a:rect l="l" t="t" r="r" b="b"/>
            <a:pathLst>
              <a:path w="364490" h="364489">
                <a:moveTo>
                  <a:pt x="364501" y="0"/>
                </a:moveTo>
                <a:lnTo>
                  <a:pt x="0" y="181963"/>
                </a:lnTo>
                <a:lnTo>
                  <a:pt x="364271" y="364386"/>
                </a:lnTo>
                <a:lnTo>
                  <a:pt x="3645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484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707887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2" y="714"/>
                </a:lnTo>
                <a:lnTo>
                  <a:pt x="436665" y="2413"/>
                </a:lnTo>
                <a:lnTo>
                  <a:pt x="387202" y="5720"/>
                </a:lnTo>
                <a:lnTo>
                  <a:pt x="342122" y="11172"/>
                </a:lnTo>
                <a:lnTo>
                  <a:pt x="299733" y="19306"/>
                </a:lnTo>
                <a:lnTo>
                  <a:pt x="258342" y="30658"/>
                </a:lnTo>
                <a:lnTo>
                  <a:pt x="214415" y="49849"/>
                </a:lnTo>
                <a:lnTo>
                  <a:pt x="173632" y="74143"/>
                </a:lnTo>
                <a:lnTo>
                  <a:pt x="136384" y="103146"/>
                </a:lnTo>
                <a:lnTo>
                  <a:pt x="103062" y="136468"/>
                </a:lnTo>
                <a:lnTo>
                  <a:pt x="74058" y="173715"/>
                </a:lnTo>
                <a:lnTo>
                  <a:pt x="49763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3" y="2513684"/>
                </a:lnTo>
                <a:lnTo>
                  <a:pt x="74058" y="2554467"/>
                </a:lnTo>
                <a:lnTo>
                  <a:pt x="103062" y="2591715"/>
                </a:lnTo>
                <a:lnTo>
                  <a:pt x="136384" y="2625037"/>
                </a:lnTo>
                <a:lnTo>
                  <a:pt x="173632" y="2654040"/>
                </a:lnTo>
                <a:lnTo>
                  <a:pt x="214415" y="2678335"/>
                </a:lnTo>
                <a:lnTo>
                  <a:pt x="258342" y="2697530"/>
                </a:lnTo>
                <a:lnTo>
                  <a:pt x="299725" y="2708878"/>
                </a:lnTo>
                <a:lnTo>
                  <a:pt x="342057" y="2717009"/>
                </a:lnTo>
                <a:lnTo>
                  <a:pt x="386983" y="2722459"/>
                </a:lnTo>
                <a:lnTo>
                  <a:pt x="436145" y="2725766"/>
                </a:lnTo>
                <a:lnTo>
                  <a:pt x="491187" y="2727463"/>
                </a:lnTo>
                <a:lnTo>
                  <a:pt x="553751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99421" y="3122847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201" y="714"/>
                </a:lnTo>
                <a:lnTo>
                  <a:pt x="436664" y="2413"/>
                </a:lnTo>
                <a:lnTo>
                  <a:pt x="387200" y="5720"/>
                </a:lnTo>
                <a:lnTo>
                  <a:pt x="342118" y="11172"/>
                </a:lnTo>
                <a:lnTo>
                  <a:pt x="299726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6"/>
                </a:lnTo>
                <a:lnTo>
                  <a:pt x="11075" y="342208"/>
                </a:lnTo>
                <a:lnTo>
                  <a:pt x="5631" y="387070"/>
                </a:lnTo>
                <a:lnTo>
                  <a:pt x="2323" y="436233"/>
                </a:lnTo>
                <a:lnTo>
                  <a:pt x="625" y="491276"/>
                </a:lnTo>
                <a:lnTo>
                  <a:pt x="0" y="553841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8" y="2708882"/>
                </a:lnTo>
                <a:lnTo>
                  <a:pt x="342054" y="2717016"/>
                </a:lnTo>
                <a:lnTo>
                  <a:pt x="386981" y="2722468"/>
                </a:lnTo>
                <a:lnTo>
                  <a:pt x="436144" y="2725775"/>
                </a:lnTo>
                <a:lnTo>
                  <a:pt x="491186" y="2727473"/>
                </a:lnTo>
                <a:lnTo>
                  <a:pt x="553751" y="2728099"/>
                </a:lnTo>
                <a:lnTo>
                  <a:pt x="2169897" y="2728099"/>
                </a:lnTo>
                <a:lnTo>
                  <a:pt x="2233201" y="2727473"/>
                </a:lnTo>
                <a:lnTo>
                  <a:pt x="2288738" y="2725775"/>
                </a:lnTo>
                <a:lnTo>
                  <a:pt x="2338200" y="2722468"/>
                </a:lnTo>
                <a:lnTo>
                  <a:pt x="2383280" y="2717016"/>
                </a:lnTo>
                <a:lnTo>
                  <a:pt x="2425669" y="2708882"/>
                </a:lnTo>
                <a:lnTo>
                  <a:pt x="2467060" y="2697530"/>
                </a:lnTo>
                <a:lnTo>
                  <a:pt x="2510984" y="2678335"/>
                </a:lnTo>
                <a:lnTo>
                  <a:pt x="2551766" y="2654040"/>
                </a:lnTo>
                <a:lnTo>
                  <a:pt x="2589013" y="2625037"/>
                </a:lnTo>
                <a:lnTo>
                  <a:pt x="2622335" y="2591715"/>
                </a:lnTo>
                <a:lnTo>
                  <a:pt x="2651338" y="2554467"/>
                </a:lnTo>
                <a:lnTo>
                  <a:pt x="2675632" y="2513684"/>
                </a:lnTo>
                <a:lnTo>
                  <a:pt x="2694823" y="2469757"/>
                </a:lnTo>
                <a:lnTo>
                  <a:pt x="2706176" y="2428366"/>
                </a:lnTo>
                <a:lnTo>
                  <a:pt x="2714316" y="2385976"/>
                </a:lnTo>
                <a:lnTo>
                  <a:pt x="2719761" y="2341116"/>
                </a:lnTo>
                <a:lnTo>
                  <a:pt x="2723068" y="2291954"/>
                </a:lnTo>
                <a:lnTo>
                  <a:pt x="2724767" y="2236912"/>
                </a:lnTo>
                <a:lnTo>
                  <a:pt x="2725392" y="2174347"/>
                </a:lnTo>
                <a:lnTo>
                  <a:pt x="2725375" y="553841"/>
                </a:lnTo>
                <a:lnTo>
                  <a:pt x="2724767" y="492291"/>
                </a:lnTo>
                <a:lnTo>
                  <a:pt x="2723068" y="436753"/>
                </a:lnTo>
                <a:lnTo>
                  <a:pt x="2719761" y="387289"/>
                </a:lnTo>
                <a:lnTo>
                  <a:pt x="2714296" y="342143"/>
                </a:lnTo>
                <a:lnTo>
                  <a:pt x="2706172" y="299807"/>
                </a:lnTo>
                <a:lnTo>
                  <a:pt x="2694823" y="258421"/>
                </a:lnTo>
                <a:lnTo>
                  <a:pt x="2675632" y="214497"/>
                </a:lnTo>
                <a:lnTo>
                  <a:pt x="2651338" y="173715"/>
                </a:lnTo>
                <a:lnTo>
                  <a:pt x="2622335" y="136468"/>
                </a:lnTo>
                <a:lnTo>
                  <a:pt x="2589013" y="103146"/>
                </a:lnTo>
                <a:lnTo>
                  <a:pt x="2551766" y="74143"/>
                </a:lnTo>
                <a:lnTo>
                  <a:pt x="2510984" y="49849"/>
                </a:lnTo>
                <a:lnTo>
                  <a:pt x="2467060" y="30658"/>
                </a:lnTo>
                <a:lnTo>
                  <a:pt x="2425677" y="19306"/>
                </a:lnTo>
                <a:lnTo>
                  <a:pt x="2383345" y="11172"/>
                </a:lnTo>
                <a:lnTo>
                  <a:pt x="2338418" y="5720"/>
                </a:lnTo>
                <a:lnTo>
                  <a:pt x="2289255" y="2413"/>
                </a:lnTo>
                <a:lnTo>
                  <a:pt x="2234212" y="714"/>
                </a:lnTo>
                <a:lnTo>
                  <a:pt x="2171644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689353" y="6635798"/>
            <a:ext cx="2725420" cy="2728595"/>
          </a:xfrm>
          <a:custGeom>
            <a:avLst/>
            <a:gdLst/>
            <a:ahLst/>
            <a:cxnLst/>
            <a:rect l="l" t="t" r="r" b="b"/>
            <a:pathLst>
              <a:path w="2725420" h="2728595">
                <a:moveTo>
                  <a:pt x="628143" y="0"/>
                </a:moveTo>
                <a:lnTo>
                  <a:pt x="492195" y="714"/>
                </a:lnTo>
                <a:lnTo>
                  <a:pt x="436656" y="2413"/>
                </a:lnTo>
                <a:lnTo>
                  <a:pt x="387193" y="5720"/>
                </a:lnTo>
                <a:lnTo>
                  <a:pt x="342112" y="11172"/>
                </a:lnTo>
                <a:lnTo>
                  <a:pt x="299723" y="19306"/>
                </a:lnTo>
                <a:lnTo>
                  <a:pt x="258332" y="30658"/>
                </a:lnTo>
                <a:lnTo>
                  <a:pt x="214408" y="49849"/>
                </a:lnTo>
                <a:lnTo>
                  <a:pt x="173626" y="74143"/>
                </a:lnTo>
                <a:lnTo>
                  <a:pt x="136378" y="103146"/>
                </a:lnTo>
                <a:lnTo>
                  <a:pt x="103057" y="136468"/>
                </a:lnTo>
                <a:lnTo>
                  <a:pt x="74053" y="173715"/>
                </a:lnTo>
                <a:lnTo>
                  <a:pt x="49760" y="214497"/>
                </a:lnTo>
                <a:lnTo>
                  <a:pt x="30569" y="258421"/>
                </a:lnTo>
                <a:lnTo>
                  <a:pt x="19216" y="299812"/>
                </a:lnTo>
                <a:lnTo>
                  <a:pt x="11075" y="342203"/>
                </a:lnTo>
                <a:lnTo>
                  <a:pt x="5631" y="387066"/>
                </a:lnTo>
                <a:lnTo>
                  <a:pt x="2323" y="436230"/>
                </a:lnTo>
                <a:lnTo>
                  <a:pt x="625" y="491274"/>
                </a:lnTo>
                <a:lnTo>
                  <a:pt x="0" y="553840"/>
                </a:lnTo>
                <a:lnTo>
                  <a:pt x="17" y="2174347"/>
                </a:lnTo>
                <a:lnTo>
                  <a:pt x="625" y="2235897"/>
                </a:lnTo>
                <a:lnTo>
                  <a:pt x="2323" y="2291434"/>
                </a:lnTo>
                <a:lnTo>
                  <a:pt x="5631" y="2340896"/>
                </a:lnTo>
                <a:lnTo>
                  <a:pt x="11096" y="2386041"/>
                </a:lnTo>
                <a:lnTo>
                  <a:pt x="19219" y="2428374"/>
                </a:lnTo>
                <a:lnTo>
                  <a:pt x="30569" y="2469757"/>
                </a:lnTo>
                <a:lnTo>
                  <a:pt x="49760" y="2513684"/>
                </a:lnTo>
                <a:lnTo>
                  <a:pt x="74053" y="2554467"/>
                </a:lnTo>
                <a:lnTo>
                  <a:pt x="103057" y="2591715"/>
                </a:lnTo>
                <a:lnTo>
                  <a:pt x="136378" y="2625037"/>
                </a:lnTo>
                <a:lnTo>
                  <a:pt x="173626" y="2654040"/>
                </a:lnTo>
                <a:lnTo>
                  <a:pt x="214408" y="2678335"/>
                </a:lnTo>
                <a:lnTo>
                  <a:pt x="258332" y="2697530"/>
                </a:lnTo>
                <a:lnTo>
                  <a:pt x="299714" y="2708878"/>
                </a:lnTo>
                <a:lnTo>
                  <a:pt x="342047" y="2717009"/>
                </a:lnTo>
                <a:lnTo>
                  <a:pt x="386973" y="2722459"/>
                </a:lnTo>
                <a:lnTo>
                  <a:pt x="436136" y="2725766"/>
                </a:lnTo>
                <a:lnTo>
                  <a:pt x="491180" y="2727463"/>
                </a:lnTo>
                <a:lnTo>
                  <a:pt x="553748" y="2728089"/>
                </a:lnTo>
                <a:lnTo>
                  <a:pt x="2169906" y="2728089"/>
                </a:lnTo>
                <a:lnTo>
                  <a:pt x="2233216" y="2727463"/>
                </a:lnTo>
                <a:lnTo>
                  <a:pt x="2288751" y="2725766"/>
                </a:lnTo>
                <a:lnTo>
                  <a:pt x="2338207" y="2722459"/>
                </a:lnTo>
                <a:lnTo>
                  <a:pt x="2383280" y="2717009"/>
                </a:lnTo>
                <a:lnTo>
                  <a:pt x="2425665" y="2708878"/>
                </a:lnTo>
                <a:lnTo>
                  <a:pt x="2467060" y="2697530"/>
                </a:lnTo>
                <a:lnTo>
                  <a:pt x="2510986" y="2678335"/>
                </a:lnTo>
                <a:lnTo>
                  <a:pt x="2551764" y="2654040"/>
                </a:lnTo>
                <a:lnTo>
                  <a:pt x="2589006" y="2625037"/>
                </a:lnTo>
                <a:lnTo>
                  <a:pt x="2622321" y="2591715"/>
                </a:lnTo>
                <a:lnTo>
                  <a:pt x="2651319" y="2554467"/>
                </a:lnTo>
                <a:lnTo>
                  <a:pt x="2675609" y="2513684"/>
                </a:lnTo>
                <a:lnTo>
                  <a:pt x="2694802" y="2469757"/>
                </a:lnTo>
                <a:lnTo>
                  <a:pt x="2706163" y="2428366"/>
                </a:lnTo>
                <a:lnTo>
                  <a:pt x="2714309" y="2385976"/>
                </a:lnTo>
                <a:lnTo>
                  <a:pt x="2719757" y="2341116"/>
                </a:lnTo>
                <a:lnTo>
                  <a:pt x="2723067" y="2291954"/>
                </a:lnTo>
                <a:lnTo>
                  <a:pt x="2724766" y="2236912"/>
                </a:lnTo>
                <a:lnTo>
                  <a:pt x="2725392" y="2174347"/>
                </a:lnTo>
                <a:lnTo>
                  <a:pt x="2725375" y="553840"/>
                </a:lnTo>
                <a:lnTo>
                  <a:pt x="2724766" y="492289"/>
                </a:lnTo>
                <a:lnTo>
                  <a:pt x="2723067" y="436750"/>
                </a:lnTo>
                <a:lnTo>
                  <a:pt x="2719757" y="387285"/>
                </a:lnTo>
                <a:lnTo>
                  <a:pt x="2714288" y="342138"/>
                </a:lnTo>
                <a:lnTo>
                  <a:pt x="2706159" y="299804"/>
                </a:lnTo>
                <a:lnTo>
                  <a:pt x="2694802" y="258421"/>
                </a:lnTo>
                <a:lnTo>
                  <a:pt x="2675609" y="214497"/>
                </a:lnTo>
                <a:lnTo>
                  <a:pt x="2651319" y="173715"/>
                </a:lnTo>
                <a:lnTo>
                  <a:pt x="2622321" y="136468"/>
                </a:lnTo>
                <a:lnTo>
                  <a:pt x="2589006" y="103146"/>
                </a:lnTo>
                <a:lnTo>
                  <a:pt x="2551764" y="74143"/>
                </a:lnTo>
                <a:lnTo>
                  <a:pt x="2510986" y="49849"/>
                </a:lnTo>
                <a:lnTo>
                  <a:pt x="2467060" y="30658"/>
                </a:lnTo>
                <a:lnTo>
                  <a:pt x="2425674" y="19306"/>
                </a:lnTo>
                <a:lnTo>
                  <a:pt x="2383346" y="11172"/>
                </a:lnTo>
                <a:lnTo>
                  <a:pt x="2338429" y="5720"/>
                </a:lnTo>
                <a:lnTo>
                  <a:pt x="2289279" y="2413"/>
                </a:lnTo>
                <a:lnTo>
                  <a:pt x="2234246" y="714"/>
                </a:lnTo>
                <a:lnTo>
                  <a:pt x="2171686" y="89"/>
                </a:lnTo>
                <a:lnTo>
                  <a:pt x="628143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689264" y="6635798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286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3681" y="2228947"/>
            <a:ext cx="14236700" cy="9079865"/>
          </a:xfrm>
          <a:custGeom>
            <a:avLst/>
            <a:gdLst/>
            <a:ahLst/>
            <a:cxnLst/>
            <a:rect l="l" t="t" r="r" b="b"/>
            <a:pathLst>
              <a:path w="14236700" h="9079865">
                <a:moveTo>
                  <a:pt x="0" y="0"/>
                </a:moveTo>
                <a:lnTo>
                  <a:pt x="11711151" y="0"/>
                </a:lnTo>
                <a:lnTo>
                  <a:pt x="11782372" y="4"/>
                </a:lnTo>
                <a:lnTo>
                  <a:pt x="11851302" y="36"/>
                </a:lnTo>
                <a:lnTo>
                  <a:pt x="11918024" y="123"/>
                </a:lnTo>
                <a:lnTo>
                  <a:pt x="11982623" y="293"/>
                </a:lnTo>
                <a:lnTo>
                  <a:pt x="12045183" y="572"/>
                </a:lnTo>
                <a:lnTo>
                  <a:pt x="12105788" y="989"/>
                </a:lnTo>
                <a:lnTo>
                  <a:pt x="12164523" y="1571"/>
                </a:lnTo>
                <a:lnTo>
                  <a:pt x="12221472" y="2346"/>
                </a:lnTo>
                <a:lnTo>
                  <a:pt x="12276719" y="3340"/>
                </a:lnTo>
                <a:lnTo>
                  <a:pt x="12330349" y="4582"/>
                </a:lnTo>
                <a:lnTo>
                  <a:pt x="12382445" y="6099"/>
                </a:lnTo>
                <a:lnTo>
                  <a:pt x="12433092" y="7919"/>
                </a:lnTo>
                <a:lnTo>
                  <a:pt x="12482375" y="10068"/>
                </a:lnTo>
                <a:lnTo>
                  <a:pt x="12530378" y="12575"/>
                </a:lnTo>
                <a:lnTo>
                  <a:pt x="12577185" y="15467"/>
                </a:lnTo>
                <a:lnTo>
                  <a:pt x="12622880" y="18771"/>
                </a:lnTo>
                <a:lnTo>
                  <a:pt x="12667547" y="22516"/>
                </a:lnTo>
                <a:lnTo>
                  <a:pt x="12711272" y="26727"/>
                </a:lnTo>
                <a:lnTo>
                  <a:pt x="12754138" y="31434"/>
                </a:lnTo>
                <a:lnTo>
                  <a:pt x="12796229" y="36663"/>
                </a:lnTo>
                <a:lnTo>
                  <a:pt x="12837630" y="42442"/>
                </a:lnTo>
                <a:lnTo>
                  <a:pt x="12878426" y="48799"/>
                </a:lnTo>
                <a:lnTo>
                  <a:pt x="12918700" y="55760"/>
                </a:lnTo>
                <a:lnTo>
                  <a:pt x="12958536" y="63354"/>
                </a:lnTo>
                <a:lnTo>
                  <a:pt x="12998020" y="71608"/>
                </a:lnTo>
                <a:lnTo>
                  <a:pt x="13037235" y="80549"/>
                </a:lnTo>
                <a:lnTo>
                  <a:pt x="13076266" y="90206"/>
                </a:lnTo>
                <a:lnTo>
                  <a:pt x="13115197" y="100604"/>
                </a:lnTo>
                <a:lnTo>
                  <a:pt x="13154112" y="111773"/>
                </a:lnTo>
                <a:lnTo>
                  <a:pt x="13193095" y="123739"/>
                </a:lnTo>
                <a:lnTo>
                  <a:pt x="13240197" y="141759"/>
                </a:lnTo>
                <a:lnTo>
                  <a:pt x="13286523" y="161242"/>
                </a:lnTo>
                <a:lnTo>
                  <a:pt x="13332048" y="182160"/>
                </a:lnTo>
                <a:lnTo>
                  <a:pt x="13376743" y="204485"/>
                </a:lnTo>
                <a:lnTo>
                  <a:pt x="13420580" y="228190"/>
                </a:lnTo>
                <a:lnTo>
                  <a:pt x="13463533" y="253248"/>
                </a:lnTo>
                <a:lnTo>
                  <a:pt x="13505574" y="279631"/>
                </a:lnTo>
                <a:lnTo>
                  <a:pt x="13546675" y="307312"/>
                </a:lnTo>
                <a:lnTo>
                  <a:pt x="13586808" y="336262"/>
                </a:lnTo>
                <a:lnTo>
                  <a:pt x="13625947" y="366454"/>
                </a:lnTo>
                <a:lnTo>
                  <a:pt x="13664063" y="397862"/>
                </a:lnTo>
                <a:lnTo>
                  <a:pt x="13701130" y="430456"/>
                </a:lnTo>
                <a:lnTo>
                  <a:pt x="13737119" y="464210"/>
                </a:lnTo>
                <a:lnTo>
                  <a:pt x="13772003" y="499097"/>
                </a:lnTo>
                <a:lnTo>
                  <a:pt x="13805755" y="535088"/>
                </a:lnTo>
                <a:lnTo>
                  <a:pt x="13838348" y="572155"/>
                </a:lnTo>
                <a:lnTo>
                  <a:pt x="13869752" y="610273"/>
                </a:lnTo>
                <a:lnTo>
                  <a:pt x="13899942" y="649412"/>
                </a:lnTo>
                <a:lnTo>
                  <a:pt x="13928889" y="689546"/>
                </a:lnTo>
                <a:lnTo>
                  <a:pt x="13956567" y="730646"/>
                </a:lnTo>
                <a:lnTo>
                  <a:pt x="13982947" y="772686"/>
                </a:lnTo>
                <a:lnTo>
                  <a:pt x="14008002" y="815638"/>
                </a:lnTo>
                <a:lnTo>
                  <a:pt x="14031704" y="859473"/>
                </a:lnTo>
                <a:lnTo>
                  <a:pt x="14054027" y="904166"/>
                </a:lnTo>
                <a:lnTo>
                  <a:pt x="14074942" y="949687"/>
                </a:lnTo>
                <a:lnTo>
                  <a:pt x="14094422" y="996010"/>
                </a:lnTo>
                <a:lnTo>
                  <a:pt x="14112439" y="1043107"/>
                </a:lnTo>
                <a:lnTo>
                  <a:pt x="14124408" y="1082090"/>
                </a:lnTo>
                <a:lnTo>
                  <a:pt x="14135579" y="1121008"/>
                </a:lnTo>
                <a:lnTo>
                  <a:pt x="14145979" y="1159947"/>
                </a:lnTo>
                <a:lnTo>
                  <a:pt x="14155638" y="1198993"/>
                </a:lnTo>
                <a:lnTo>
                  <a:pt x="14164581" y="1238234"/>
                </a:lnTo>
                <a:lnTo>
                  <a:pt x="14172837" y="1277757"/>
                </a:lnTo>
                <a:lnTo>
                  <a:pt x="14180432" y="1317647"/>
                </a:lnTo>
                <a:lnTo>
                  <a:pt x="14187395" y="1357993"/>
                </a:lnTo>
                <a:lnTo>
                  <a:pt x="14193753" y="1398880"/>
                </a:lnTo>
                <a:lnTo>
                  <a:pt x="14199533" y="1440395"/>
                </a:lnTo>
                <a:lnTo>
                  <a:pt x="14204764" y="1482626"/>
                </a:lnTo>
                <a:lnTo>
                  <a:pt x="14209471" y="1525658"/>
                </a:lnTo>
                <a:lnTo>
                  <a:pt x="14213684" y="1569580"/>
                </a:lnTo>
                <a:lnTo>
                  <a:pt x="14217429" y="1614477"/>
                </a:lnTo>
                <a:lnTo>
                  <a:pt x="14220734" y="1660436"/>
                </a:lnTo>
                <a:lnTo>
                  <a:pt x="14223626" y="1707544"/>
                </a:lnTo>
                <a:lnTo>
                  <a:pt x="14226134" y="1755887"/>
                </a:lnTo>
                <a:lnTo>
                  <a:pt x="14228284" y="1805554"/>
                </a:lnTo>
                <a:lnTo>
                  <a:pt x="14230104" y="1856629"/>
                </a:lnTo>
                <a:lnTo>
                  <a:pt x="14231621" y="1909201"/>
                </a:lnTo>
                <a:lnTo>
                  <a:pt x="14232863" y="1963355"/>
                </a:lnTo>
                <a:lnTo>
                  <a:pt x="14233858" y="2019179"/>
                </a:lnTo>
                <a:lnTo>
                  <a:pt x="14234632" y="2076760"/>
                </a:lnTo>
                <a:lnTo>
                  <a:pt x="14235215" y="2136183"/>
                </a:lnTo>
                <a:lnTo>
                  <a:pt x="14235632" y="2197537"/>
                </a:lnTo>
                <a:lnTo>
                  <a:pt x="14235911" y="2260907"/>
                </a:lnTo>
                <a:lnTo>
                  <a:pt x="14236081" y="2326380"/>
                </a:lnTo>
                <a:lnTo>
                  <a:pt x="14236168" y="2394044"/>
                </a:lnTo>
                <a:lnTo>
                  <a:pt x="14236200" y="2463984"/>
                </a:lnTo>
                <a:lnTo>
                  <a:pt x="14236205" y="2536289"/>
                </a:lnTo>
                <a:lnTo>
                  <a:pt x="14236205" y="8487008"/>
                </a:lnTo>
                <a:lnTo>
                  <a:pt x="14236200" y="8558227"/>
                </a:lnTo>
                <a:lnTo>
                  <a:pt x="14236168" y="8627154"/>
                </a:lnTo>
                <a:lnTo>
                  <a:pt x="14236081" y="8693875"/>
                </a:lnTo>
                <a:lnTo>
                  <a:pt x="14235911" y="8758472"/>
                </a:lnTo>
                <a:lnTo>
                  <a:pt x="14235632" y="8821031"/>
                </a:lnTo>
                <a:lnTo>
                  <a:pt x="14235215" y="8881636"/>
                </a:lnTo>
                <a:lnTo>
                  <a:pt x="14234632" y="8940370"/>
                </a:lnTo>
                <a:lnTo>
                  <a:pt x="14233858" y="8997319"/>
                </a:lnTo>
                <a:lnTo>
                  <a:pt x="14232863" y="9052567"/>
                </a:lnTo>
                <a:lnTo>
                  <a:pt x="14232237" y="9079608"/>
                </a:lnTo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9082070"/>
            <a:ext cx="2505710" cy="2226945"/>
          </a:xfrm>
          <a:custGeom>
            <a:avLst/>
            <a:gdLst/>
            <a:ahLst/>
            <a:cxnLst/>
            <a:rect l="l" t="t" r="r" b="b"/>
            <a:pathLst>
              <a:path w="2505710" h="2226945">
                <a:moveTo>
                  <a:pt x="1767026" y="0"/>
                </a:moveTo>
                <a:lnTo>
                  <a:pt x="1748750" y="1716"/>
                </a:lnTo>
                <a:lnTo>
                  <a:pt x="1724135" y="15307"/>
                </a:lnTo>
                <a:lnTo>
                  <a:pt x="0" y="1262867"/>
                </a:lnTo>
                <a:lnTo>
                  <a:pt x="0" y="1794020"/>
                </a:lnTo>
                <a:lnTo>
                  <a:pt x="315092" y="2226485"/>
                </a:lnTo>
                <a:lnTo>
                  <a:pt x="853534" y="2226485"/>
                </a:lnTo>
                <a:lnTo>
                  <a:pt x="2475987" y="1052500"/>
                </a:lnTo>
                <a:lnTo>
                  <a:pt x="2496969" y="1033099"/>
                </a:lnTo>
                <a:lnTo>
                  <a:pt x="2505130" y="1015688"/>
                </a:lnTo>
                <a:lnTo>
                  <a:pt x="2503534" y="999776"/>
                </a:lnTo>
                <a:lnTo>
                  <a:pt x="2495243" y="984869"/>
                </a:lnTo>
                <a:lnTo>
                  <a:pt x="1792112" y="19820"/>
                </a:lnTo>
                <a:lnTo>
                  <a:pt x="1780851" y="7065"/>
                </a:lnTo>
                <a:lnTo>
                  <a:pt x="176702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9067881"/>
            <a:ext cx="2519680" cy="2240915"/>
          </a:xfrm>
          <a:custGeom>
            <a:avLst/>
            <a:gdLst/>
            <a:ahLst/>
            <a:cxnLst/>
            <a:rect l="l" t="t" r="r" b="b"/>
            <a:pathLst>
              <a:path w="2519680" h="2240915">
                <a:moveTo>
                  <a:pt x="0" y="1782838"/>
                </a:moveTo>
                <a:lnTo>
                  <a:pt x="0" y="1833580"/>
                </a:lnTo>
                <a:lnTo>
                  <a:pt x="296607" y="2240675"/>
                </a:lnTo>
                <a:lnTo>
                  <a:pt x="333578" y="2240675"/>
                </a:lnTo>
                <a:lnTo>
                  <a:pt x="0" y="1782838"/>
                </a:lnTo>
                <a:close/>
              </a:path>
              <a:path w="2519680" h="2240915">
                <a:moveTo>
                  <a:pt x="1806890" y="28924"/>
                </a:moveTo>
                <a:lnTo>
                  <a:pt x="1764149" y="28924"/>
                </a:lnTo>
                <a:lnTo>
                  <a:pt x="1772785" y="33841"/>
                </a:lnTo>
                <a:lnTo>
                  <a:pt x="1780008" y="42763"/>
                </a:lnTo>
                <a:lnTo>
                  <a:pt x="2483139" y="1007812"/>
                </a:lnTo>
                <a:lnTo>
                  <a:pt x="2488582" y="1016364"/>
                </a:lnTo>
                <a:lnTo>
                  <a:pt x="2490412" y="1026390"/>
                </a:lnTo>
                <a:lnTo>
                  <a:pt x="2484618" y="1038831"/>
                </a:lnTo>
                <a:lnTo>
                  <a:pt x="2467191" y="1054627"/>
                </a:lnTo>
                <a:lnTo>
                  <a:pt x="828073" y="2240675"/>
                </a:lnTo>
                <a:lnTo>
                  <a:pt x="878993" y="2240675"/>
                </a:lnTo>
                <a:lnTo>
                  <a:pt x="2484772" y="1078752"/>
                </a:lnTo>
                <a:lnTo>
                  <a:pt x="2507732" y="1057695"/>
                </a:lnTo>
                <a:lnTo>
                  <a:pt x="2519120" y="1036039"/>
                </a:lnTo>
                <a:lnTo>
                  <a:pt x="2518979" y="1013625"/>
                </a:lnTo>
                <a:lnTo>
                  <a:pt x="2507347" y="990294"/>
                </a:lnTo>
                <a:lnTo>
                  <a:pt x="1806890" y="28924"/>
                </a:lnTo>
                <a:close/>
              </a:path>
              <a:path w="2519680" h="2240915">
                <a:moveTo>
                  <a:pt x="1771874" y="0"/>
                </a:moveTo>
                <a:lnTo>
                  <a:pt x="1747343" y="827"/>
                </a:lnTo>
                <a:lnTo>
                  <a:pt x="1715350" y="17434"/>
                </a:lnTo>
                <a:lnTo>
                  <a:pt x="0" y="1258634"/>
                </a:lnTo>
                <a:lnTo>
                  <a:pt x="0" y="1295478"/>
                </a:lnTo>
                <a:lnTo>
                  <a:pt x="1732921" y="41558"/>
                </a:lnTo>
                <a:lnTo>
                  <a:pt x="1751670" y="30625"/>
                </a:lnTo>
                <a:lnTo>
                  <a:pt x="1764149" y="28924"/>
                </a:lnTo>
                <a:lnTo>
                  <a:pt x="1806890" y="28924"/>
                </a:lnTo>
                <a:lnTo>
                  <a:pt x="1804217" y="25255"/>
                </a:lnTo>
                <a:lnTo>
                  <a:pt x="1790359" y="9844"/>
                </a:lnTo>
                <a:lnTo>
                  <a:pt x="17718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9162474"/>
            <a:ext cx="2426335" cy="2146300"/>
          </a:xfrm>
          <a:custGeom>
            <a:avLst/>
            <a:gdLst/>
            <a:ahLst/>
            <a:cxnLst/>
            <a:rect l="l" t="t" r="r" b="b"/>
            <a:pathLst>
              <a:path w="2426335" h="2146300">
                <a:moveTo>
                  <a:pt x="1756166" y="0"/>
                </a:moveTo>
                <a:lnTo>
                  <a:pt x="0" y="1270740"/>
                </a:lnTo>
                <a:lnTo>
                  <a:pt x="0" y="1596251"/>
                </a:lnTo>
                <a:lnTo>
                  <a:pt x="400605" y="2146081"/>
                </a:lnTo>
                <a:lnTo>
                  <a:pt x="731536" y="2146081"/>
                </a:lnTo>
                <a:lnTo>
                  <a:pt x="2426303" y="919773"/>
                </a:lnTo>
                <a:lnTo>
                  <a:pt x="175616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9141659"/>
            <a:ext cx="2447290" cy="2167255"/>
          </a:xfrm>
          <a:custGeom>
            <a:avLst/>
            <a:gdLst/>
            <a:ahLst/>
            <a:cxnLst/>
            <a:rect l="l" t="t" r="r" b="b"/>
            <a:pathLst>
              <a:path w="2447290" h="2167254">
                <a:moveTo>
                  <a:pt x="0" y="1591697"/>
                </a:moveTo>
                <a:lnTo>
                  <a:pt x="0" y="1642437"/>
                </a:lnTo>
                <a:lnTo>
                  <a:pt x="382119" y="2166897"/>
                </a:lnTo>
                <a:lnTo>
                  <a:pt x="419090" y="2166897"/>
                </a:lnTo>
                <a:lnTo>
                  <a:pt x="0" y="1591697"/>
                </a:lnTo>
                <a:close/>
              </a:path>
              <a:path w="2447290" h="2167254">
                <a:moveTo>
                  <a:pt x="1789816" y="41642"/>
                </a:moveTo>
                <a:lnTo>
                  <a:pt x="1752847" y="41642"/>
                </a:lnTo>
                <a:lnTo>
                  <a:pt x="2405413" y="937280"/>
                </a:lnTo>
                <a:lnTo>
                  <a:pt x="706083" y="2166897"/>
                </a:lnTo>
                <a:lnTo>
                  <a:pt x="757003" y="2166897"/>
                </a:lnTo>
                <a:lnTo>
                  <a:pt x="2447202" y="943887"/>
                </a:lnTo>
                <a:lnTo>
                  <a:pt x="1789816" y="41642"/>
                </a:lnTo>
                <a:close/>
              </a:path>
              <a:path w="2447290" h="2167254">
                <a:moveTo>
                  <a:pt x="1759475" y="0"/>
                </a:moveTo>
                <a:lnTo>
                  <a:pt x="0" y="1273133"/>
                </a:lnTo>
                <a:lnTo>
                  <a:pt x="0" y="1309973"/>
                </a:lnTo>
                <a:lnTo>
                  <a:pt x="1752847" y="41642"/>
                </a:lnTo>
                <a:lnTo>
                  <a:pt x="1789816" y="41642"/>
                </a:lnTo>
                <a:lnTo>
                  <a:pt x="1759475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793" y="11175141"/>
            <a:ext cx="412115" cy="133985"/>
          </a:xfrm>
          <a:custGeom>
            <a:avLst/>
            <a:gdLst/>
            <a:ahLst/>
            <a:cxnLst/>
            <a:rect l="l" t="t" r="r" b="b"/>
            <a:pathLst>
              <a:path w="412115" h="133984">
                <a:moveTo>
                  <a:pt x="293010" y="27129"/>
                </a:moveTo>
                <a:lnTo>
                  <a:pt x="192282" y="27129"/>
                </a:lnTo>
                <a:lnTo>
                  <a:pt x="237187" y="34511"/>
                </a:lnTo>
                <a:lnTo>
                  <a:pt x="280413" y="49585"/>
                </a:lnTo>
                <a:lnTo>
                  <a:pt x="320981" y="72187"/>
                </a:lnTo>
                <a:lnTo>
                  <a:pt x="357909" y="102158"/>
                </a:lnTo>
                <a:lnTo>
                  <a:pt x="385073" y="133415"/>
                </a:lnTo>
                <a:lnTo>
                  <a:pt x="398402" y="133415"/>
                </a:lnTo>
                <a:lnTo>
                  <a:pt x="411535" y="123912"/>
                </a:lnTo>
                <a:lnTo>
                  <a:pt x="379863" y="86838"/>
                </a:lnTo>
                <a:lnTo>
                  <a:pt x="343992" y="56161"/>
                </a:lnTo>
                <a:lnTo>
                  <a:pt x="304707" y="32011"/>
                </a:lnTo>
                <a:lnTo>
                  <a:pt x="293010" y="27129"/>
                </a:lnTo>
                <a:close/>
              </a:path>
              <a:path w="412115" h="133984">
                <a:moveTo>
                  <a:pt x="174207" y="0"/>
                </a:moveTo>
                <a:lnTo>
                  <a:pt x="129108" y="3238"/>
                </a:lnTo>
                <a:lnTo>
                  <a:pt x="84517" y="13645"/>
                </a:lnTo>
                <a:lnTo>
                  <a:pt x="41220" y="31350"/>
                </a:lnTo>
                <a:lnTo>
                  <a:pt x="0" y="56480"/>
                </a:lnTo>
                <a:lnTo>
                  <a:pt x="15478" y="77726"/>
                </a:lnTo>
                <a:lnTo>
                  <a:pt x="57297" y="52735"/>
                </a:lnTo>
                <a:lnTo>
                  <a:pt x="101357" y="36079"/>
                </a:lnTo>
                <a:lnTo>
                  <a:pt x="146679" y="27598"/>
                </a:lnTo>
                <a:lnTo>
                  <a:pt x="192282" y="27129"/>
                </a:lnTo>
                <a:lnTo>
                  <a:pt x="293010" y="27129"/>
                </a:lnTo>
                <a:lnTo>
                  <a:pt x="262791" y="14514"/>
                </a:lnTo>
                <a:lnTo>
                  <a:pt x="219029" y="3801"/>
                </a:lnTo>
                <a:lnTo>
                  <a:pt x="1742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09440" y="9698773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89" h="184784">
                <a:moveTo>
                  <a:pt x="241772" y="0"/>
                </a:moveTo>
                <a:lnTo>
                  <a:pt x="239395" y="387"/>
                </a:lnTo>
                <a:lnTo>
                  <a:pt x="236631" y="2397"/>
                </a:lnTo>
                <a:lnTo>
                  <a:pt x="235877" y="3298"/>
                </a:lnTo>
                <a:lnTo>
                  <a:pt x="235385" y="4334"/>
                </a:lnTo>
                <a:lnTo>
                  <a:pt x="217772" y="35896"/>
                </a:lnTo>
                <a:lnTo>
                  <a:pt x="170535" y="92002"/>
                </a:lnTo>
                <a:lnTo>
                  <a:pt x="109926" y="135859"/>
                </a:lnTo>
                <a:lnTo>
                  <a:pt x="41771" y="163254"/>
                </a:lnTo>
                <a:lnTo>
                  <a:pt x="5067" y="170319"/>
                </a:lnTo>
                <a:lnTo>
                  <a:pt x="3968" y="170748"/>
                </a:lnTo>
                <a:lnTo>
                  <a:pt x="1193" y="172748"/>
                </a:lnTo>
                <a:lnTo>
                  <a:pt x="83" y="174884"/>
                </a:lnTo>
                <a:lnTo>
                  <a:pt x="0" y="180444"/>
                </a:lnTo>
                <a:lnTo>
                  <a:pt x="2565" y="184078"/>
                </a:lnTo>
                <a:lnTo>
                  <a:pt x="6889" y="184224"/>
                </a:lnTo>
                <a:lnTo>
                  <a:pt x="26614" y="183714"/>
                </a:lnTo>
                <a:lnTo>
                  <a:pt x="65455" y="178140"/>
                </a:lnTo>
                <a:lnTo>
                  <a:pt x="103597" y="166286"/>
                </a:lnTo>
                <a:lnTo>
                  <a:pt x="139912" y="148140"/>
                </a:lnTo>
                <a:lnTo>
                  <a:pt x="172971" y="124219"/>
                </a:lnTo>
                <a:lnTo>
                  <a:pt x="201523" y="95426"/>
                </a:lnTo>
                <a:lnTo>
                  <a:pt x="224647" y="62953"/>
                </a:lnTo>
                <a:lnTo>
                  <a:pt x="241999" y="27856"/>
                </a:lnTo>
                <a:lnTo>
                  <a:pt x="249782" y="5204"/>
                </a:lnTo>
                <a:lnTo>
                  <a:pt x="247102" y="1643"/>
                </a:lnTo>
                <a:lnTo>
                  <a:pt x="2417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86894" y="9780958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4" h="213359">
                <a:moveTo>
                  <a:pt x="42333" y="102625"/>
                </a:moveTo>
                <a:lnTo>
                  <a:pt x="3842" y="115975"/>
                </a:lnTo>
                <a:lnTo>
                  <a:pt x="3214" y="116268"/>
                </a:lnTo>
                <a:lnTo>
                  <a:pt x="1664" y="117389"/>
                </a:lnTo>
                <a:lnTo>
                  <a:pt x="931" y="118394"/>
                </a:lnTo>
                <a:lnTo>
                  <a:pt x="0" y="121483"/>
                </a:lnTo>
                <a:lnTo>
                  <a:pt x="481" y="123525"/>
                </a:lnTo>
                <a:lnTo>
                  <a:pt x="37692" y="150890"/>
                </a:lnTo>
                <a:lnTo>
                  <a:pt x="86018" y="165949"/>
                </a:lnTo>
                <a:lnTo>
                  <a:pt x="150155" y="177535"/>
                </a:lnTo>
                <a:lnTo>
                  <a:pt x="178158" y="184589"/>
                </a:lnTo>
                <a:lnTo>
                  <a:pt x="202393" y="195027"/>
                </a:lnTo>
                <a:lnTo>
                  <a:pt x="221406" y="210611"/>
                </a:lnTo>
                <a:lnTo>
                  <a:pt x="223323" y="212873"/>
                </a:lnTo>
                <a:lnTo>
                  <a:pt x="226652" y="213281"/>
                </a:lnTo>
                <a:lnTo>
                  <a:pt x="258201" y="190444"/>
                </a:lnTo>
                <a:lnTo>
                  <a:pt x="259028" y="189062"/>
                </a:lnTo>
                <a:lnTo>
                  <a:pt x="259437" y="186004"/>
                </a:lnTo>
                <a:lnTo>
                  <a:pt x="259007" y="184455"/>
                </a:lnTo>
                <a:lnTo>
                  <a:pt x="216821" y="151647"/>
                </a:lnTo>
                <a:lnTo>
                  <a:pt x="178936" y="138027"/>
                </a:lnTo>
                <a:lnTo>
                  <a:pt x="178078" y="135755"/>
                </a:lnTo>
                <a:lnTo>
                  <a:pt x="179212" y="128090"/>
                </a:lnTo>
                <a:lnTo>
                  <a:pt x="130477" y="128090"/>
                </a:lnTo>
                <a:lnTo>
                  <a:pt x="128844" y="127943"/>
                </a:lnTo>
                <a:lnTo>
                  <a:pt x="82951" y="119010"/>
                </a:lnTo>
                <a:lnTo>
                  <a:pt x="46700" y="104122"/>
                </a:lnTo>
                <a:lnTo>
                  <a:pt x="44857" y="102918"/>
                </a:lnTo>
                <a:lnTo>
                  <a:pt x="42333" y="102625"/>
                </a:lnTo>
                <a:close/>
              </a:path>
              <a:path w="259714" h="213359">
                <a:moveTo>
                  <a:pt x="164633" y="0"/>
                </a:moveTo>
                <a:lnTo>
                  <a:pt x="163419" y="387"/>
                </a:lnTo>
                <a:lnTo>
                  <a:pt x="161879" y="1507"/>
                </a:lnTo>
                <a:lnTo>
                  <a:pt x="161398" y="2010"/>
                </a:lnTo>
                <a:lnTo>
                  <a:pt x="155511" y="10640"/>
                </a:lnTo>
                <a:lnTo>
                  <a:pt x="149814" y="18339"/>
                </a:lnTo>
                <a:lnTo>
                  <a:pt x="144027" y="25630"/>
                </a:lnTo>
                <a:lnTo>
                  <a:pt x="138257" y="32459"/>
                </a:lnTo>
                <a:lnTo>
                  <a:pt x="136697" y="34250"/>
                </a:lnTo>
                <a:lnTo>
                  <a:pt x="136194" y="36731"/>
                </a:lnTo>
                <a:lnTo>
                  <a:pt x="136781" y="38846"/>
                </a:lnTo>
                <a:lnTo>
                  <a:pt x="139843" y="57342"/>
                </a:lnTo>
                <a:lnTo>
                  <a:pt x="139730" y="78349"/>
                </a:lnTo>
                <a:lnTo>
                  <a:pt x="134330" y="122896"/>
                </a:lnTo>
                <a:lnTo>
                  <a:pt x="130477" y="128090"/>
                </a:lnTo>
                <a:lnTo>
                  <a:pt x="179212" y="128090"/>
                </a:lnTo>
                <a:lnTo>
                  <a:pt x="181505" y="112337"/>
                </a:lnTo>
                <a:lnTo>
                  <a:pt x="183637" y="95307"/>
                </a:lnTo>
                <a:lnTo>
                  <a:pt x="185059" y="78349"/>
                </a:lnTo>
                <a:lnTo>
                  <a:pt x="185397" y="61642"/>
                </a:lnTo>
                <a:lnTo>
                  <a:pt x="184240" y="44864"/>
                </a:lnTo>
                <a:lnTo>
                  <a:pt x="170654" y="2827"/>
                </a:lnTo>
                <a:lnTo>
                  <a:pt x="167816" y="73"/>
                </a:lnTo>
                <a:lnTo>
                  <a:pt x="16463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14890" y="9973633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19" h="74295">
                <a:moveTo>
                  <a:pt x="3853" y="0"/>
                </a:moveTo>
                <a:lnTo>
                  <a:pt x="146" y="2691"/>
                </a:lnTo>
                <a:lnTo>
                  <a:pt x="34" y="3998"/>
                </a:lnTo>
                <a:lnTo>
                  <a:pt x="0" y="6062"/>
                </a:lnTo>
                <a:lnTo>
                  <a:pt x="1858" y="24838"/>
                </a:lnTo>
                <a:lnTo>
                  <a:pt x="18868" y="70992"/>
                </a:lnTo>
                <a:lnTo>
                  <a:pt x="24124" y="73746"/>
                </a:lnTo>
                <a:lnTo>
                  <a:pt x="25716" y="73390"/>
                </a:lnTo>
                <a:lnTo>
                  <a:pt x="57202" y="50605"/>
                </a:lnTo>
                <a:lnTo>
                  <a:pt x="57862" y="47276"/>
                </a:lnTo>
                <a:lnTo>
                  <a:pt x="56301" y="44763"/>
                </a:lnTo>
                <a:lnTo>
                  <a:pt x="52671" y="38062"/>
                </a:lnTo>
                <a:lnTo>
                  <a:pt x="49748" y="30780"/>
                </a:lnTo>
                <a:lnTo>
                  <a:pt x="47518" y="22871"/>
                </a:lnTo>
                <a:lnTo>
                  <a:pt x="45967" y="14292"/>
                </a:lnTo>
                <a:lnTo>
                  <a:pt x="45412" y="10167"/>
                </a:lnTo>
                <a:lnTo>
                  <a:pt x="42145" y="8292"/>
                </a:lnTo>
                <a:lnTo>
                  <a:pt x="5329" y="10"/>
                </a:lnTo>
                <a:lnTo>
                  <a:pt x="38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61122" y="9841019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5" h="45720">
                <a:moveTo>
                  <a:pt x="36323" y="0"/>
                </a:moveTo>
                <a:lnTo>
                  <a:pt x="32396" y="2848"/>
                </a:lnTo>
                <a:lnTo>
                  <a:pt x="27705" y="7046"/>
                </a:lnTo>
                <a:lnTo>
                  <a:pt x="10177" y="19727"/>
                </a:lnTo>
                <a:lnTo>
                  <a:pt x="4722" y="22868"/>
                </a:lnTo>
                <a:lnTo>
                  <a:pt x="785" y="25726"/>
                </a:lnTo>
                <a:lnTo>
                  <a:pt x="0" y="28972"/>
                </a:lnTo>
                <a:lnTo>
                  <a:pt x="2324" y="32166"/>
                </a:lnTo>
                <a:lnTo>
                  <a:pt x="38815" y="45108"/>
                </a:lnTo>
                <a:lnTo>
                  <a:pt x="40218" y="44407"/>
                </a:lnTo>
                <a:lnTo>
                  <a:pt x="41946" y="43150"/>
                </a:lnTo>
                <a:lnTo>
                  <a:pt x="43056" y="42051"/>
                </a:lnTo>
                <a:lnTo>
                  <a:pt x="43370" y="40176"/>
                </a:lnTo>
                <a:lnTo>
                  <a:pt x="44503" y="28972"/>
                </a:lnTo>
                <a:lnTo>
                  <a:pt x="44404" y="19727"/>
                </a:lnTo>
                <a:lnTo>
                  <a:pt x="39674" y="272"/>
                </a:lnTo>
                <a:lnTo>
                  <a:pt x="363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4224" y="10570851"/>
            <a:ext cx="250190" cy="184785"/>
          </a:xfrm>
          <a:custGeom>
            <a:avLst/>
            <a:gdLst/>
            <a:ahLst/>
            <a:cxnLst/>
            <a:rect l="l" t="t" r="r" b="b"/>
            <a:pathLst>
              <a:path w="250190" h="184784">
                <a:moveTo>
                  <a:pt x="241775" y="0"/>
                </a:moveTo>
                <a:lnTo>
                  <a:pt x="239397" y="390"/>
                </a:lnTo>
                <a:lnTo>
                  <a:pt x="236630" y="2392"/>
                </a:lnTo>
                <a:lnTo>
                  <a:pt x="235875" y="3301"/>
                </a:lnTo>
                <a:lnTo>
                  <a:pt x="235385" y="4333"/>
                </a:lnTo>
                <a:lnTo>
                  <a:pt x="217771" y="35895"/>
                </a:lnTo>
                <a:lnTo>
                  <a:pt x="170534" y="92004"/>
                </a:lnTo>
                <a:lnTo>
                  <a:pt x="109926" y="135861"/>
                </a:lnTo>
                <a:lnTo>
                  <a:pt x="41769" y="163249"/>
                </a:lnTo>
                <a:lnTo>
                  <a:pt x="5066" y="170315"/>
                </a:lnTo>
                <a:lnTo>
                  <a:pt x="3964" y="170750"/>
                </a:lnTo>
                <a:lnTo>
                  <a:pt x="1196" y="172755"/>
                </a:lnTo>
                <a:lnTo>
                  <a:pt x="85" y="174883"/>
                </a:lnTo>
                <a:lnTo>
                  <a:pt x="0" y="180443"/>
                </a:lnTo>
                <a:lnTo>
                  <a:pt x="2568" y="184077"/>
                </a:lnTo>
                <a:lnTo>
                  <a:pt x="6887" y="184226"/>
                </a:lnTo>
                <a:lnTo>
                  <a:pt x="26613" y="183715"/>
                </a:lnTo>
                <a:lnTo>
                  <a:pt x="65456" y="178139"/>
                </a:lnTo>
                <a:lnTo>
                  <a:pt x="103596" y="166282"/>
                </a:lnTo>
                <a:lnTo>
                  <a:pt x="139908" y="148140"/>
                </a:lnTo>
                <a:lnTo>
                  <a:pt x="172972" y="124216"/>
                </a:lnTo>
                <a:lnTo>
                  <a:pt x="201523" y="95423"/>
                </a:lnTo>
                <a:lnTo>
                  <a:pt x="224645" y="62950"/>
                </a:lnTo>
                <a:lnTo>
                  <a:pt x="241996" y="27857"/>
                </a:lnTo>
                <a:lnTo>
                  <a:pt x="249778" y="5198"/>
                </a:lnTo>
                <a:lnTo>
                  <a:pt x="247108" y="1639"/>
                </a:lnTo>
                <a:lnTo>
                  <a:pt x="2417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1678" y="10653036"/>
            <a:ext cx="259715" cy="213360"/>
          </a:xfrm>
          <a:custGeom>
            <a:avLst/>
            <a:gdLst/>
            <a:ahLst/>
            <a:cxnLst/>
            <a:rect l="l" t="t" r="r" b="b"/>
            <a:pathLst>
              <a:path w="259715" h="213359">
                <a:moveTo>
                  <a:pt x="42328" y="102627"/>
                </a:moveTo>
                <a:lnTo>
                  <a:pt x="4513" y="115786"/>
                </a:lnTo>
                <a:lnTo>
                  <a:pt x="3837" y="115968"/>
                </a:lnTo>
                <a:lnTo>
                  <a:pt x="3209" y="116273"/>
                </a:lnTo>
                <a:lnTo>
                  <a:pt x="1664" y="117388"/>
                </a:lnTo>
                <a:lnTo>
                  <a:pt x="931" y="118394"/>
                </a:lnTo>
                <a:lnTo>
                  <a:pt x="0" y="121487"/>
                </a:lnTo>
                <a:lnTo>
                  <a:pt x="482" y="123526"/>
                </a:lnTo>
                <a:lnTo>
                  <a:pt x="37689" y="150888"/>
                </a:lnTo>
                <a:lnTo>
                  <a:pt x="86015" y="165949"/>
                </a:lnTo>
                <a:lnTo>
                  <a:pt x="150154" y="177538"/>
                </a:lnTo>
                <a:lnTo>
                  <a:pt x="178156" y="184592"/>
                </a:lnTo>
                <a:lnTo>
                  <a:pt x="202391" y="195031"/>
                </a:lnTo>
                <a:lnTo>
                  <a:pt x="221403" y="210619"/>
                </a:lnTo>
                <a:lnTo>
                  <a:pt x="223317" y="212874"/>
                </a:lnTo>
                <a:lnTo>
                  <a:pt x="226658" y="213280"/>
                </a:lnTo>
                <a:lnTo>
                  <a:pt x="258201" y="190453"/>
                </a:lnTo>
                <a:lnTo>
                  <a:pt x="259027" y="189071"/>
                </a:lnTo>
                <a:lnTo>
                  <a:pt x="259439" y="186004"/>
                </a:lnTo>
                <a:lnTo>
                  <a:pt x="259008" y="184458"/>
                </a:lnTo>
                <a:lnTo>
                  <a:pt x="216817" y="151653"/>
                </a:lnTo>
                <a:lnTo>
                  <a:pt x="178940" y="138023"/>
                </a:lnTo>
                <a:lnTo>
                  <a:pt x="178076" y="135761"/>
                </a:lnTo>
                <a:lnTo>
                  <a:pt x="179213" y="128091"/>
                </a:lnTo>
                <a:lnTo>
                  <a:pt x="130478" y="128091"/>
                </a:lnTo>
                <a:lnTo>
                  <a:pt x="128848" y="127942"/>
                </a:lnTo>
                <a:lnTo>
                  <a:pt x="82946" y="119012"/>
                </a:lnTo>
                <a:lnTo>
                  <a:pt x="46692" y="104128"/>
                </a:lnTo>
                <a:lnTo>
                  <a:pt x="44853" y="102917"/>
                </a:lnTo>
                <a:lnTo>
                  <a:pt x="42328" y="102627"/>
                </a:lnTo>
                <a:close/>
              </a:path>
              <a:path w="259715" h="213359">
                <a:moveTo>
                  <a:pt x="164632" y="0"/>
                </a:moveTo>
                <a:lnTo>
                  <a:pt x="163421" y="387"/>
                </a:lnTo>
                <a:lnTo>
                  <a:pt x="161876" y="1505"/>
                </a:lnTo>
                <a:lnTo>
                  <a:pt x="161394" y="2009"/>
                </a:lnTo>
                <a:lnTo>
                  <a:pt x="161012" y="2593"/>
                </a:lnTo>
                <a:lnTo>
                  <a:pt x="155510" y="10642"/>
                </a:lnTo>
                <a:lnTo>
                  <a:pt x="149811" y="18338"/>
                </a:lnTo>
                <a:lnTo>
                  <a:pt x="144022" y="25629"/>
                </a:lnTo>
                <a:lnTo>
                  <a:pt x="138253" y="32459"/>
                </a:lnTo>
                <a:lnTo>
                  <a:pt x="136701" y="34252"/>
                </a:lnTo>
                <a:lnTo>
                  <a:pt x="136196" y="36730"/>
                </a:lnTo>
                <a:lnTo>
                  <a:pt x="136780" y="38851"/>
                </a:lnTo>
                <a:lnTo>
                  <a:pt x="139843" y="57343"/>
                </a:lnTo>
                <a:lnTo>
                  <a:pt x="139731" y="78352"/>
                </a:lnTo>
                <a:lnTo>
                  <a:pt x="134330" y="122892"/>
                </a:lnTo>
                <a:lnTo>
                  <a:pt x="130478" y="128091"/>
                </a:lnTo>
                <a:lnTo>
                  <a:pt x="179213" y="128091"/>
                </a:lnTo>
                <a:lnTo>
                  <a:pt x="181505" y="112342"/>
                </a:lnTo>
                <a:lnTo>
                  <a:pt x="183638" y="95310"/>
                </a:lnTo>
                <a:lnTo>
                  <a:pt x="185062" y="78352"/>
                </a:lnTo>
                <a:lnTo>
                  <a:pt x="185402" y="61647"/>
                </a:lnTo>
                <a:lnTo>
                  <a:pt x="184241" y="44865"/>
                </a:lnTo>
                <a:lnTo>
                  <a:pt x="170649" y="2825"/>
                </a:lnTo>
                <a:lnTo>
                  <a:pt x="167814" y="75"/>
                </a:lnTo>
                <a:lnTo>
                  <a:pt x="164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09677" y="10845720"/>
            <a:ext cx="58419" cy="74295"/>
          </a:xfrm>
          <a:custGeom>
            <a:avLst/>
            <a:gdLst/>
            <a:ahLst/>
            <a:cxnLst/>
            <a:rect l="l" t="t" r="r" b="b"/>
            <a:pathLst>
              <a:path w="58420" h="74295">
                <a:moveTo>
                  <a:pt x="5328" y="0"/>
                </a:moveTo>
                <a:lnTo>
                  <a:pt x="3848" y="0"/>
                </a:lnTo>
                <a:lnTo>
                  <a:pt x="138" y="2682"/>
                </a:lnTo>
                <a:lnTo>
                  <a:pt x="31" y="3990"/>
                </a:lnTo>
                <a:lnTo>
                  <a:pt x="0" y="6059"/>
                </a:lnTo>
                <a:lnTo>
                  <a:pt x="1855" y="24830"/>
                </a:lnTo>
                <a:lnTo>
                  <a:pt x="18862" y="70986"/>
                </a:lnTo>
                <a:lnTo>
                  <a:pt x="24116" y="73737"/>
                </a:lnTo>
                <a:lnTo>
                  <a:pt x="25713" y="73378"/>
                </a:lnTo>
                <a:lnTo>
                  <a:pt x="57201" y="50594"/>
                </a:lnTo>
                <a:lnTo>
                  <a:pt x="57858" y="47265"/>
                </a:lnTo>
                <a:lnTo>
                  <a:pt x="56299" y="44757"/>
                </a:lnTo>
                <a:lnTo>
                  <a:pt x="52668" y="38055"/>
                </a:lnTo>
                <a:lnTo>
                  <a:pt x="49745" y="30774"/>
                </a:lnTo>
                <a:lnTo>
                  <a:pt x="47515" y="22866"/>
                </a:lnTo>
                <a:lnTo>
                  <a:pt x="45967" y="14284"/>
                </a:lnTo>
                <a:lnTo>
                  <a:pt x="45410" y="10163"/>
                </a:lnTo>
                <a:lnTo>
                  <a:pt x="42137" y="8280"/>
                </a:lnTo>
                <a:lnTo>
                  <a:pt x="40346" y="7758"/>
                </a:lnTo>
                <a:lnTo>
                  <a:pt x="33358" y="5842"/>
                </a:lnTo>
                <a:lnTo>
                  <a:pt x="25582" y="3990"/>
                </a:lnTo>
                <a:lnTo>
                  <a:pt x="16724" y="2134"/>
                </a:lnTo>
                <a:lnTo>
                  <a:pt x="532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5909" y="1071310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36326" y="0"/>
                </a:moveTo>
                <a:lnTo>
                  <a:pt x="32385" y="2850"/>
                </a:lnTo>
                <a:lnTo>
                  <a:pt x="27699" y="7042"/>
                </a:lnTo>
                <a:lnTo>
                  <a:pt x="10168" y="19729"/>
                </a:lnTo>
                <a:lnTo>
                  <a:pt x="4716" y="22874"/>
                </a:lnTo>
                <a:lnTo>
                  <a:pt x="777" y="25721"/>
                </a:lnTo>
                <a:lnTo>
                  <a:pt x="0" y="28975"/>
                </a:lnTo>
                <a:lnTo>
                  <a:pt x="2322" y="32161"/>
                </a:lnTo>
                <a:lnTo>
                  <a:pt x="38813" y="45107"/>
                </a:lnTo>
                <a:lnTo>
                  <a:pt x="40208" y="44403"/>
                </a:lnTo>
                <a:lnTo>
                  <a:pt x="41940" y="43151"/>
                </a:lnTo>
                <a:lnTo>
                  <a:pt x="43042" y="42044"/>
                </a:lnTo>
                <a:lnTo>
                  <a:pt x="43368" y="40177"/>
                </a:lnTo>
                <a:lnTo>
                  <a:pt x="44500" y="28975"/>
                </a:lnTo>
                <a:lnTo>
                  <a:pt x="44400" y="19729"/>
                </a:lnTo>
                <a:lnTo>
                  <a:pt x="39669" y="272"/>
                </a:lnTo>
                <a:lnTo>
                  <a:pt x="363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440" y="989465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801" y="0"/>
                </a:moveTo>
                <a:lnTo>
                  <a:pt x="386711" y="2038"/>
                </a:lnTo>
                <a:lnTo>
                  <a:pt x="342842" y="8617"/>
                </a:lnTo>
                <a:lnTo>
                  <a:pt x="299564" y="19795"/>
                </a:lnTo>
                <a:lnTo>
                  <a:pt x="257243" y="35630"/>
                </a:lnTo>
                <a:lnTo>
                  <a:pt x="216255" y="56178"/>
                </a:lnTo>
                <a:lnTo>
                  <a:pt x="176961" y="81501"/>
                </a:lnTo>
                <a:lnTo>
                  <a:pt x="140635" y="110894"/>
                </a:lnTo>
                <a:lnTo>
                  <a:pt x="108338" y="143372"/>
                </a:lnTo>
                <a:lnTo>
                  <a:pt x="80129" y="178570"/>
                </a:lnTo>
                <a:lnTo>
                  <a:pt x="56067" y="216118"/>
                </a:lnTo>
                <a:lnTo>
                  <a:pt x="36210" y="255650"/>
                </a:lnTo>
                <a:lnTo>
                  <a:pt x="20616" y="296798"/>
                </a:lnTo>
                <a:lnTo>
                  <a:pt x="9344" y="339195"/>
                </a:lnTo>
                <a:lnTo>
                  <a:pt x="2452" y="382474"/>
                </a:lnTo>
                <a:lnTo>
                  <a:pt x="0" y="426266"/>
                </a:lnTo>
                <a:lnTo>
                  <a:pt x="2044" y="470204"/>
                </a:lnTo>
                <a:lnTo>
                  <a:pt x="8645" y="513921"/>
                </a:lnTo>
                <a:lnTo>
                  <a:pt x="19861" y="557050"/>
                </a:lnTo>
                <a:lnTo>
                  <a:pt x="35750" y="599223"/>
                </a:lnTo>
                <a:lnTo>
                  <a:pt x="56370" y="640072"/>
                </a:lnTo>
                <a:lnTo>
                  <a:pt x="81780" y="679230"/>
                </a:lnTo>
                <a:lnTo>
                  <a:pt x="111276" y="715431"/>
                </a:lnTo>
                <a:lnTo>
                  <a:pt x="143869" y="747616"/>
                </a:lnTo>
                <a:lnTo>
                  <a:pt x="179189" y="775728"/>
                </a:lnTo>
                <a:lnTo>
                  <a:pt x="216868" y="799707"/>
                </a:lnTo>
                <a:lnTo>
                  <a:pt x="256538" y="819496"/>
                </a:lnTo>
                <a:lnTo>
                  <a:pt x="297829" y="835037"/>
                </a:lnTo>
                <a:lnTo>
                  <a:pt x="340373" y="846270"/>
                </a:lnTo>
                <a:lnTo>
                  <a:pt x="383801" y="853138"/>
                </a:lnTo>
                <a:lnTo>
                  <a:pt x="427744" y="855582"/>
                </a:lnTo>
                <a:lnTo>
                  <a:pt x="471834" y="853544"/>
                </a:lnTo>
                <a:lnTo>
                  <a:pt x="515702" y="846966"/>
                </a:lnTo>
                <a:lnTo>
                  <a:pt x="558980" y="835790"/>
                </a:lnTo>
                <a:lnTo>
                  <a:pt x="586979" y="825314"/>
                </a:lnTo>
                <a:lnTo>
                  <a:pt x="410292" y="825314"/>
                </a:lnTo>
                <a:lnTo>
                  <a:pt x="366685" y="820823"/>
                </a:lnTo>
                <a:lnTo>
                  <a:pt x="323826" y="811639"/>
                </a:lnTo>
                <a:lnTo>
                  <a:pt x="282136" y="797829"/>
                </a:lnTo>
                <a:lnTo>
                  <a:pt x="242037" y="779458"/>
                </a:lnTo>
                <a:lnTo>
                  <a:pt x="203951" y="756595"/>
                </a:lnTo>
                <a:lnTo>
                  <a:pt x="168300" y="729304"/>
                </a:lnTo>
                <a:lnTo>
                  <a:pt x="135506" y="697654"/>
                </a:lnTo>
                <a:lnTo>
                  <a:pt x="105991" y="661711"/>
                </a:lnTo>
                <a:lnTo>
                  <a:pt x="80833" y="622615"/>
                </a:lnTo>
                <a:lnTo>
                  <a:pt x="60786" y="581741"/>
                </a:lnTo>
                <a:lnTo>
                  <a:pt x="45784" y="539509"/>
                </a:lnTo>
                <a:lnTo>
                  <a:pt x="35759" y="496341"/>
                </a:lnTo>
                <a:lnTo>
                  <a:pt x="30645" y="452656"/>
                </a:lnTo>
                <a:lnTo>
                  <a:pt x="30374" y="408875"/>
                </a:lnTo>
                <a:lnTo>
                  <a:pt x="34880" y="365418"/>
                </a:lnTo>
                <a:lnTo>
                  <a:pt x="44096" y="322705"/>
                </a:lnTo>
                <a:lnTo>
                  <a:pt x="57954" y="281158"/>
                </a:lnTo>
                <a:lnTo>
                  <a:pt x="76388" y="241197"/>
                </a:lnTo>
                <a:lnTo>
                  <a:pt x="99331" y="203242"/>
                </a:lnTo>
                <a:lnTo>
                  <a:pt x="126715" y="167713"/>
                </a:lnTo>
                <a:lnTo>
                  <a:pt x="158474" y="135031"/>
                </a:lnTo>
                <a:lnTo>
                  <a:pt x="194541" y="105616"/>
                </a:lnTo>
                <a:lnTo>
                  <a:pt x="233773" y="80546"/>
                </a:lnTo>
                <a:lnTo>
                  <a:pt x="274788" y="60570"/>
                </a:lnTo>
                <a:lnTo>
                  <a:pt x="317166" y="45620"/>
                </a:lnTo>
                <a:lnTo>
                  <a:pt x="360493" y="35629"/>
                </a:lnTo>
                <a:lnTo>
                  <a:pt x="404320" y="30534"/>
                </a:lnTo>
                <a:lnTo>
                  <a:pt x="586549" y="30264"/>
                </a:lnTo>
                <a:lnTo>
                  <a:pt x="560717" y="20542"/>
                </a:lnTo>
                <a:lnTo>
                  <a:pt x="518173" y="9310"/>
                </a:lnTo>
                <a:lnTo>
                  <a:pt x="474745" y="2443"/>
                </a:lnTo>
                <a:lnTo>
                  <a:pt x="430801" y="0"/>
                </a:lnTo>
                <a:close/>
              </a:path>
              <a:path w="859155" h="855979">
                <a:moveTo>
                  <a:pt x="586549" y="30264"/>
                </a:moveTo>
                <a:lnTo>
                  <a:pt x="448252" y="30264"/>
                </a:lnTo>
                <a:lnTo>
                  <a:pt x="491858" y="34754"/>
                </a:lnTo>
                <a:lnTo>
                  <a:pt x="534718" y="43938"/>
                </a:lnTo>
                <a:lnTo>
                  <a:pt x="576407" y="57748"/>
                </a:lnTo>
                <a:lnTo>
                  <a:pt x="616506" y="76118"/>
                </a:lnTo>
                <a:lnTo>
                  <a:pt x="654592" y="98981"/>
                </a:lnTo>
                <a:lnTo>
                  <a:pt x="690243" y="126271"/>
                </a:lnTo>
                <a:lnTo>
                  <a:pt x="723036" y="157921"/>
                </a:lnTo>
                <a:lnTo>
                  <a:pt x="752551" y="193864"/>
                </a:lnTo>
                <a:lnTo>
                  <a:pt x="777711" y="232961"/>
                </a:lnTo>
                <a:lnTo>
                  <a:pt x="797758" y="273835"/>
                </a:lnTo>
                <a:lnTo>
                  <a:pt x="812761" y="316066"/>
                </a:lnTo>
                <a:lnTo>
                  <a:pt x="822786" y="359235"/>
                </a:lnTo>
                <a:lnTo>
                  <a:pt x="827901" y="402921"/>
                </a:lnTo>
                <a:lnTo>
                  <a:pt x="828172" y="446702"/>
                </a:lnTo>
                <a:lnTo>
                  <a:pt x="823666" y="490160"/>
                </a:lnTo>
                <a:lnTo>
                  <a:pt x="814450" y="532872"/>
                </a:lnTo>
                <a:lnTo>
                  <a:pt x="800591" y="574419"/>
                </a:lnTo>
                <a:lnTo>
                  <a:pt x="782157" y="614381"/>
                </a:lnTo>
                <a:lnTo>
                  <a:pt x="759213" y="652336"/>
                </a:lnTo>
                <a:lnTo>
                  <a:pt x="731828" y="687864"/>
                </a:lnTo>
                <a:lnTo>
                  <a:pt x="700068" y="720546"/>
                </a:lnTo>
                <a:lnTo>
                  <a:pt x="663999" y="749960"/>
                </a:lnTo>
                <a:lnTo>
                  <a:pt x="624769" y="775030"/>
                </a:lnTo>
                <a:lnTo>
                  <a:pt x="583754" y="795007"/>
                </a:lnTo>
                <a:lnTo>
                  <a:pt x="541377" y="809958"/>
                </a:lnTo>
                <a:lnTo>
                  <a:pt x="497984" y="819956"/>
                </a:lnTo>
                <a:lnTo>
                  <a:pt x="454224" y="825044"/>
                </a:lnTo>
                <a:lnTo>
                  <a:pt x="410292" y="825314"/>
                </a:lnTo>
                <a:lnTo>
                  <a:pt x="586979" y="825314"/>
                </a:lnTo>
                <a:lnTo>
                  <a:pt x="642287" y="799408"/>
                </a:lnTo>
                <a:lnTo>
                  <a:pt x="681580" y="774086"/>
                </a:lnTo>
                <a:lnTo>
                  <a:pt x="717906" y="744691"/>
                </a:lnTo>
                <a:lnTo>
                  <a:pt x="750203" y="712211"/>
                </a:lnTo>
                <a:lnTo>
                  <a:pt x="778412" y="677012"/>
                </a:lnTo>
                <a:lnTo>
                  <a:pt x="802474" y="639462"/>
                </a:lnTo>
                <a:lnTo>
                  <a:pt x="822332" y="599929"/>
                </a:lnTo>
                <a:lnTo>
                  <a:pt x="837926" y="558780"/>
                </a:lnTo>
                <a:lnTo>
                  <a:pt x="849198" y="516382"/>
                </a:lnTo>
                <a:lnTo>
                  <a:pt x="856090" y="473104"/>
                </a:lnTo>
                <a:lnTo>
                  <a:pt x="858542" y="429311"/>
                </a:lnTo>
                <a:lnTo>
                  <a:pt x="856497" y="385372"/>
                </a:lnTo>
                <a:lnTo>
                  <a:pt x="849896" y="341655"/>
                </a:lnTo>
                <a:lnTo>
                  <a:pt x="838680" y="298526"/>
                </a:lnTo>
                <a:lnTo>
                  <a:pt x="822791" y="256353"/>
                </a:lnTo>
                <a:lnTo>
                  <a:pt x="802171" y="215504"/>
                </a:lnTo>
                <a:lnTo>
                  <a:pt x="776760" y="176347"/>
                </a:lnTo>
                <a:lnTo>
                  <a:pt x="747266" y="140146"/>
                </a:lnTo>
                <a:lnTo>
                  <a:pt x="714674" y="107960"/>
                </a:lnTo>
                <a:lnTo>
                  <a:pt x="679355" y="79849"/>
                </a:lnTo>
                <a:lnTo>
                  <a:pt x="641677" y="55870"/>
                </a:lnTo>
                <a:lnTo>
                  <a:pt x="602008" y="36082"/>
                </a:lnTo>
                <a:lnTo>
                  <a:pt x="586549" y="3026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85838" y="10167777"/>
            <a:ext cx="276225" cy="309880"/>
          </a:xfrm>
          <a:custGeom>
            <a:avLst/>
            <a:gdLst/>
            <a:ahLst/>
            <a:cxnLst/>
            <a:rect l="l" t="t" r="r" b="b"/>
            <a:pathLst>
              <a:path w="276225" h="309879">
                <a:moveTo>
                  <a:pt x="118452" y="246610"/>
                </a:moveTo>
                <a:lnTo>
                  <a:pt x="105081" y="256285"/>
                </a:lnTo>
                <a:lnTo>
                  <a:pt x="103594" y="265605"/>
                </a:lnTo>
                <a:lnTo>
                  <a:pt x="108453" y="272269"/>
                </a:lnTo>
                <a:lnTo>
                  <a:pt x="135662" y="297179"/>
                </a:lnTo>
                <a:lnTo>
                  <a:pt x="169226" y="309353"/>
                </a:lnTo>
                <a:lnTo>
                  <a:pt x="204926" y="308126"/>
                </a:lnTo>
                <a:lnTo>
                  <a:pt x="238543" y="292830"/>
                </a:lnTo>
                <a:lnTo>
                  <a:pt x="250443" y="279922"/>
                </a:lnTo>
                <a:lnTo>
                  <a:pt x="173910" y="279922"/>
                </a:lnTo>
                <a:lnTo>
                  <a:pt x="151128" y="271658"/>
                </a:lnTo>
                <a:lnTo>
                  <a:pt x="132661" y="254750"/>
                </a:lnTo>
                <a:lnTo>
                  <a:pt x="127803" y="248090"/>
                </a:lnTo>
                <a:lnTo>
                  <a:pt x="118452" y="246610"/>
                </a:lnTo>
                <a:close/>
              </a:path>
              <a:path w="276225" h="309879">
                <a:moveTo>
                  <a:pt x="250812" y="155518"/>
                </a:moveTo>
                <a:lnTo>
                  <a:pt x="193721" y="155518"/>
                </a:lnTo>
                <a:lnTo>
                  <a:pt x="216513" y="163789"/>
                </a:lnTo>
                <a:lnTo>
                  <a:pt x="234993" y="180707"/>
                </a:lnTo>
                <a:lnTo>
                  <a:pt x="245404" y="203444"/>
                </a:lnTo>
                <a:lnTo>
                  <a:pt x="246233" y="227591"/>
                </a:lnTo>
                <a:lnTo>
                  <a:pt x="237934" y="250295"/>
                </a:lnTo>
                <a:lnTo>
                  <a:pt x="220962" y="268703"/>
                </a:lnTo>
                <a:lnTo>
                  <a:pt x="198144" y="279088"/>
                </a:lnTo>
                <a:lnTo>
                  <a:pt x="173910" y="279922"/>
                </a:lnTo>
                <a:lnTo>
                  <a:pt x="250443" y="279922"/>
                </a:lnTo>
                <a:lnTo>
                  <a:pt x="263546" y="265709"/>
                </a:lnTo>
                <a:lnTo>
                  <a:pt x="275768" y="232260"/>
                </a:lnTo>
                <a:lnTo>
                  <a:pt x="274540" y="196687"/>
                </a:lnTo>
                <a:lnTo>
                  <a:pt x="259192" y="163192"/>
                </a:lnTo>
                <a:lnTo>
                  <a:pt x="250812" y="155518"/>
                </a:lnTo>
                <a:close/>
              </a:path>
              <a:path w="276225" h="309879">
                <a:moveTo>
                  <a:pt x="106542" y="0"/>
                </a:moveTo>
                <a:lnTo>
                  <a:pt x="70846" y="1230"/>
                </a:lnTo>
                <a:lnTo>
                  <a:pt x="37231" y="16529"/>
                </a:lnTo>
                <a:lnTo>
                  <a:pt x="12226" y="43648"/>
                </a:lnTo>
                <a:lnTo>
                  <a:pt x="0" y="77093"/>
                </a:lnTo>
                <a:lnTo>
                  <a:pt x="1223" y="112664"/>
                </a:lnTo>
                <a:lnTo>
                  <a:pt x="16565" y="146157"/>
                </a:lnTo>
                <a:lnTo>
                  <a:pt x="43780" y="171074"/>
                </a:lnTo>
                <a:lnTo>
                  <a:pt x="77345" y="183253"/>
                </a:lnTo>
                <a:lnTo>
                  <a:pt x="113045" y="182026"/>
                </a:lnTo>
                <a:lnTo>
                  <a:pt x="169482" y="156347"/>
                </a:lnTo>
                <a:lnTo>
                  <a:pt x="193721" y="155518"/>
                </a:lnTo>
                <a:lnTo>
                  <a:pt x="250812" y="155518"/>
                </a:lnTo>
                <a:lnTo>
                  <a:pt x="248956" y="153819"/>
                </a:lnTo>
                <a:lnTo>
                  <a:pt x="82032" y="153819"/>
                </a:lnTo>
                <a:lnTo>
                  <a:pt x="59247" y="145551"/>
                </a:lnTo>
                <a:lnTo>
                  <a:pt x="40772" y="128638"/>
                </a:lnTo>
                <a:lnTo>
                  <a:pt x="30362" y="105907"/>
                </a:lnTo>
                <a:lnTo>
                  <a:pt x="29534" y="81765"/>
                </a:lnTo>
                <a:lnTo>
                  <a:pt x="37833" y="59064"/>
                </a:lnTo>
                <a:lnTo>
                  <a:pt x="54806" y="40654"/>
                </a:lnTo>
                <a:lnTo>
                  <a:pt x="77626" y="30271"/>
                </a:lnTo>
                <a:lnTo>
                  <a:pt x="101857" y="29434"/>
                </a:lnTo>
                <a:lnTo>
                  <a:pt x="158956" y="29434"/>
                </a:lnTo>
                <a:lnTo>
                  <a:pt x="140102" y="12172"/>
                </a:lnTo>
                <a:lnTo>
                  <a:pt x="106542" y="0"/>
                </a:lnTo>
                <a:close/>
              </a:path>
              <a:path w="276225" h="309879">
                <a:moveTo>
                  <a:pt x="198409" y="126087"/>
                </a:moveTo>
                <a:lnTo>
                  <a:pt x="162708" y="127309"/>
                </a:lnTo>
                <a:lnTo>
                  <a:pt x="106267" y="152987"/>
                </a:lnTo>
                <a:lnTo>
                  <a:pt x="82032" y="153819"/>
                </a:lnTo>
                <a:lnTo>
                  <a:pt x="248956" y="153819"/>
                </a:lnTo>
                <a:lnTo>
                  <a:pt x="231977" y="138270"/>
                </a:lnTo>
                <a:lnTo>
                  <a:pt x="198409" y="126087"/>
                </a:lnTo>
                <a:close/>
              </a:path>
              <a:path w="276225" h="309879">
                <a:moveTo>
                  <a:pt x="158956" y="29434"/>
                </a:moveTo>
                <a:lnTo>
                  <a:pt x="101857" y="29434"/>
                </a:lnTo>
                <a:lnTo>
                  <a:pt x="124636" y="37691"/>
                </a:lnTo>
                <a:lnTo>
                  <a:pt x="143101" y="54591"/>
                </a:lnTo>
                <a:lnTo>
                  <a:pt x="147959" y="61261"/>
                </a:lnTo>
                <a:lnTo>
                  <a:pt x="157310" y="62737"/>
                </a:lnTo>
                <a:lnTo>
                  <a:pt x="170681" y="53062"/>
                </a:lnTo>
                <a:lnTo>
                  <a:pt x="172168" y="43743"/>
                </a:lnTo>
                <a:lnTo>
                  <a:pt x="167310" y="37083"/>
                </a:lnTo>
                <a:lnTo>
                  <a:pt x="158956" y="2943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8633" y="10431643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47" y="0"/>
                </a:moveTo>
                <a:lnTo>
                  <a:pt x="1486" y="9675"/>
                </a:lnTo>
                <a:lnTo>
                  <a:pt x="0" y="18999"/>
                </a:lnTo>
                <a:lnTo>
                  <a:pt x="40333" y="74355"/>
                </a:lnTo>
                <a:lnTo>
                  <a:pt x="49684" y="75835"/>
                </a:lnTo>
                <a:lnTo>
                  <a:pt x="63055" y="66160"/>
                </a:lnTo>
                <a:lnTo>
                  <a:pt x="64542" y="56835"/>
                </a:lnTo>
                <a:lnTo>
                  <a:pt x="24208" y="1479"/>
                </a:lnTo>
                <a:lnTo>
                  <a:pt x="148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84255" y="10137419"/>
            <a:ext cx="64769" cy="76200"/>
          </a:xfrm>
          <a:custGeom>
            <a:avLst/>
            <a:gdLst/>
            <a:ahLst/>
            <a:cxnLst/>
            <a:rect l="l" t="t" r="r" b="b"/>
            <a:pathLst>
              <a:path w="64769" h="76200">
                <a:moveTo>
                  <a:pt x="14853" y="0"/>
                </a:moveTo>
                <a:lnTo>
                  <a:pt x="1484" y="9675"/>
                </a:lnTo>
                <a:lnTo>
                  <a:pt x="0" y="18994"/>
                </a:lnTo>
                <a:lnTo>
                  <a:pt x="40350" y="74374"/>
                </a:lnTo>
                <a:lnTo>
                  <a:pt x="49703" y="75851"/>
                </a:lnTo>
                <a:lnTo>
                  <a:pt x="63073" y="66175"/>
                </a:lnTo>
                <a:lnTo>
                  <a:pt x="64560" y="56856"/>
                </a:lnTo>
                <a:lnTo>
                  <a:pt x="24209" y="1476"/>
                </a:lnTo>
                <a:lnTo>
                  <a:pt x="148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407787" y="10297671"/>
            <a:ext cx="78105" cy="5715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1405951" y="1036578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1395484" y="10409519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1379692" y="1044614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1359508" y="10479483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1330736" y="10513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1294039" y="10551812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80000">
            <a:off x="1264047" y="1057043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1201579" y="1059950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1152355" y="10613149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1101571" y="10619072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1054121" y="1061690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1001952" y="1060606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944081" y="1058318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903871" y="10559855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380000">
            <a:off x="872592" y="1053233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832988" y="10487734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460000">
            <a:off x="808619" y="10452405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790896" y="10412907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776839" y="1037105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770764" y="1032810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770018" y="1028787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775087" y="1022246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792004" y="1017971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818689" y="1012294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60000">
            <a:off x="844232" y="10090088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80000">
            <a:off x="872503" y="100612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903523" y="1003416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942636" y="10011276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979472" y="999484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1013887" y="9985006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1044006" y="997787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91764" y="9964858"/>
            <a:ext cx="66040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660000">
            <a:off x="1159318" y="998166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40000">
            <a:off x="1199861" y="999334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620000">
            <a:off x="1241118" y="100105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100000">
            <a:off x="1277357" y="1003396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580000">
            <a:off x="1315068" y="1006491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120000">
            <a:off x="1347453" y="1010018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600000">
            <a:off x="1373585" y="1013636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900000">
            <a:off x="1391573" y="1016534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320000">
            <a:off x="1399093" y="10199766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860000">
            <a:off x="1409928" y="1024782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500000">
            <a:off x="1649171" y="10064776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OFF-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500000">
            <a:off x="199200" y="10589178"/>
            <a:ext cx="38365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412" y="1037699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83142" y="0"/>
                </a:moveTo>
                <a:lnTo>
                  <a:pt x="61823" y="15427"/>
                </a:lnTo>
                <a:lnTo>
                  <a:pt x="86900" y="57101"/>
                </a:lnTo>
                <a:lnTo>
                  <a:pt x="103614" y="101009"/>
                </a:lnTo>
                <a:lnTo>
                  <a:pt x="112125" y="146174"/>
                </a:lnTo>
                <a:lnTo>
                  <a:pt x="112596" y="191621"/>
                </a:lnTo>
                <a:lnTo>
                  <a:pt x="105187" y="236371"/>
                </a:lnTo>
                <a:lnTo>
                  <a:pt x="90062" y="279448"/>
                </a:lnTo>
                <a:lnTo>
                  <a:pt x="67381" y="319877"/>
                </a:lnTo>
                <a:lnTo>
                  <a:pt x="37306" y="356679"/>
                </a:lnTo>
                <a:lnTo>
                  <a:pt x="0" y="388879"/>
                </a:lnTo>
                <a:lnTo>
                  <a:pt x="15478" y="410121"/>
                </a:lnTo>
                <a:lnTo>
                  <a:pt x="52680" y="378559"/>
                </a:lnTo>
                <a:lnTo>
                  <a:pt x="83462" y="342811"/>
                </a:lnTo>
                <a:lnTo>
                  <a:pt x="107696" y="303661"/>
                </a:lnTo>
                <a:lnTo>
                  <a:pt x="125253" y="261889"/>
                </a:lnTo>
                <a:lnTo>
                  <a:pt x="136003" y="218278"/>
                </a:lnTo>
                <a:lnTo>
                  <a:pt x="139818" y="173610"/>
                </a:lnTo>
                <a:lnTo>
                  <a:pt x="136568" y="128666"/>
                </a:lnTo>
                <a:lnTo>
                  <a:pt x="126125" y="84228"/>
                </a:lnTo>
                <a:lnTo>
                  <a:pt x="108359" y="41079"/>
                </a:lnTo>
                <a:lnTo>
                  <a:pt x="831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133070" y="9850432"/>
            <a:ext cx="140335" cy="410209"/>
          </a:xfrm>
          <a:custGeom>
            <a:avLst/>
            <a:gdLst/>
            <a:ahLst/>
            <a:cxnLst/>
            <a:rect l="l" t="t" r="r" b="b"/>
            <a:pathLst>
              <a:path w="140335" h="410209">
                <a:moveTo>
                  <a:pt x="124336" y="0"/>
                </a:moveTo>
                <a:lnTo>
                  <a:pt x="87135" y="31563"/>
                </a:lnTo>
                <a:lnTo>
                  <a:pt x="56353" y="67311"/>
                </a:lnTo>
                <a:lnTo>
                  <a:pt x="32119" y="106462"/>
                </a:lnTo>
                <a:lnTo>
                  <a:pt x="14563" y="148234"/>
                </a:lnTo>
                <a:lnTo>
                  <a:pt x="3814" y="191844"/>
                </a:lnTo>
                <a:lnTo>
                  <a:pt x="0" y="236513"/>
                </a:lnTo>
                <a:lnTo>
                  <a:pt x="3249" y="281456"/>
                </a:lnTo>
                <a:lnTo>
                  <a:pt x="13692" y="325894"/>
                </a:lnTo>
                <a:lnTo>
                  <a:pt x="31457" y="369043"/>
                </a:lnTo>
                <a:lnTo>
                  <a:pt x="56673" y="410123"/>
                </a:lnTo>
                <a:lnTo>
                  <a:pt x="77992" y="394700"/>
                </a:lnTo>
                <a:lnTo>
                  <a:pt x="52916" y="353024"/>
                </a:lnTo>
                <a:lnTo>
                  <a:pt x="36203" y="309115"/>
                </a:lnTo>
                <a:lnTo>
                  <a:pt x="27692" y="263948"/>
                </a:lnTo>
                <a:lnTo>
                  <a:pt x="27221" y="218500"/>
                </a:lnTo>
                <a:lnTo>
                  <a:pt x="34629" y="173749"/>
                </a:lnTo>
                <a:lnTo>
                  <a:pt x="49753" y="130671"/>
                </a:lnTo>
                <a:lnTo>
                  <a:pt x="72433" y="90243"/>
                </a:lnTo>
                <a:lnTo>
                  <a:pt x="102507" y="53442"/>
                </a:lnTo>
                <a:lnTo>
                  <a:pt x="139812" y="21245"/>
                </a:lnTo>
                <a:lnTo>
                  <a:pt x="1243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19964" y="9323066"/>
            <a:ext cx="412115" cy="139700"/>
          </a:xfrm>
          <a:custGeom>
            <a:avLst/>
            <a:gdLst/>
            <a:ahLst/>
            <a:cxnLst/>
            <a:rect l="l" t="t" r="r" b="b"/>
            <a:pathLst>
              <a:path w="412114" h="139700">
                <a:moveTo>
                  <a:pt x="21318" y="0"/>
                </a:moveTo>
                <a:lnTo>
                  <a:pt x="31672" y="52498"/>
                </a:lnTo>
                <a:lnTo>
                  <a:pt x="67543" y="83175"/>
                </a:lnTo>
                <a:lnTo>
                  <a:pt x="106830" y="107326"/>
                </a:lnTo>
                <a:lnTo>
                  <a:pt x="148746" y="124822"/>
                </a:lnTo>
                <a:lnTo>
                  <a:pt x="192508" y="135536"/>
                </a:lnTo>
                <a:lnTo>
                  <a:pt x="237331" y="139338"/>
                </a:lnTo>
                <a:lnTo>
                  <a:pt x="282429" y="136099"/>
                </a:lnTo>
                <a:lnTo>
                  <a:pt x="327020" y="125692"/>
                </a:lnTo>
                <a:lnTo>
                  <a:pt x="359990" y="112210"/>
                </a:lnTo>
                <a:lnTo>
                  <a:pt x="219255" y="112210"/>
                </a:lnTo>
                <a:lnTo>
                  <a:pt x="174351" y="104827"/>
                </a:lnTo>
                <a:lnTo>
                  <a:pt x="131125" y="89753"/>
                </a:lnTo>
                <a:lnTo>
                  <a:pt x="90557" y="67150"/>
                </a:lnTo>
                <a:lnTo>
                  <a:pt x="53629" y="37178"/>
                </a:lnTo>
                <a:lnTo>
                  <a:pt x="21318" y="0"/>
                </a:lnTo>
                <a:close/>
              </a:path>
              <a:path w="412114" h="139700">
                <a:moveTo>
                  <a:pt x="396061" y="61610"/>
                </a:moveTo>
                <a:lnTo>
                  <a:pt x="354241" y="86602"/>
                </a:lnTo>
                <a:lnTo>
                  <a:pt x="310181" y="103259"/>
                </a:lnTo>
                <a:lnTo>
                  <a:pt x="264859" y="111741"/>
                </a:lnTo>
                <a:lnTo>
                  <a:pt x="219255" y="112210"/>
                </a:lnTo>
                <a:lnTo>
                  <a:pt x="359990" y="112210"/>
                </a:lnTo>
                <a:lnTo>
                  <a:pt x="370317" y="107987"/>
                </a:lnTo>
                <a:lnTo>
                  <a:pt x="411537" y="82856"/>
                </a:lnTo>
                <a:lnTo>
                  <a:pt x="396061" y="6161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03898" y="9183301"/>
            <a:ext cx="264160" cy="184785"/>
          </a:xfrm>
          <a:custGeom>
            <a:avLst/>
            <a:gdLst/>
            <a:ahLst/>
            <a:cxnLst/>
            <a:rect l="l" t="t" r="r" b="b"/>
            <a:pathLst>
              <a:path w="264160" h="184784">
                <a:moveTo>
                  <a:pt x="148948" y="0"/>
                </a:moveTo>
                <a:lnTo>
                  <a:pt x="0" y="107766"/>
                </a:lnTo>
                <a:lnTo>
                  <a:pt x="146979" y="184486"/>
                </a:lnTo>
                <a:lnTo>
                  <a:pt x="263772" y="157586"/>
                </a:lnTo>
                <a:lnTo>
                  <a:pt x="14894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97333" y="9176663"/>
            <a:ext cx="281940" cy="164465"/>
          </a:xfrm>
          <a:custGeom>
            <a:avLst/>
            <a:gdLst/>
            <a:ahLst/>
            <a:cxnLst/>
            <a:rect l="l" t="t" r="r" b="b"/>
            <a:pathLst>
              <a:path w="281939" h="164465">
                <a:moveTo>
                  <a:pt x="168852" y="6638"/>
                </a:moveTo>
                <a:lnTo>
                  <a:pt x="155513" y="6638"/>
                </a:lnTo>
                <a:lnTo>
                  <a:pt x="270337" y="164225"/>
                </a:lnTo>
                <a:lnTo>
                  <a:pt x="281750" y="161586"/>
                </a:lnTo>
                <a:lnTo>
                  <a:pt x="168852" y="6638"/>
                </a:lnTo>
                <a:close/>
              </a:path>
              <a:path w="281939" h="164465">
                <a:moveTo>
                  <a:pt x="161450" y="0"/>
                </a:moveTo>
                <a:lnTo>
                  <a:pt x="154916" y="0"/>
                </a:lnTo>
                <a:lnTo>
                  <a:pt x="152288" y="785"/>
                </a:lnTo>
                <a:lnTo>
                  <a:pt x="0" y="110980"/>
                </a:lnTo>
                <a:lnTo>
                  <a:pt x="6565" y="114404"/>
                </a:lnTo>
                <a:lnTo>
                  <a:pt x="155513" y="6638"/>
                </a:lnTo>
                <a:lnTo>
                  <a:pt x="168852" y="6638"/>
                </a:lnTo>
                <a:lnTo>
                  <a:pt x="165335" y="1811"/>
                </a:lnTo>
                <a:lnTo>
                  <a:pt x="16145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0" y="9239890"/>
            <a:ext cx="2692400" cy="1788795"/>
          </a:xfrm>
          <a:custGeom>
            <a:avLst/>
            <a:gdLst/>
            <a:ahLst/>
            <a:cxnLst/>
            <a:rect l="l" t="t" r="r" b="b"/>
            <a:pathLst>
              <a:path w="2692400" h="1788795">
                <a:moveTo>
                  <a:pt x="2387836" y="0"/>
                </a:moveTo>
                <a:lnTo>
                  <a:pt x="2359854" y="2938"/>
                </a:lnTo>
                <a:lnTo>
                  <a:pt x="27972" y="540000"/>
                </a:lnTo>
                <a:lnTo>
                  <a:pt x="1810" y="549533"/>
                </a:lnTo>
                <a:lnTo>
                  <a:pt x="0" y="551316"/>
                </a:lnTo>
                <a:lnTo>
                  <a:pt x="0" y="642871"/>
                </a:lnTo>
                <a:lnTo>
                  <a:pt x="258066" y="1755654"/>
                </a:lnTo>
                <a:lnTo>
                  <a:pt x="264110" y="1771623"/>
                </a:lnTo>
                <a:lnTo>
                  <a:pt x="275539" y="1783167"/>
                </a:lnTo>
                <a:lnTo>
                  <a:pt x="294504" y="1788356"/>
                </a:lnTo>
                <a:lnTo>
                  <a:pt x="323157" y="1785259"/>
                </a:lnTo>
                <a:lnTo>
                  <a:pt x="2645929" y="1250288"/>
                </a:lnTo>
                <a:lnTo>
                  <a:pt x="2672844" y="1240585"/>
                </a:lnTo>
                <a:lnTo>
                  <a:pt x="2687177" y="1227728"/>
                </a:lnTo>
                <a:lnTo>
                  <a:pt x="2691941" y="1212455"/>
                </a:lnTo>
                <a:lnTo>
                  <a:pt x="2690148" y="1195505"/>
                </a:lnTo>
                <a:lnTo>
                  <a:pt x="2420669" y="33533"/>
                </a:lnTo>
                <a:lnTo>
                  <a:pt x="2415293" y="17412"/>
                </a:lnTo>
                <a:lnTo>
                  <a:pt x="2405332" y="5529"/>
                </a:lnTo>
                <a:lnTo>
                  <a:pt x="23878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0" y="9225457"/>
            <a:ext cx="2706370" cy="1818005"/>
          </a:xfrm>
          <a:custGeom>
            <a:avLst/>
            <a:gdLst/>
            <a:ahLst/>
            <a:cxnLst/>
            <a:rect l="l" t="t" r="r" b="b"/>
            <a:pathLst>
              <a:path w="2706370" h="1818004">
                <a:moveTo>
                  <a:pt x="2392447" y="0"/>
                </a:moveTo>
                <a:lnTo>
                  <a:pt x="2356483" y="2847"/>
                </a:lnTo>
                <a:lnTo>
                  <a:pt x="24606" y="539909"/>
                </a:lnTo>
                <a:lnTo>
                  <a:pt x="0" y="549505"/>
                </a:lnTo>
                <a:lnTo>
                  <a:pt x="0" y="723504"/>
                </a:lnTo>
                <a:lnTo>
                  <a:pt x="243493" y="1773441"/>
                </a:lnTo>
                <a:lnTo>
                  <a:pt x="253641" y="1797232"/>
                </a:lnTo>
                <a:lnTo>
                  <a:pt x="270910" y="1811982"/>
                </a:lnTo>
                <a:lnTo>
                  <a:pt x="295230" y="1817656"/>
                </a:lnTo>
                <a:lnTo>
                  <a:pt x="326527" y="1814219"/>
                </a:lnTo>
                <a:lnTo>
                  <a:pt x="440436" y="1787984"/>
                </a:lnTo>
                <a:lnTo>
                  <a:pt x="295656" y="1787984"/>
                </a:lnTo>
                <a:lnTo>
                  <a:pt x="282030" y="1784111"/>
                </a:lnTo>
                <a:lnTo>
                  <a:pt x="275496" y="1776156"/>
                </a:lnTo>
                <a:lnTo>
                  <a:pt x="272639" y="1766730"/>
                </a:lnTo>
                <a:lnTo>
                  <a:pt x="3167" y="604755"/>
                </a:lnTo>
                <a:lnTo>
                  <a:pt x="946" y="592717"/>
                </a:lnTo>
                <a:lnTo>
                  <a:pt x="2710" y="583123"/>
                </a:lnTo>
                <a:lnTo>
                  <a:pt x="11747" y="575397"/>
                </a:lnTo>
                <a:lnTo>
                  <a:pt x="31341" y="568966"/>
                </a:lnTo>
                <a:lnTo>
                  <a:pt x="2363226" y="31893"/>
                </a:lnTo>
                <a:lnTo>
                  <a:pt x="2384762" y="29119"/>
                </a:lnTo>
                <a:lnTo>
                  <a:pt x="2429927" y="29119"/>
                </a:lnTo>
                <a:lnTo>
                  <a:pt x="2428523" y="25030"/>
                </a:lnTo>
                <a:lnTo>
                  <a:pt x="2415359" y="8778"/>
                </a:lnTo>
                <a:lnTo>
                  <a:pt x="2392447" y="0"/>
                </a:lnTo>
                <a:close/>
              </a:path>
              <a:path w="2706370" h="1818004">
                <a:moveTo>
                  <a:pt x="2429927" y="29119"/>
                </a:moveTo>
                <a:lnTo>
                  <a:pt x="2384762" y="29119"/>
                </a:lnTo>
                <a:lnTo>
                  <a:pt x="2396915" y="32405"/>
                </a:lnTo>
                <a:lnTo>
                  <a:pt x="2402940" y="40291"/>
                </a:lnTo>
                <a:lnTo>
                  <a:pt x="2406094" y="51317"/>
                </a:lnTo>
                <a:lnTo>
                  <a:pt x="2675572" y="1213296"/>
                </a:lnTo>
                <a:lnTo>
                  <a:pt x="2677240" y="1223284"/>
                </a:lnTo>
                <a:lnTo>
                  <a:pt x="2674999" y="1233227"/>
                </a:lnTo>
                <a:lnTo>
                  <a:pt x="2664791" y="1242431"/>
                </a:lnTo>
                <a:lnTo>
                  <a:pt x="2642558" y="1250198"/>
                </a:lnTo>
                <a:lnTo>
                  <a:pt x="319788" y="1785169"/>
                </a:lnTo>
                <a:lnTo>
                  <a:pt x="295656" y="1787984"/>
                </a:lnTo>
                <a:lnTo>
                  <a:pt x="440436" y="1787984"/>
                </a:lnTo>
                <a:lnTo>
                  <a:pt x="2649301" y="1279248"/>
                </a:lnTo>
                <a:lnTo>
                  <a:pt x="2678684" y="1268788"/>
                </a:lnTo>
                <a:lnTo>
                  <a:pt x="2697650" y="1253276"/>
                </a:lnTo>
                <a:lnTo>
                  <a:pt x="2706297" y="1232583"/>
                </a:lnTo>
                <a:lnTo>
                  <a:pt x="2704723" y="1206580"/>
                </a:lnTo>
                <a:lnTo>
                  <a:pt x="2435245" y="44605"/>
                </a:lnTo>
                <a:lnTo>
                  <a:pt x="2429927" y="291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331" y="9315224"/>
            <a:ext cx="2558415" cy="1637664"/>
          </a:xfrm>
          <a:custGeom>
            <a:avLst/>
            <a:gdLst/>
            <a:ahLst/>
            <a:cxnLst/>
            <a:rect l="l" t="t" r="r" b="b"/>
            <a:pathLst>
              <a:path w="2558415" h="1637665">
                <a:moveTo>
                  <a:pt x="2301512" y="0"/>
                </a:moveTo>
                <a:lnTo>
                  <a:pt x="0" y="530067"/>
                </a:lnTo>
                <a:lnTo>
                  <a:pt x="256832" y="1637534"/>
                </a:lnTo>
                <a:lnTo>
                  <a:pt x="2558342" y="1107457"/>
                </a:lnTo>
                <a:lnTo>
                  <a:pt x="23015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389" y="9297340"/>
            <a:ext cx="2594610" cy="1673860"/>
          </a:xfrm>
          <a:custGeom>
            <a:avLst/>
            <a:gdLst/>
            <a:ahLst/>
            <a:cxnLst/>
            <a:rect l="l" t="t" r="r" b="b"/>
            <a:pathLst>
              <a:path w="2594610" h="1673859">
                <a:moveTo>
                  <a:pt x="2330669" y="0"/>
                </a:moveTo>
                <a:lnTo>
                  <a:pt x="0" y="536789"/>
                </a:lnTo>
                <a:lnTo>
                  <a:pt x="263566" y="1673299"/>
                </a:lnTo>
                <a:lnTo>
                  <a:pt x="418841" y="1637537"/>
                </a:lnTo>
                <a:lnTo>
                  <a:pt x="285981" y="1637537"/>
                </a:lnTo>
                <a:lnTo>
                  <a:pt x="35885" y="559124"/>
                </a:lnTo>
                <a:lnTo>
                  <a:pt x="2308251" y="35768"/>
                </a:lnTo>
                <a:lnTo>
                  <a:pt x="2338964" y="35768"/>
                </a:lnTo>
                <a:lnTo>
                  <a:pt x="2330669" y="0"/>
                </a:lnTo>
                <a:close/>
              </a:path>
              <a:path w="2594610" h="1673859">
                <a:moveTo>
                  <a:pt x="2338964" y="35768"/>
                </a:moveTo>
                <a:lnTo>
                  <a:pt x="2308251" y="35768"/>
                </a:lnTo>
                <a:lnTo>
                  <a:pt x="2558348" y="1114175"/>
                </a:lnTo>
                <a:lnTo>
                  <a:pt x="285981" y="1637537"/>
                </a:lnTo>
                <a:lnTo>
                  <a:pt x="418841" y="1637537"/>
                </a:lnTo>
                <a:lnTo>
                  <a:pt x="2594232" y="1136509"/>
                </a:lnTo>
                <a:lnTo>
                  <a:pt x="2338964" y="3576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5040" y="10664709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59" h="235584">
                <a:moveTo>
                  <a:pt x="188374" y="25937"/>
                </a:moveTo>
                <a:lnTo>
                  <a:pt x="54221" y="25937"/>
                </a:lnTo>
                <a:lnTo>
                  <a:pt x="101310" y="27738"/>
                </a:lnTo>
                <a:lnTo>
                  <a:pt x="146360" y="37555"/>
                </a:lnTo>
                <a:lnTo>
                  <a:pt x="188531" y="54858"/>
                </a:lnTo>
                <a:lnTo>
                  <a:pt x="226984" y="79120"/>
                </a:lnTo>
                <a:lnTo>
                  <a:pt x="260880" y="109809"/>
                </a:lnTo>
                <a:lnTo>
                  <a:pt x="289380" y="146396"/>
                </a:lnTo>
                <a:lnTo>
                  <a:pt x="311644" y="188352"/>
                </a:lnTo>
                <a:lnTo>
                  <a:pt x="326834" y="235148"/>
                </a:lnTo>
                <a:lnTo>
                  <a:pt x="352502" y="229234"/>
                </a:lnTo>
                <a:lnTo>
                  <a:pt x="337859" y="182783"/>
                </a:lnTo>
                <a:lnTo>
                  <a:pt x="316845" y="140589"/>
                </a:lnTo>
                <a:lnTo>
                  <a:pt x="290131" y="103076"/>
                </a:lnTo>
                <a:lnTo>
                  <a:pt x="258390" y="70666"/>
                </a:lnTo>
                <a:lnTo>
                  <a:pt x="222293" y="43784"/>
                </a:lnTo>
                <a:lnTo>
                  <a:pt x="188374" y="25937"/>
                </a:lnTo>
                <a:close/>
              </a:path>
              <a:path w="353059" h="235584">
                <a:moveTo>
                  <a:pt x="47793" y="0"/>
                </a:moveTo>
                <a:lnTo>
                  <a:pt x="0" y="7107"/>
                </a:lnTo>
                <a:lnTo>
                  <a:pt x="5931" y="32683"/>
                </a:lnTo>
                <a:lnTo>
                  <a:pt x="54221" y="25937"/>
                </a:lnTo>
                <a:lnTo>
                  <a:pt x="188374" y="25937"/>
                </a:lnTo>
                <a:lnTo>
                  <a:pt x="182513" y="22853"/>
                </a:lnTo>
                <a:lnTo>
                  <a:pt x="139722" y="8296"/>
                </a:lnTo>
                <a:lnTo>
                  <a:pt x="94591" y="537"/>
                </a:lnTo>
                <a:lnTo>
                  <a:pt x="4779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856016" y="9806507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5" h="100329">
                <a:moveTo>
                  <a:pt x="7444" y="65285"/>
                </a:moveTo>
                <a:lnTo>
                  <a:pt x="4115" y="66060"/>
                </a:lnTo>
                <a:lnTo>
                  <a:pt x="2261" y="67589"/>
                </a:lnTo>
                <a:lnTo>
                  <a:pt x="0" y="72678"/>
                </a:lnTo>
                <a:lnTo>
                  <a:pt x="942" y="77023"/>
                </a:lnTo>
                <a:lnTo>
                  <a:pt x="42014" y="91770"/>
                </a:lnTo>
                <a:lnTo>
                  <a:pt x="80615" y="98729"/>
                </a:lnTo>
                <a:lnTo>
                  <a:pt x="100929" y="99924"/>
                </a:lnTo>
                <a:lnTo>
                  <a:pt x="121238" y="99459"/>
                </a:lnTo>
                <a:lnTo>
                  <a:pt x="161555" y="93567"/>
                </a:lnTo>
                <a:lnTo>
                  <a:pt x="200389" y="81230"/>
                </a:lnTo>
                <a:lnTo>
                  <a:pt x="211777" y="76006"/>
                </a:lnTo>
                <a:lnTo>
                  <a:pt x="81675" y="76006"/>
                </a:lnTo>
                <a:lnTo>
                  <a:pt x="45194" y="73088"/>
                </a:lnTo>
                <a:lnTo>
                  <a:pt x="9737" y="65631"/>
                </a:lnTo>
                <a:lnTo>
                  <a:pt x="8628" y="65317"/>
                </a:lnTo>
                <a:lnTo>
                  <a:pt x="7444" y="65285"/>
                </a:lnTo>
                <a:close/>
              </a:path>
              <a:path w="299085" h="100329">
                <a:moveTo>
                  <a:pt x="290923" y="0"/>
                </a:moveTo>
                <a:lnTo>
                  <a:pt x="287593" y="764"/>
                </a:lnTo>
                <a:lnTo>
                  <a:pt x="286546" y="1308"/>
                </a:lnTo>
                <a:lnTo>
                  <a:pt x="285687" y="2073"/>
                </a:lnTo>
                <a:lnTo>
                  <a:pt x="257113" y="24280"/>
                </a:lnTo>
                <a:lnTo>
                  <a:pt x="191648" y="57570"/>
                </a:lnTo>
                <a:lnTo>
                  <a:pt x="118671" y="74376"/>
                </a:lnTo>
                <a:lnTo>
                  <a:pt x="81675" y="76006"/>
                </a:lnTo>
                <a:lnTo>
                  <a:pt x="211777" y="76006"/>
                </a:lnTo>
                <a:lnTo>
                  <a:pt x="252841" y="51861"/>
                </a:lnTo>
                <a:lnTo>
                  <a:pt x="282562" y="26296"/>
                </a:lnTo>
                <a:lnTo>
                  <a:pt x="298598" y="8460"/>
                </a:lnTo>
                <a:lnTo>
                  <a:pt x="297530" y="4146"/>
                </a:lnTo>
                <a:lnTo>
                  <a:pt x="293268" y="565"/>
                </a:lnTo>
                <a:lnTo>
                  <a:pt x="29092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7878" y="9882746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30" h="220979">
                <a:moveTo>
                  <a:pt x="5350" y="44396"/>
                </a:moveTo>
                <a:lnTo>
                  <a:pt x="3486" y="44815"/>
                </a:lnTo>
                <a:lnTo>
                  <a:pt x="2418" y="45454"/>
                </a:lnTo>
                <a:lnTo>
                  <a:pt x="356" y="47946"/>
                </a:lnTo>
                <a:lnTo>
                  <a:pt x="0" y="50008"/>
                </a:lnTo>
                <a:lnTo>
                  <a:pt x="607" y="51778"/>
                </a:lnTo>
                <a:lnTo>
                  <a:pt x="23546" y="89669"/>
                </a:lnTo>
                <a:lnTo>
                  <a:pt x="62142" y="122331"/>
                </a:lnTo>
                <a:lnTo>
                  <a:pt x="90876" y="141147"/>
                </a:lnTo>
                <a:lnTo>
                  <a:pt x="116660" y="157943"/>
                </a:lnTo>
                <a:lnTo>
                  <a:pt x="139678" y="175329"/>
                </a:lnTo>
                <a:lnTo>
                  <a:pt x="157903" y="194365"/>
                </a:lnTo>
                <a:lnTo>
                  <a:pt x="169303" y="216108"/>
                </a:lnTo>
                <a:lnTo>
                  <a:pt x="170183" y="218935"/>
                </a:lnTo>
                <a:lnTo>
                  <a:pt x="173094" y="220600"/>
                </a:lnTo>
                <a:lnTo>
                  <a:pt x="211082" y="211857"/>
                </a:lnTo>
                <a:lnTo>
                  <a:pt x="212380" y="210904"/>
                </a:lnTo>
                <a:lnTo>
                  <a:pt x="213962" y="208244"/>
                </a:lnTo>
                <a:lnTo>
                  <a:pt x="214171" y="206653"/>
                </a:lnTo>
                <a:lnTo>
                  <a:pt x="213742" y="205156"/>
                </a:lnTo>
                <a:lnTo>
                  <a:pt x="188171" y="160035"/>
                </a:lnTo>
                <a:lnTo>
                  <a:pt x="158633" y="132760"/>
                </a:lnTo>
                <a:lnTo>
                  <a:pt x="158717" y="130341"/>
                </a:lnTo>
                <a:lnTo>
                  <a:pt x="162152" y="124739"/>
                </a:lnTo>
                <a:lnTo>
                  <a:pt x="171048" y="110114"/>
                </a:lnTo>
                <a:lnTo>
                  <a:pt x="174154" y="104771"/>
                </a:lnTo>
                <a:lnTo>
                  <a:pt x="117902" y="104771"/>
                </a:lnTo>
                <a:lnTo>
                  <a:pt x="116457" y="103996"/>
                </a:lnTo>
                <a:lnTo>
                  <a:pt x="77696" y="77925"/>
                </a:lnTo>
                <a:lnTo>
                  <a:pt x="50145" y="50124"/>
                </a:lnTo>
                <a:lnTo>
                  <a:pt x="48919" y="48291"/>
                </a:lnTo>
                <a:lnTo>
                  <a:pt x="46710" y="47045"/>
                </a:lnTo>
                <a:lnTo>
                  <a:pt x="6743" y="44448"/>
                </a:lnTo>
                <a:lnTo>
                  <a:pt x="5350" y="44396"/>
                </a:lnTo>
                <a:close/>
              </a:path>
              <a:path w="214630" h="220979">
                <a:moveTo>
                  <a:pt x="198245" y="0"/>
                </a:moveTo>
                <a:lnTo>
                  <a:pt x="196381" y="429"/>
                </a:lnTo>
                <a:lnTo>
                  <a:pt x="195742" y="701"/>
                </a:lnTo>
                <a:lnTo>
                  <a:pt x="195156" y="1099"/>
                </a:lnTo>
                <a:lnTo>
                  <a:pt x="186942" y="6367"/>
                </a:lnTo>
                <a:lnTo>
                  <a:pt x="178684" y="11236"/>
                </a:lnTo>
                <a:lnTo>
                  <a:pt x="170502" y="15698"/>
                </a:lnTo>
                <a:lnTo>
                  <a:pt x="162518" y="19748"/>
                </a:lnTo>
                <a:lnTo>
                  <a:pt x="160382" y="20784"/>
                </a:lnTo>
                <a:lnTo>
                  <a:pt x="158948" y="22878"/>
                </a:lnTo>
                <a:lnTo>
                  <a:pt x="146150" y="62118"/>
                </a:lnTo>
                <a:lnTo>
                  <a:pt x="123421" y="101567"/>
                </a:lnTo>
                <a:lnTo>
                  <a:pt x="117902" y="104771"/>
                </a:lnTo>
                <a:lnTo>
                  <a:pt x="174154" y="104771"/>
                </a:lnTo>
                <a:lnTo>
                  <a:pt x="194509" y="64883"/>
                </a:lnTo>
                <a:lnTo>
                  <a:pt x="204713" y="19246"/>
                </a:lnTo>
                <a:lnTo>
                  <a:pt x="203941" y="5057"/>
                </a:lnTo>
                <a:lnTo>
                  <a:pt x="203700" y="3183"/>
                </a:lnTo>
                <a:lnTo>
                  <a:pt x="202412" y="1424"/>
                </a:lnTo>
                <a:lnTo>
                  <a:pt x="199512" y="115"/>
                </a:lnTo>
                <a:lnTo>
                  <a:pt x="1982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96185" y="10047516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4" h="76200">
                <a:moveTo>
                  <a:pt x="15565" y="0"/>
                </a:moveTo>
                <a:lnTo>
                  <a:pt x="799" y="39184"/>
                </a:lnTo>
                <a:lnTo>
                  <a:pt x="0" y="55508"/>
                </a:lnTo>
                <a:lnTo>
                  <a:pt x="1586" y="71191"/>
                </a:lnTo>
                <a:lnTo>
                  <a:pt x="1858" y="72709"/>
                </a:lnTo>
                <a:lnTo>
                  <a:pt x="2759" y="74071"/>
                </a:lnTo>
                <a:lnTo>
                  <a:pt x="5356" y="75777"/>
                </a:lnTo>
                <a:lnTo>
                  <a:pt x="6958" y="76060"/>
                </a:lnTo>
                <a:lnTo>
                  <a:pt x="44873" y="67327"/>
                </a:lnTo>
                <a:lnTo>
                  <a:pt x="46778" y="64521"/>
                </a:lnTo>
                <a:lnTo>
                  <a:pt x="46328" y="61610"/>
                </a:lnTo>
                <a:lnTo>
                  <a:pt x="45611" y="54028"/>
                </a:lnTo>
                <a:lnTo>
                  <a:pt x="45771" y="46187"/>
                </a:lnTo>
                <a:lnTo>
                  <a:pt x="46814" y="38039"/>
                </a:lnTo>
                <a:lnTo>
                  <a:pt x="48747" y="29538"/>
                </a:lnTo>
                <a:lnTo>
                  <a:pt x="49857" y="25517"/>
                </a:lnTo>
                <a:lnTo>
                  <a:pt x="47574" y="22512"/>
                </a:lnTo>
                <a:lnTo>
                  <a:pt x="16926" y="575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99289" y="9917132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4783" y="0"/>
                </a:moveTo>
                <a:lnTo>
                  <a:pt x="40051" y="1088"/>
                </a:lnTo>
                <a:lnTo>
                  <a:pt x="34093" y="3130"/>
                </a:lnTo>
                <a:lnTo>
                  <a:pt x="12973" y="7989"/>
                </a:lnTo>
                <a:lnTo>
                  <a:pt x="6732" y="8764"/>
                </a:lnTo>
                <a:lnTo>
                  <a:pt x="1989" y="9853"/>
                </a:lnTo>
                <a:lnTo>
                  <a:pt x="0" y="12554"/>
                </a:lnTo>
                <a:lnTo>
                  <a:pt x="890" y="16386"/>
                </a:lnTo>
                <a:lnTo>
                  <a:pt x="29412" y="42490"/>
                </a:lnTo>
                <a:lnTo>
                  <a:pt x="30972" y="42386"/>
                </a:lnTo>
                <a:lnTo>
                  <a:pt x="48511" y="6649"/>
                </a:lnTo>
                <a:lnTo>
                  <a:pt x="48647" y="5382"/>
                </a:lnTo>
                <a:lnTo>
                  <a:pt x="47757" y="1549"/>
                </a:lnTo>
                <a:lnTo>
                  <a:pt x="44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4860" y="10140728"/>
            <a:ext cx="299085" cy="100330"/>
          </a:xfrm>
          <a:custGeom>
            <a:avLst/>
            <a:gdLst/>
            <a:ahLst/>
            <a:cxnLst/>
            <a:rect l="l" t="t" r="r" b="b"/>
            <a:pathLst>
              <a:path w="299084" h="100329">
                <a:moveTo>
                  <a:pt x="7444" y="65296"/>
                </a:moveTo>
                <a:lnTo>
                  <a:pt x="4112" y="66060"/>
                </a:lnTo>
                <a:lnTo>
                  <a:pt x="2258" y="67589"/>
                </a:lnTo>
                <a:lnTo>
                  <a:pt x="0" y="72678"/>
                </a:lnTo>
                <a:lnTo>
                  <a:pt x="945" y="77023"/>
                </a:lnTo>
                <a:lnTo>
                  <a:pt x="42014" y="91774"/>
                </a:lnTo>
                <a:lnTo>
                  <a:pt x="80617" y="98729"/>
                </a:lnTo>
                <a:lnTo>
                  <a:pt x="100928" y="99930"/>
                </a:lnTo>
                <a:lnTo>
                  <a:pt x="121233" y="99468"/>
                </a:lnTo>
                <a:lnTo>
                  <a:pt x="161568" y="93567"/>
                </a:lnTo>
                <a:lnTo>
                  <a:pt x="200390" y="81234"/>
                </a:lnTo>
                <a:lnTo>
                  <a:pt x="211776" y="76012"/>
                </a:lnTo>
                <a:lnTo>
                  <a:pt x="81671" y="76012"/>
                </a:lnTo>
                <a:lnTo>
                  <a:pt x="45189" y="73092"/>
                </a:lnTo>
                <a:lnTo>
                  <a:pt x="9733" y="65631"/>
                </a:lnTo>
                <a:lnTo>
                  <a:pt x="8630" y="65317"/>
                </a:lnTo>
                <a:lnTo>
                  <a:pt x="7444" y="65296"/>
                </a:lnTo>
                <a:close/>
              </a:path>
              <a:path w="299084" h="100329">
                <a:moveTo>
                  <a:pt x="290922" y="0"/>
                </a:moveTo>
                <a:lnTo>
                  <a:pt x="287593" y="774"/>
                </a:lnTo>
                <a:lnTo>
                  <a:pt x="286538" y="1308"/>
                </a:lnTo>
                <a:lnTo>
                  <a:pt x="285682" y="2073"/>
                </a:lnTo>
                <a:lnTo>
                  <a:pt x="257107" y="24280"/>
                </a:lnTo>
                <a:lnTo>
                  <a:pt x="191646" y="57574"/>
                </a:lnTo>
                <a:lnTo>
                  <a:pt x="118669" y="74382"/>
                </a:lnTo>
                <a:lnTo>
                  <a:pt x="81671" y="76012"/>
                </a:lnTo>
                <a:lnTo>
                  <a:pt x="211776" y="76012"/>
                </a:lnTo>
                <a:lnTo>
                  <a:pt x="252843" y="51866"/>
                </a:lnTo>
                <a:lnTo>
                  <a:pt x="282561" y="26302"/>
                </a:lnTo>
                <a:lnTo>
                  <a:pt x="298599" y="8470"/>
                </a:lnTo>
                <a:lnTo>
                  <a:pt x="297533" y="4146"/>
                </a:lnTo>
                <a:lnTo>
                  <a:pt x="293266" y="565"/>
                </a:lnTo>
                <a:lnTo>
                  <a:pt x="2909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6725" y="10216977"/>
            <a:ext cx="214629" cy="220979"/>
          </a:xfrm>
          <a:custGeom>
            <a:avLst/>
            <a:gdLst/>
            <a:ahLst/>
            <a:cxnLst/>
            <a:rect l="l" t="t" r="r" b="b"/>
            <a:pathLst>
              <a:path w="214629" h="220979">
                <a:moveTo>
                  <a:pt x="5347" y="44386"/>
                </a:moveTo>
                <a:lnTo>
                  <a:pt x="3488" y="44814"/>
                </a:lnTo>
                <a:lnTo>
                  <a:pt x="2418" y="45455"/>
                </a:lnTo>
                <a:lnTo>
                  <a:pt x="354" y="47936"/>
                </a:lnTo>
                <a:lnTo>
                  <a:pt x="0" y="50005"/>
                </a:lnTo>
                <a:lnTo>
                  <a:pt x="597" y="51772"/>
                </a:lnTo>
                <a:lnTo>
                  <a:pt x="23540" y="89665"/>
                </a:lnTo>
                <a:lnTo>
                  <a:pt x="62138" y="122326"/>
                </a:lnTo>
                <a:lnTo>
                  <a:pt x="90871" y="141146"/>
                </a:lnTo>
                <a:lnTo>
                  <a:pt x="116654" y="157940"/>
                </a:lnTo>
                <a:lnTo>
                  <a:pt x="139673" y="175324"/>
                </a:lnTo>
                <a:lnTo>
                  <a:pt x="157898" y="194360"/>
                </a:lnTo>
                <a:lnTo>
                  <a:pt x="169298" y="216105"/>
                </a:lnTo>
                <a:lnTo>
                  <a:pt x="170178" y="218926"/>
                </a:lnTo>
                <a:lnTo>
                  <a:pt x="173091" y="220599"/>
                </a:lnTo>
                <a:lnTo>
                  <a:pt x="211077" y="211849"/>
                </a:lnTo>
                <a:lnTo>
                  <a:pt x="212375" y="210899"/>
                </a:lnTo>
                <a:lnTo>
                  <a:pt x="213953" y="208234"/>
                </a:lnTo>
                <a:lnTo>
                  <a:pt x="214166" y="206642"/>
                </a:lnTo>
                <a:lnTo>
                  <a:pt x="213740" y="205152"/>
                </a:lnTo>
                <a:lnTo>
                  <a:pt x="188166" y="160031"/>
                </a:lnTo>
                <a:lnTo>
                  <a:pt x="158629" y="132754"/>
                </a:lnTo>
                <a:lnTo>
                  <a:pt x="158719" y="130335"/>
                </a:lnTo>
                <a:lnTo>
                  <a:pt x="171048" y="110104"/>
                </a:lnTo>
                <a:lnTo>
                  <a:pt x="174153" y="104762"/>
                </a:lnTo>
                <a:lnTo>
                  <a:pt x="117897" y="104762"/>
                </a:lnTo>
                <a:lnTo>
                  <a:pt x="116455" y="103990"/>
                </a:lnTo>
                <a:lnTo>
                  <a:pt x="77691" y="77917"/>
                </a:lnTo>
                <a:lnTo>
                  <a:pt x="50139" y="50113"/>
                </a:lnTo>
                <a:lnTo>
                  <a:pt x="48921" y="48283"/>
                </a:lnTo>
                <a:lnTo>
                  <a:pt x="46710" y="47035"/>
                </a:lnTo>
                <a:lnTo>
                  <a:pt x="6742" y="44448"/>
                </a:lnTo>
                <a:lnTo>
                  <a:pt x="5347" y="44386"/>
                </a:lnTo>
                <a:close/>
              </a:path>
              <a:path w="214629" h="220979">
                <a:moveTo>
                  <a:pt x="198235" y="0"/>
                </a:moveTo>
                <a:lnTo>
                  <a:pt x="196377" y="418"/>
                </a:lnTo>
                <a:lnTo>
                  <a:pt x="195737" y="701"/>
                </a:lnTo>
                <a:lnTo>
                  <a:pt x="195158" y="1088"/>
                </a:lnTo>
                <a:lnTo>
                  <a:pt x="186940" y="6358"/>
                </a:lnTo>
                <a:lnTo>
                  <a:pt x="178678" y="11230"/>
                </a:lnTo>
                <a:lnTo>
                  <a:pt x="170494" y="15692"/>
                </a:lnTo>
                <a:lnTo>
                  <a:pt x="162508" y="19737"/>
                </a:lnTo>
                <a:lnTo>
                  <a:pt x="160376" y="20784"/>
                </a:lnTo>
                <a:lnTo>
                  <a:pt x="158940" y="22868"/>
                </a:lnTo>
                <a:lnTo>
                  <a:pt x="146144" y="62113"/>
                </a:lnTo>
                <a:lnTo>
                  <a:pt x="123419" y="101564"/>
                </a:lnTo>
                <a:lnTo>
                  <a:pt x="117897" y="104762"/>
                </a:lnTo>
                <a:lnTo>
                  <a:pt x="174153" y="104762"/>
                </a:lnTo>
                <a:lnTo>
                  <a:pt x="194508" y="64878"/>
                </a:lnTo>
                <a:lnTo>
                  <a:pt x="204708" y="19245"/>
                </a:lnTo>
                <a:lnTo>
                  <a:pt x="203939" y="5057"/>
                </a:lnTo>
                <a:lnTo>
                  <a:pt x="203695" y="3172"/>
                </a:lnTo>
                <a:lnTo>
                  <a:pt x="202405" y="1413"/>
                </a:lnTo>
                <a:lnTo>
                  <a:pt x="199503" y="104"/>
                </a:lnTo>
                <a:lnTo>
                  <a:pt x="1982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5027" y="10381739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15565" y="0"/>
                </a:moveTo>
                <a:lnTo>
                  <a:pt x="797" y="39187"/>
                </a:lnTo>
                <a:lnTo>
                  <a:pt x="0" y="55512"/>
                </a:lnTo>
                <a:lnTo>
                  <a:pt x="1590" y="71198"/>
                </a:lnTo>
                <a:lnTo>
                  <a:pt x="1862" y="72711"/>
                </a:lnTo>
                <a:lnTo>
                  <a:pt x="2761" y="74072"/>
                </a:lnTo>
                <a:lnTo>
                  <a:pt x="5352" y="75775"/>
                </a:lnTo>
                <a:lnTo>
                  <a:pt x="6960" y="76065"/>
                </a:lnTo>
                <a:lnTo>
                  <a:pt x="44876" y="67334"/>
                </a:lnTo>
                <a:lnTo>
                  <a:pt x="46783" y="64524"/>
                </a:lnTo>
                <a:lnTo>
                  <a:pt x="46330" y="61609"/>
                </a:lnTo>
                <a:lnTo>
                  <a:pt x="45611" y="54025"/>
                </a:lnTo>
                <a:lnTo>
                  <a:pt x="45770" y="46184"/>
                </a:lnTo>
                <a:lnTo>
                  <a:pt x="46814" y="38036"/>
                </a:lnTo>
                <a:lnTo>
                  <a:pt x="48750" y="29534"/>
                </a:lnTo>
                <a:lnTo>
                  <a:pt x="49854" y="25523"/>
                </a:lnTo>
                <a:lnTo>
                  <a:pt x="47576" y="22516"/>
                </a:lnTo>
                <a:lnTo>
                  <a:pt x="16926" y="577"/>
                </a:lnTo>
                <a:lnTo>
                  <a:pt x="155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8128" y="10251363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4792" y="0"/>
                </a:moveTo>
                <a:lnTo>
                  <a:pt x="40051" y="1088"/>
                </a:lnTo>
                <a:lnTo>
                  <a:pt x="34093" y="3120"/>
                </a:lnTo>
                <a:lnTo>
                  <a:pt x="12983" y="7989"/>
                </a:lnTo>
                <a:lnTo>
                  <a:pt x="6734" y="8764"/>
                </a:lnTo>
                <a:lnTo>
                  <a:pt x="1992" y="9853"/>
                </a:lnTo>
                <a:lnTo>
                  <a:pt x="0" y="12544"/>
                </a:lnTo>
                <a:lnTo>
                  <a:pt x="890" y="16382"/>
                </a:lnTo>
                <a:lnTo>
                  <a:pt x="29418" y="42492"/>
                </a:lnTo>
                <a:lnTo>
                  <a:pt x="30982" y="42384"/>
                </a:lnTo>
                <a:lnTo>
                  <a:pt x="48516" y="6638"/>
                </a:lnTo>
                <a:lnTo>
                  <a:pt x="48655" y="5382"/>
                </a:lnTo>
                <a:lnTo>
                  <a:pt x="47765" y="1539"/>
                </a:lnTo>
                <a:lnTo>
                  <a:pt x="447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97855" y="970928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4635" y="0"/>
                </a:moveTo>
                <a:lnTo>
                  <a:pt x="378849" y="2979"/>
                </a:lnTo>
                <a:lnTo>
                  <a:pt x="332756" y="11014"/>
                </a:lnTo>
                <a:lnTo>
                  <a:pt x="287799" y="23949"/>
                </a:lnTo>
                <a:lnTo>
                  <a:pt x="245343" y="41293"/>
                </a:lnTo>
                <a:lnTo>
                  <a:pt x="205587" y="62729"/>
                </a:lnTo>
                <a:lnTo>
                  <a:pt x="168728" y="87942"/>
                </a:lnTo>
                <a:lnTo>
                  <a:pt x="134964" y="116618"/>
                </a:lnTo>
                <a:lnTo>
                  <a:pt x="104493" y="148439"/>
                </a:lnTo>
                <a:lnTo>
                  <a:pt x="77512" y="183091"/>
                </a:lnTo>
                <a:lnTo>
                  <a:pt x="54219" y="220258"/>
                </a:lnTo>
                <a:lnTo>
                  <a:pt x="34813" y="259624"/>
                </a:lnTo>
                <a:lnTo>
                  <a:pt x="19489" y="300874"/>
                </a:lnTo>
                <a:lnTo>
                  <a:pt x="8448" y="343693"/>
                </a:lnTo>
                <a:lnTo>
                  <a:pt x="1885" y="387764"/>
                </a:lnTo>
                <a:lnTo>
                  <a:pt x="0" y="432772"/>
                </a:lnTo>
                <a:lnTo>
                  <a:pt x="2989" y="478402"/>
                </a:lnTo>
                <a:lnTo>
                  <a:pt x="11050" y="524338"/>
                </a:lnTo>
                <a:lnTo>
                  <a:pt x="24032" y="569139"/>
                </a:lnTo>
                <a:lnTo>
                  <a:pt x="41436" y="611447"/>
                </a:lnTo>
                <a:lnTo>
                  <a:pt x="62948" y="651066"/>
                </a:lnTo>
                <a:lnTo>
                  <a:pt x="88250" y="687797"/>
                </a:lnTo>
                <a:lnTo>
                  <a:pt x="117025" y="721444"/>
                </a:lnTo>
                <a:lnTo>
                  <a:pt x="148957" y="751810"/>
                </a:lnTo>
                <a:lnTo>
                  <a:pt x="183729" y="778697"/>
                </a:lnTo>
                <a:lnTo>
                  <a:pt x="221024" y="801910"/>
                </a:lnTo>
                <a:lnTo>
                  <a:pt x="260526" y="821250"/>
                </a:lnTo>
                <a:lnTo>
                  <a:pt x="301918" y="836520"/>
                </a:lnTo>
                <a:lnTo>
                  <a:pt x="344883" y="847524"/>
                </a:lnTo>
                <a:lnTo>
                  <a:pt x="389105" y="854064"/>
                </a:lnTo>
                <a:lnTo>
                  <a:pt x="434266" y="855944"/>
                </a:lnTo>
                <a:lnTo>
                  <a:pt x="480051" y="852965"/>
                </a:lnTo>
                <a:lnTo>
                  <a:pt x="526142" y="844932"/>
                </a:lnTo>
                <a:lnTo>
                  <a:pt x="571100" y="831995"/>
                </a:lnTo>
                <a:lnTo>
                  <a:pt x="585406" y="826151"/>
                </a:lnTo>
                <a:lnTo>
                  <a:pt x="427887" y="826151"/>
                </a:lnTo>
                <a:lnTo>
                  <a:pt x="383016" y="823436"/>
                </a:lnTo>
                <a:lnTo>
                  <a:pt x="339221" y="815787"/>
                </a:lnTo>
                <a:lnTo>
                  <a:pt x="296865" y="803432"/>
                </a:lnTo>
                <a:lnTo>
                  <a:pt x="256311" y="786595"/>
                </a:lnTo>
                <a:lnTo>
                  <a:pt x="217920" y="765502"/>
                </a:lnTo>
                <a:lnTo>
                  <a:pt x="182055" y="740378"/>
                </a:lnTo>
                <a:lnTo>
                  <a:pt x="149078" y="711450"/>
                </a:lnTo>
                <a:lnTo>
                  <a:pt x="119352" y="678942"/>
                </a:lnTo>
                <a:lnTo>
                  <a:pt x="93239" y="643080"/>
                </a:lnTo>
                <a:lnTo>
                  <a:pt x="71101" y="604090"/>
                </a:lnTo>
                <a:lnTo>
                  <a:pt x="53301" y="562197"/>
                </a:lnTo>
                <a:lnTo>
                  <a:pt x="40200" y="517627"/>
                </a:lnTo>
                <a:lnTo>
                  <a:pt x="32347" y="471846"/>
                </a:lnTo>
                <a:lnTo>
                  <a:pt x="29896" y="426416"/>
                </a:lnTo>
                <a:lnTo>
                  <a:pt x="32621" y="381699"/>
                </a:lnTo>
                <a:lnTo>
                  <a:pt x="40296" y="338054"/>
                </a:lnTo>
                <a:lnTo>
                  <a:pt x="52694" y="295843"/>
                </a:lnTo>
                <a:lnTo>
                  <a:pt x="69589" y="255428"/>
                </a:lnTo>
                <a:lnTo>
                  <a:pt x="90755" y="217169"/>
                </a:lnTo>
                <a:lnTo>
                  <a:pt x="115966" y="181427"/>
                </a:lnTo>
                <a:lnTo>
                  <a:pt x="144994" y="148563"/>
                </a:lnTo>
                <a:lnTo>
                  <a:pt x="177615" y="118939"/>
                </a:lnTo>
                <a:lnTo>
                  <a:pt x="213601" y="92916"/>
                </a:lnTo>
                <a:lnTo>
                  <a:pt x="252726" y="70854"/>
                </a:lnTo>
                <a:lnTo>
                  <a:pt x="294764" y="53115"/>
                </a:lnTo>
                <a:lnTo>
                  <a:pt x="339488" y="40060"/>
                </a:lnTo>
                <a:lnTo>
                  <a:pt x="385428" y="32234"/>
                </a:lnTo>
                <a:lnTo>
                  <a:pt x="431015" y="29792"/>
                </a:lnTo>
                <a:lnTo>
                  <a:pt x="585100" y="29792"/>
                </a:lnTo>
                <a:lnTo>
                  <a:pt x="556986" y="19420"/>
                </a:lnTo>
                <a:lnTo>
                  <a:pt x="514020" y="8417"/>
                </a:lnTo>
                <a:lnTo>
                  <a:pt x="469798" y="1878"/>
                </a:lnTo>
                <a:lnTo>
                  <a:pt x="424635" y="0"/>
                </a:lnTo>
                <a:close/>
              </a:path>
              <a:path w="859155" h="855979">
                <a:moveTo>
                  <a:pt x="585100" y="29792"/>
                </a:moveTo>
                <a:lnTo>
                  <a:pt x="431015" y="29792"/>
                </a:lnTo>
                <a:lnTo>
                  <a:pt x="475887" y="32508"/>
                </a:lnTo>
                <a:lnTo>
                  <a:pt x="519683" y="40156"/>
                </a:lnTo>
                <a:lnTo>
                  <a:pt x="562039" y="52512"/>
                </a:lnTo>
                <a:lnTo>
                  <a:pt x="602594" y="69349"/>
                </a:lnTo>
                <a:lnTo>
                  <a:pt x="640984" y="90442"/>
                </a:lnTo>
                <a:lnTo>
                  <a:pt x="676849" y="115566"/>
                </a:lnTo>
                <a:lnTo>
                  <a:pt x="709825" y="144495"/>
                </a:lnTo>
                <a:lnTo>
                  <a:pt x="739551" y="177003"/>
                </a:lnTo>
                <a:lnTo>
                  <a:pt x="765663" y="212866"/>
                </a:lnTo>
                <a:lnTo>
                  <a:pt x="787800" y="251857"/>
                </a:lnTo>
                <a:lnTo>
                  <a:pt x="805599" y="293751"/>
                </a:lnTo>
                <a:lnTo>
                  <a:pt x="818699" y="338323"/>
                </a:lnTo>
                <a:lnTo>
                  <a:pt x="826553" y="384103"/>
                </a:lnTo>
                <a:lnTo>
                  <a:pt x="829005" y="429531"/>
                </a:lnTo>
                <a:lnTo>
                  <a:pt x="826280" y="474248"/>
                </a:lnTo>
                <a:lnTo>
                  <a:pt x="818605" y="517892"/>
                </a:lnTo>
                <a:lnTo>
                  <a:pt x="806207" y="560102"/>
                </a:lnTo>
                <a:lnTo>
                  <a:pt x="789312" y="600516"/>
                </a:lnTo>
                <a:lnTo>
                  <a:pt x="768146" y="638775"/>
                </a:lnTo>
                <a:lnTo>
                  <a:pt x="742935" y="674516"/>
                </a:lnTo>
                <a:lnTo>
                  <a:pt x="713906" y="707379"/>
                </a:lnTo>
                <a:lnTo>
                  <a:pt x="681285" y="737003"/>
                </a:lnTo>
                <a:lnTo>
                  <a:pt x="645298" y="763026"/>
                </a:lnTo>
                <a:lnTo>
                  <a:pt x="606173" y="785088"/>
                </a:lnTo>
                <a:lnTo>
                  <a:pt x="564134" y="802827"/>
                </a:lnTo>
                <a:lnTo>
                  <a:pt x="519410" y="815882"/>
                </a:lnTo>
                <a:lnTo>
                  <a:pt x="473472" y="823709"/>
                </a:lnTo>
                <a:lnTo>
                  <a:pt x="427887" y="826151"/>
                </a:lnTo>
                <a:lnTo>
                  <a:pt x="585406" y="826151"/>
                </a:lnTo>
                <a:lnTo>
                  <a:pt x="653313" y="793213"/>
                </a:lnTo>
                <a:lnTo>
                  <a:pt x="690172" y="767999"/>
                </a:lnTo>
                <a:lnTo>
                  <a:pt x="723937" y="739323"/>
                </a:lnTo>
                <a:lnTo>
                  <a:pt x="754408" y="707501"/>
                </a:lnTo>
                <a:lnTo>
                  <a:pt x="781389" y="672849"/>
                </a:lnTo>
                <a:lnTo>
                  <a:pt x="804682" y="635681"/>
                </a:lnTo>
                <a:lnTo>
                  <a:pt x="824088" y="596315"/>
                </a:lnTo>
                <a:lnTo>
                  <a:pt x="839411" y="555064"/>
                </a:lnTo>
                <a:lnTo>
                  <a:pt x="850453" y="512246"/>
                </a:lnTo>
                <a:lnTo>
                  <a:pt x="857015" y="468175"/>
                </a:lnTo>
                <a:lnTo>
                  <a:pt x="858900" y="423166"/>
                </a:lnTo>
                <a:lnTo>
                  <a:pt x="855911" y="377537"/>
                </a:lnTo>
                <a:lnTo>
                  <a:pt x="847850" y="331601"/>
                </a:lnTo>
                <a:lnTo>
                  <a:pt x="834869" y="286800"/>
                </a:lnTo>
                <a:lnTo>
                  <a:pt x="817465" y="244492"/>
                </a:lnTo>
                <a:lnTo>
                  <a:pt x="795954" y="204873"/>
                </a:lnTo>
                <a:lnTo>
                  <a:pt x="770653" y="168142"/>
                </a:lnTo>
                <a:lnTo>
                  <a:pt x="741878" y="134495"/>
                </a:lnTo>
                <a:lnTo>
                  <a:pt x="709946" y="104129"/>
                </a:lnTo>
                <a:lnTo>
                  <a:pt x="675175" y="77242"/>
                </a:lnTo>
                <a:lnTo>
                  <a:pt x="637880" y="54030"/>
                </a:lnTo>
                <a:lnTo>
                  <a:pt x="598378" y="34690"/>
                </a:lnTo>
                <a:lnTo>
                  <a:pt x="585100" y="2979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7937" y="9969918"/>
            <a:ext cx="219075" cy="335280"/>
          </a:xfrm>
          <a:custGeom>
            <a:avLst/>
            <a:gdLst/>
            <a:ahLst/>
            <a:cxnLst/>
            <a:rect l="l" t="t" r="r" b="b"/>
            <a:pathLst>
              <a:path w="219075" h="335279">
                <a:moveTo>
                  <a:pt x="55478" y="244440"/>
                </a:moveTo>
                <a:lnTo>
                  <a:pt x="39385" y="248147"/>
                </a:lnTo>
                <a:lnTo>
                  <a:pt x="34369" y="256147"/>
                </a:lnTo>
                <a:lnTo>
                  <a:pt x="36222" y="264168"/>
                </a:lnTo>
                <a:lnTo>
                  <a:pt x="51524" y="297688"/>
                </a:lnTo>
                <a:lnTo>
                  <a:pt x="77658" y="321952"/>
                </a:lnTo>
                <a:lnTo>
                  <a:pt x="111006" y="334707"/>
                </a:lnTo>
                <a:lnTo>
                  <a:pt x="147947" y="333697"/>
                </a:lnTo>
                <a:lnTo>
                  <a:pt x="181588" y="318451"/>
                </a:lnTo>
                <a:lnTo>
                  <a:pt x="193855" y="305333"/>
                </a:lnTo>
                <a:lnTo>
                  <a:pt x="116138" y="305333"/>
                </a:lnTo>
                <a:lnTo>
                  <a:pt x="93501" y="296676"/>
                </a:lnTo>
                <a:lnTo>
                  <a:pt x="75760" y="280206"/>
                </a:lnTo>
                <a:lnTo>
                  <a:pt x="65373" y="257456"/>
                </a:lnTo>
                <a:lnTo>
                  <a:pt x="63510" y="249435"/>
                </a:lnTo>
                <a:lnTo>
                  <a:pt x="55478" y="244440"/>
                </a:lnTo>
                <a:close/>
              </a:path>
              <a:path w="219075" h="335279">
                <a:moveTo>
                  <a:pt x="194187" y="181183"/>
                </a:moveTo>
                <a:lnTo>
                  <a:pt x="137819" y="181183"/>
                </a:lnTo>
                <a:lnTo>
                  <a:pt x="160457" y="189845"/>
                </a:lnTo>
                <a:lnTo>
                  <a:pt x="178198" y="206321"/>
                </a:lnTo>
                <a:lnTo>
                  <a:pt x="188584" y="229080"/>
                </a:lnTo>
                <a:lnTo>
                  <a:pt x="189268" y="254064"/>
                </a:lnTo>
                <a:lnTo>
                  <a:pt x="180578" y="276621"/>
                </a:lnTo>
                <a:lnTo>
                  <a:pt x="164048" y="294299"/>
                </a:lnTo>
                <a:lnTo>
                  <a:pt x="141214" y="304647"/>
                </a:lnTo>
                <a:lnTo>
                  <a:pt x="116138" y="305333"/>
                </a:lnTo>
                <a:lnTo>
                  <a:pt x="193855" y="305333"/>
                </a:lnTo>
                <a:lnTo>
                  <a:pt x="205941" y="292409"/>
                </a:lnTo>
                <a:lnTo>
                  <a:pt x="218744" y="259178"/>
                </a:lnTo>
                <a:lnTo>
                  <a:pt x="217735" y="222368"/>
                </a:lnTo>
                <a:lnTo>
                  <a:pt x="202432" y="188839"/>
                </a:lnTo>
                <a:lnTo>
                  <a:pt x="194187" y="181183"/>
                </a:lnTo>
                <a:close/>
              </a:path>
              <a:path w="219075" h="335279">
                <a:moveTo>
                  <a:pt x="107739" y="0"/>
                </a:moveTo>
                <a:lnTo>
                  <a:pt x="70797" y="1013"/>
                </a:lnTo>
                <a:lnTo>
                  <a:pt x="37156" y="16259"/>
                </a:lnTo>
                <a:lnTo>
                  <a:pt x="12803" y="42300"/>
                </a:lnTo>
                <a:lnTo>
                  <a:pt x="0" y="75526"/>
                </a:lnTo>
                <a:lnTo>
                  <a:pt x="1009" y="112329"/>
                </a:lnTo>
                <a:lnTo>
                  <a:pt x="16310" y="145854"/>
                </a:lnTo>
                <a:lnTo>
                  <a:pt x="42446" y="170119"/>
                </a:lnTo>
                <a:lnTo>
                  <a:pt x="75797" y="182874"/>
                </a:lnTo>
                <a:lnTo>
                  <a:pt x="137819" y="181183"/>
                </a:lnTo>
                <a:lnTo>
                  <a:pt x="194187" y="181183"/>
                </a:lnTo>
                <a:lnTo>
                  <a:pt x="176294" y="164567"/>
                </a:lnTo>
                <a:lnTo>
                  <a:pt x="147368" y="153499"/>
                </a:lnTo>
                <a:lnTo>
                  <a:pt x="80925" y="153499"/>
                </a:lnTo>
                <a:lnTo>
                  <a:pt x="58287" y="144841"/>
                </a:lnTo>
                <a:lnTo>
                  <a:pt x="40546" y="128370"/>
                </a:lnTo>
                <a:lnTo>
                  <a:pt x="30160" y="105617"/>
                </a:lnTo>
                <a:lnTo>
                  <a:pt x="29477" y="80634"/>
                </a:lnTo>
                <a:lnTo>
                  <a:pt x="38170" y="58081"/>
                </a:lnTo>
                <a:lnTo>
                  <a:pt x="54700" y="40406"/>
                </a:lnTo>
                <a:lnTo>
                  <a:pt x="77530" y="30059"/>
                </a:lnTo>
                <a:lnTo>
                  <a:pt x="102607" y="29373"/>
                </a:lnTo>
                <a:lnTo>
                  <a:pt x="158997" y="29373"/>
                </a:lnTo>
                <a:lnTo>
                  <a:pt x="141088" y="12748"/>
                </a:lnTo>
                <a:lnTo>
                  <a:pt x="107739" y="0"/>
                </a:lnTo>
                <a:close/>
              </a:path>
              <a:path w="219075" h="335279">
                <a:moveTo>
                  <a:pt x="142943" y="151806"/>
                </a:moveTo>
                <a:lnTo>
                  <a:pt x="80925" y="153499"/>
                </a:lnTo>
                <a:lnTo>
                  <a:pt x="147368" y="153499"/>
                </a:lnTo>
                <a:lnTo>
                  <a:pt x="142943" y="151806"/>
                </a:lnTo>
                <a:close/>
              </a:path>
              <a:path w="219075" h="335279">
                <a:moveTo>
                  <a:pt x="158997" y="29373"/>
                </a:moveTo>
                <a:lnTo>
                  <a:pt x="102607" y="29373"/>
                </a:lnTo>
                <a:lnTo>
                  <a:pt x="125247" y="38025"/>
                </a:lnTo>
                <a:lnTo>
                  <a:pt x="142989" y="54488"/>
                </a:lnTo>
                <a:lnTo>
                  <a:pt x="153371" y="77231"/>
                </a:lnTo>
                <a:lnTo>
                  <a:pt x="155224" y="85251"/>
                </a:lnTo>
                <a:lnTo>
                  <a:pt x="163266" y="90257"/>
                </a:lnTo>
                <a:lnTo>
                  <a:pt x="179359" y="86550"/>
                </a:lnTo>
                <a:lnTo>
                  <a:pt x="184375" y="78540"/>
                </a:lnTo>
                <a:lnTo>
                  <a:pt x="182511" y="70519"/>
                </a:lnTo>
                <a:lnTo>
                  <a:pt x="167220" y="37006"/>
                </a:lnTo>
                <a:lnTo>
                  <a:pt x="158997" y="2937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6084" y="10272714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19" y="0"/>
                </a:moveTo>
                <a:lnTo>
                  <a:pt x="5015" y="3703"/>
                </a:lnTo>
                <a:lnTo>
                  <a:pt x="0" y="11712"/>
                </a:lnTo>
                <a:lnTo>
                  <a:pt x="15455" y="78365"/>
                </a:lnTo>
                <a:lnTo>
                  <a:pt x="23496" y="83362"/>
                </a:lnTo>
                <a:lnTo>
                  <a:pt x="39590" y="79658"/>
                </a:lnTo>
                <a:lnTo>
                  <a:pt x="44605" y="71649"/>
                </a:lnTo>
                <a:lnTo>
                  <a:pt x="29150" y="4996"/>
                </a:lnTo>
                <a:lnTo>
                  <a:pt x="2111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63930" y="9918441"/>
            <a:ext cx="45085" cy="83820"/>
          </a:xfrm>
          <a:custGeom>
            <a:avLst/>
            <a:gdLst/>
            <a:ahLst/>
            <a:cxnLst/>
            <a:rect l="l" t="t" r="r" b="b"/>
            <a:pathLst>
              <a:path w="45084" h="83820">
                <a:moveTo>
                  <a:pt x="21109" y="0"/>
                </a:moveTo>
                <a:lnTo>
                  <a:pt x="5015" y="3706"/>
                </a:lnTo>
                <a:lnTo>
                  <a:pt x="0" y="11716"/>
                </a:lnTo>
                <a:lnTo>
                  <a:pt x="15455" y="78395"/>
                </a:lnTo>
                <a:lnTo>
                  <a:pt x="23496" y="83390"/>
                </a:lnTo>
                <a:lnTo>
                  <a:pt x="39590" y="79683"/>
                </a:lnTo>
                <a:lnTo>
                  <a:pt x="44605" y="71683"/>
                </a:lnTo>
                <a:lnTo>
                  <a:pt x="29150" y="5005"/>
                </a:lnTo>
                <a:lnTo>
                  <a:pt x="211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 rot="6780000">
            <a:off x="1593067" y="1024076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500000">
            <a:off x="1557828" y="10297963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980000">
            <a:off x="1531255" y="1033321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400000">
            <a:off x="1502125" y="10360747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820000">
            <a:off x="1470500" y="1038358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300000">
            <a:off x="1430971" y="104040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900000">
            <a:off x="1382458" y="1042339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200000">
            <a:off x="1346998" y="104301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980000">
            <a:off x="1278343" y="10433415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1520000">
            <a:off x="1227737" y="1042700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060000">
            <a:off x="1178660" y="1041269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600000">
            <a:off x="1135499" y="103919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200000">
            <a:off x="1091640" y="1036064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860000">
            <a:off x="1047234" y="1031731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340000">
            <a:off x="1019323" y="10280640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760000">
            <a:off x="1001594" y="1024217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420000">
            <a:off x="982371" y="1018584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900000">
            <a:off x="973218" y="10144667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320000">
            <a:off x="972900" y="101009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800000">
            <a:off x="976271" y="1005730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280000">
            <a:off x="987577" y="1001498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700000">
            <a:off x="1002700" y="99773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420000">
            <a:off x="1032718" y="992047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900000">
            <a:off x="1065153" y="988642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560000">
            <a:off x="1111704" y="984545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980000">
            <a:off x="1148591" y="982457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400000">
            <a:off x="1186035" y="9808960"/>
            <a:ext cx="605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880000">
            <a:off x="1224718" y="979662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1360000">
            <a:off x="1269812" y="979005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000">
            <a:off x="1310211" y="978957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80000">
            <a:off x="1346197" y="97926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1376142" y="979973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0000">
            <a:off x="1421241" y="981525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040000">
            <a:off x="1481169" y="9847089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520000">
            <a:off x="1513828" y="987409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000000">
            <a:off x="1545201" y="990533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480000">
            <a:off x="1569337" y="994188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960000">
            <a:off x="1591710" y="998520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500000">
            <a:off x="1607736" y="10029714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980000">
            <a:off x="1617724" y="10072798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280000">
            <a:off x="1623114" y="10105541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700000">
            <a:off x="1616229" y="10142015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240000">
            <a:off x="1607324" y="1019093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80000">
            <a:off x="1887808" y="10179180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OFF-SITE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6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80000">
            <a:off x="347810" y="10096392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23115" y="9784519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20" h="351790">
                <a:moveTo>
                  <a:pt x="228829" y="0"/>
                </a:moveTo>
                <a:lnTo>
                  <a:pt x="203161" y="5916"/>
                </a:lnTo>
                <a:lnTo>
                  <a:pt x="209930" y="54038"/>
                </a:lnTo>
                <a:lnTo>
                  <a:pt x="208123" y="100964"/>
                </a:lnTo>
                <a:lnTo>
                  <a:pt x="198273" y="145858"/>
                </a:lnTo>
                <a:lnTo>
                  <a:pt x="180910" y="187883"/>
                </a:lnTo>
                <a:lnTo>
                  <a:pt x="156565" y="226203"/>
                </a:lnTo>
                <a:lnTo>
                  <a:pt x="125771" y="259982"/>
                </a:lnTo>
                <a:lnTo>
                  <a:pt x="89057" y="288383"/>
                </a:lnTo>
                <a:lnTo>
                  <a:pt x="46956" y="310570"/>
                </a:lnTo>
                <a:lnTo>
                  <a:pt x="0" y="325707"/>
                </a:lnTo>
                <a:lnTo>
                  <a:pt x="5930" y="351287"/>
                </a:lnTo>
                <a:lnTo>
                  <a:pt x="52542" y="336694"/>
                </a:lnTo>
                <a:lnTo>
                  <a:pt x="94881" y="315751"/>
                </a:lnTo>
                <a:lnTo>
                  <a:pt x="132525" y="289129"/>
                </a:lnTo>
                <a:lnTo>
                  <a:pt x="165047" y="257498"/>
                </a:lnTo>
                <a:lnTo>
                  <a:pt x="192022" y="221525"/>
                </a:lnTo>
                <a:lnTo>
                  <a:pt x="213027" y="181883"/>
                </a:lnTo>
                <a:lnTo>
                  <a:pt x="227634" y="139239"/>
                </a:lnTo>
                <a:lnTo>
                  <a:pt x="235421" y="94264"/>
                </a:lnTo>
                <a:lnTo>
                  <a:pt x="235961" y="47628"/>
                </a:lnTo>
                <a:lnTo>
                  <a:pt x="2288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325918" y="10143565"/>
            <a:ext cx="236220" cy="351790"/>
          </a:xfrm>
          <a:custGeom>
            <a:avLst/>
            <a:gdLst/>
            <a:ahLst/>
            <a:cxnLst/>
            <a:rect l="l" t="t" r="r" b="b"/>
            <a:pathLst>
              <a:path w="236219" h="351790">
                <a:moveTo>
                  <a:pt x="230034" y="0"/>
                </a:moveTo>
                <a:lnTo>
                  <a:pt x="183421" y="14593"/>
                </a:lnTo>
                <a:lnTo>
                  <a:pt x="141080" y="35535"/>
                </a:lnTo>
                <a:lnTo>
                  <a:pt x="103435" y="62158"/>
                </a:lnTo>
                <a:lnTo>
                  <a:pt x="70913" y="93790"/>
                </a:lnTo>
                <a:lnTo>
                  <a:pt x="43938" y="129762"/>
                </a:lnTo>
                <a:lnTo>
                  <a:pt x="22934" y="169405"/>
                </a:lnTo>
                <a:lnTo>
                  <a:pt x="8326" y="212048"/>
                </a:lnTo>
                <a:lnTo>
                  <a:pt x="540" y="257023"/>
                </a:lnTo>
                <a:lnTo>
                  <a:pt x="0" y="303659"/>
                </a:lnTo>
                <a:lnTo>
                  <a:pt x="7130" y="351287"/>
                </a:lnTo>
                <a:lnTo>
                  <a:pt x="32805" y="345376"/>
                </a:lnTo>
                <a:lnTo>
                  <a:pt x="26034" y="297253"/>
                </a:lnTo>
                <a:lnTo>
                  <a:pt x="27840" y="250326"/>
                </a:lnTo>
                <a:lnTo>
                  <a:pt x="37690" y="205432"/>
                </a:lnTo>
                <a:lnTo>
                  <a:pt x="55053" y="163406"/>
                </a:lnTo>
                <a:lnTo>
                  <a:pt x="79398" y="125085"/>
                </a:lnTo>
                <a:lnTo>
                  <a:pt x="110192" y="91306"/>
                </a:lnTo>
                <a:lnTo>
                  <a:pt x="146905" y="62904"/>
                </a:lnTo>
                <a:lnTo>
                  <a:pt x="189005" y="40717"/>
                </a:lnTo>
                <a:lnTo>
                  <a:pt x="235961" y="25580"/>
                </a:lnTo>
                <a:lnTo>
                  <a:pt x="2300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077444" y="9379515"/>
            <a:ext cx="353060" cy="235585"/>
          </a:xfrm>
          <a:custGeom>
            <a:avLst/>
            <a:gdLst/>
            <a:ahLst/>
            <a:cxnLst/>
            <a:rect l="l" t="t" r="r" b="b"/>
            <a:pathLst>
              <a:path w="353060" h="235584">
                <a:moveTo>
                  <a:pt x="25674" y="0"/>
                </a:moveTo>
                <a:lnTo>
                  <a:pt x="0" y="5916"/>
                </a:lnTo>
                <a:lnTo>
                  <a:pt x="14645" y="52364"/>
                </a:lnTo>
                <a:lnTo>
                  <a:pt x="35662" y="94556"/>
                </a:lnTo>
                <a:lnTo>
                  <a:pt x="62377" y="132069"/>
                </a:lnTo>
                <a:lnTo>
                  <a:pt x="94119" y="164479"/>
                </a:lnTo>
                <a:lnTo>
                  <a:pt x="130217" y="191361"/>
                </a:lnTo>
                <a:lnTo>
                  <a:pt x="169997" y="212294"/>
                </a:lnTo>
                <a:lnTo>
                  <a:pt x="212789" y="226852"/>
                </a:lnTo>
                <a:lnTo>
                  <a:pt x="257920" y="234612"/>
                </a:lnTo>
                <a:lnTo>
                  <a:pt x="304718" y="235151"/>
                </a:lnTo>
                <a:lnTo>
                  <a:pt x="352512" y="228045"/>
                </a:lnTo>
                <a:lnTo>
                  <a:pt x="348141" y="209209"/>
                </a:lnTo>
                <a:lnTo>
                  <a:pt x="298286" y="209209"/>
                </a:lnTo>
                <a:lnTo>
                  <a:pt x="251197" y="207408"/>
                </a:lnTo>
                <a:lnTo>
                  <a:pt x="206147" y="197591"/>
                </a:lnTo>
                <a:lnTo>
                  <a:pt x="163976" y="180287"/>
                </a:lnTo>
                <a:lnTo>
                  <a:pt x="125523" y="156026"/>
                </a:lnTo>
                <a:lnTo>
                  <a:pt x="91626" y="125338"/>
                </a:lnTo>
                <a:lnTo>
                  <a:pt x="63127" y="88751"/>
                </a:lnTo>
                <a:lnTo>
                  <a:pt x="40863" y="46795"/>
                </a:lnTo>
                <a:lnTo>
                  <a:pt x="25674" y="0"/>
                </a:lnTo>
                <a:close/>
              </a:path>
              <a:path w="353060" h="235584">
                <a:moveTo>
                  <a:pt x="346575" y="202465"/>
                </a:moveTo>
                <a:lnTo>
                  <a:pt x="298286" y="209209"/>
                </a:lnTo>
                <a:lnTo>
                  <a:pt x="348141" y="209209"/>
                </a:lnTo>
                <a:lnTo>
                  <a:pt x="346575" y="2024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105747" y="9333108"/>
            <a:ext cx="300355" cy="254000"/>
          </a:xfrm>
          <a:custGeom>
            <a:avLst/>
            <a:gdLst/>
            <a:ahLst/>
            <a:cxnLst/>
            <a:rect l="l" t="t" r="r" b="b"/>
            <a:pathLst>
              <a:path w="300355" h="254000">
                <a:moveTo>
                  <a:pt x="246893" y="0"/>
                </a:moveTo>
                <a:lnTo>
                  <a:pt x="0" y="56856"/>
                </a:lnTo>
                <a:lnTo>
                  <a:pt x="16035" y="101047"/>
                </a:lnTo>
                <a:lnTo>
                  <a:pt x="38493" y="140663"/>
                </a:lnTo>
                <a:lnTo>
                  <a:pt x="66624" y="175230"/>
                </a:lnTo>
                <a:lnTo>
                  <a:pt x="99678" y="204276"/>
                </a:lnTo>
                <a:lnTo>
                  <a:pt x="136905" y="227327"/>
                </a:lnTo>
                <a:lnTo>
                  <a:pt x="177557" y="243910"/>
                </a:lnTo>
                <a:lnTo>
                  <a:pt x="220883" y="253552"/>
                </a:lnTo>
                <a:lnTo>
                  <a:pt x="300168" y="229720"/>
                </a:lnTo>
                <a:lnTo>
                  <a:pt x="24689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104124" y="9326763"/>
            <a:ext cx="312420" cy="236220"/>
          </a:xfrm>
          <a:custGeom>
            <a:avLst/>
            <a:gdLst/>
            <a:ahLst/>
            <a:cxnLst/>
            <a:rect l="l" t="t" r="r" b="b"/>
            <a:pathLst>
              <a:path w="312419" h="236220">
                <a:moveTo>
                  <a:pt x="259590" y="6345"/>
                </a:moveTo>
                <a:lnTo>
                  <a:pt x="248515" y="6345"/>
                </a:lnTo>
                <a:lnTo>
                  <a:pt x="301791" y="236066"/>
                </a:lnTo>
                <a:lnTo>
                  <a:pt x="312147" y="232966"/>
                </a:lnTo>
                <a:lnTo>
                  <a:pt x="259590" y="6345"/>
                </a:lnTo>
                <a:close/>
              </a:path>
              <a:path w="312419" h="236220">
                <a:moveTo>
                  <a:pt x="253803" y="0"/>
                </a:moveTo>
                <a:lnTo>
                  <a:pt x="246086" y="104"/>
                </a:lnTo>
                <a:lnTo>
                  <a:pt x="1287" y="56479"/>
                </a:lnTo>
                <a:lnTo>
                  <a:pt x="628" y="56699"/>
                </a:lnTo>
                <a:lnTo>
                  <a:pt x="0" y="56951"/>
                </a:lnTo>
                <a:lnTo>
                  <a:pt x="1057" y="61129"/>
                </a:lnTo>
                <a:lnTo>
                  <a:pt x="1622" y="63202"/>
                </a:lnTo>
                <a:lnTo>
                  <a:pt x="248515" y="6345"/>
                </a:lnTo>
                <a:lnTo>
                  <a:pt x="259590" y="6345"/>
                </a:lnTo>
                <a:lnTo>
                  <a:pt x="259039" y="3968"/>
                </a:lnTo>
                <a:lnTo>
                  <a:pt x="2538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95129" y="9383714"/>
            <a:ext cx="231775" cy="212090"/>
          </a:xfrm>
          <a:custGeom>
            <a:avLst/>
            <a:gdLst/>
            <a:ahLst/>
            <a:cxnLst/>
            <a:rect l="l" t="t" r="r" b="b"/>
            <a:pathLst>
              <a:path w="231775" h="212090">
                <a:moveTo>
                  <a:pt x="8994" y="0"/>
                </a:moveTo>
                <a:lnTo>
                  <a:pt x="3319" y="2314"/>
                </a:lnTo>
                <a:lnTo>
                  <a:pt x="0" y="8460"/>
                </a:lnTo>
                <a:lnTo>
                  <a:pt x="1424" y="14606"/>
                </a:lnTo>
                <a:lnTo>
                  <a:pt x="17861" y="63297"/>
                </a:lnTo>
                <a:lnTo>
                  <a:pt x="42687" y="106599"/>
                </a:lnTo>
                <a:lnTo>
                  <a:pt x="74749" y="143795"/>
                </a:lnTo>
                <a:lnTo>
                  <a:pt x="112892" y="174166"/>
                </a:lnTo>
                <a:lnTo>
                  <a:pt x="155964" y="196995"/>
                </a:lnTo>
                <a:lnTo>
                  <a:pt x="202810" y="211564"/>
                </a:lnTo>
                <a:lnTo>
                  <a:pt x="231500" y="202946"/>
                </a:lnTo>
                <a:lnTo>
                  <a:pt x="188174" y="193304"/>
                </a:lnTo>
                <a:lnTo>
                  <a:pt x="147523" y="176721"/>
                </a:lnTo>
                <a:lnTo>
                  <a:pt x="110295" y="153670"/>
                </a:lnTo>
                <a:lnTo>
                  <a:pt x="77241" y="124624"/>
                </a:lnTo>
                <a:lnTo>
                  <a:pt x="49110" y="90057"/>
                </a:lnTo>
                <a:lnTo>
                  <a:pt x="26652" y="50441"/>
                </a:lnTo>
                <a:lnTo>
                  <a:pt x="10617" y="6251"/>
                </a:lnTo>
                <a:lnTo>
                  <a:pt x="10052" y="4177"/>
                </a:lnTo>
                <a:lnTo>
                  <a:pt x="899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4408" y="9543788"/>
            <a:ext cx="2742565" cy="1765300"/>
          </a:xfrm>
          <a:custGeom>
            <a:avLst/>
            <a:gdLst/>
            <a:ahLst/>
            <a:cxnLst/>
            <a:rect l="l" t="t" r="r" b="b"/>
            <a:pathLst>
              <a:path w="2742565" h="1765300">
                <a:moveTo>
                  <a:pt x="2358576" y="0"/>
                </a:moveTo>
                <a:lnTo>
                  <a:pt x="39407" y="693344"/>
                </a:lnTo>
                <a:lnTo>
                  <a:pt x="2111" y="717841"/>
                </a:lnTo>
                <a:lnTo>
                  <a:pt x="0" y="732903"/>
                </a:lnTo>
                <a:lnTo>
                  <a:pt x="3649" y="749474"/>
                </a:lnTo>
                <a:lnTo>
                  <a:pt x="310857" y="1764767"/>
                </a:lnTo>
                <a:lnTo>
                  <a:pt x="921247" y="1764767"/>
                </a:lnTo>
                <a:lnTo>
                  <a:pt x="2698541" y="1230694"/>
                </a:lnTo>
                <a:lnTo>
                  <a:pt x="2724749" y="1219250"/>
                </a:lnTo>
                <a:lnTo>
                  <a:pt x="2738200" y="1205482"/>
                </a:lnTo>
                <a:lnTo>
                  <a:pt x="2741947" y="1189930"/>
                </a:lnTo>
                <a:lnTo>
                  <a:pt x="2739042" y="1173134"/>
                </a:lnTo>
                <a:lnTo>
                  <a:pt x="2393545" y="31312"/>
                </a:lnTo>
                <a:lnTo>
                  <a:pt x="2387123" y="15577"/>
                </a:lnTo>
                <a:lnTo>
                  <a:pt x="2376401" y="4371"/>
                </a:lnTo>
                <a:lnTo>
                  <a:pt x="235857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9595" y="9529091"/>
            <a:ext cx="2771775" cy="1779905"/>
          </a:xfrm>
          <a:custGeom>
            <a:avLst/>
            <a:gdLst/>
            <a:ahLst/>
            <a:cxnLst/>
            <a:rect l="l" t="t" r="r" b="b"/>
            <a:pathLst>
              <a:path w="2771775" h="1779904">
                <a:moveTo>
                  <a:pt x="2377040" y="0"/>
                </a:moveTo>
                <a:lnTo>
                  <a:pt x="49905" y="693770"/>
                </a:lnTo>
                <a:lnTo>
                  <a:pt x="3179" y="726980"/>
                </a:lnTo>
                <a:lnTo>
                  <a:pt x="0" y="747477"/>
                </a:lnTo>
                <a:lnTo>
                  <a:pt x="4143" y="768476"/>
                </a:lnTo>
                <a:lnTo>
                  <a:pt x="310046" y="1779464"/>
                </a:lnTo>
                <a:lnTo>
                  <a:pt x="341295" y="1779464"/>
                </a:lnTo>
                <a:lnTo>
                  <a:pt x="32785" y="759867"/>
                </a:lnTo>
                <a:lnTo>
                  <a:pt x="29775" y="748002"/>
                </a:lnTo>
                <a:lnTo>
                  <a:pt x="58539" y="722313"/>
                </a:lnTo>
                <a:lnTo>
                  <a:pt x="2349972" y="33737"/>
                </a:lnTo>
                <a:lnTo>
                  <a:pt x="2371285" y="29560"/>
                </a:lnTo>
                <a:lnTo>
                  <a:pt x="2417596" y="29560"/>
                </a:lnTo>
                <a:lnTo>
                  <a:pt x="2414686" y="22610"/>
                </a:lnTo>
                <a:lnTo>
                  <a:pt x="2400479" y="7256"/>
                </a:lnTo>
                <a:lnTo>
                  <a:pt x="2377040" y="0"/>
                </a:lnTo>
                <a:close/>
              </a:path>
              <a:path w="2771775" h="1779904">
                <a:moveTo>
                  <a:pt x="2417596" y="29560"/>
                </a:moveTo>
                <a:lnTo>
                  <a:pt x="2371285" y="29560"/>
                </a:lnTo>
                <a:lnTo>
                  <a:pt x="2383630" y="32044"/>
                </a:lnTo>
                <a:lnTo>
                  <a:pt x="2390164" y="39518"/>
                </a:lnTo>
                <a:lnTo>
                  <a:pt x="2394044" y="50313"/>
                </a:lnTo>
                <a:lnTo>
                  <a:pt x="2739531" y="1192137"/>
                </a:lnTo>
                <a:lnTo>
                  <a:pt x="2741855" y="1201995"/>
                </a:lnTo>
                <a:lnTo>
                  <a:pt x="2740271" y="1212064"/>
                </a:lnTo>
                <a:lnTo>
                  <a:pt x="2730690" y="1221916"/>
                </a:lnTo>
                <a:lnTo>
                  <a:pt x="2709018" y="1231122"/>
                </a:lnTo>
                <a:lnTo>
                  <a:pt x="884250" y="1779464"/>
                </a:lnTo>
                <a:lnTo>
                  <a:pt x="987873" y="1779464"/>
                </a:lnTo>
                <a:lnTo>
                  <a:pt x="2717657" y="1259665"/>
                </a:lnTo>
                <a:lnTo>
                  <a:pt x="2746285" y="1247305"/>
                </a:lnTo>
                <a:lnTo>
                  <a:pt x="2764188" y="1230585"/>
                </a:lnTo>
                <a:lnTo>
                  <a:pt x="2771457" y="1209371"/>
                </a:lnTo>
                <a:lnTo>
                  <a:pt x="2768179" y="1183529"/>
                </a:lnTo>
                <a:lnTo>
                  <a:pt x="2422682" y="41706"/>
                </a:lnTo>
                <a:lnTo>
                  <a:pt x="2417596" y="2956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2412" y="9620534"/>
            <a:ext cx="2591435" cy="1688464"/>
          </a:xfrm>
          <a:custGeom>
            <a:avLst/>
            <a:gdLst/>
            <a:ahLst/>
            <a:cxnLst/>
            <a:rect l="l" t="t" r="r" b="b"/>
            <a:pathLst>
              <a:path w="2591435" h="1688465">
                <a:moveTo>
                  <a:pt x="2261605" y="0"/>
                </a:moveTo>
                <a:lnTo>
                  <a:pt x="0" y="679604"/>
                </a:lnTo>
                <a:lnTo>
                  <a:pt x="305125" y="1688021"/>
                </a:lnTo>
                <a:lnTo>
                  <a:pt x="594966" y="1688021"/>
                </a:lnTo>
                <a:lnTo>
                  <a:pt x="2590883" y="1088250"/>
                </a:lnTo>
                <a:lnTo>
                  <a:pt x="226160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3774" y="9601948"/>
            <a:ext cx="2628265" cy="1706880"/>
          </a:xfrm>
          <a:custGeom>
            <a:avLst/>
            <a:gdLst/>
            <a:ahLst/>
            <a:cxnLst/>
            <a:rect l="l" t="t" r="r" b="b"/>
            <a:pathLst>
              <a:path w="2628265" h="1706879">
                <a:moveTo>
                  <a:pt x="2290243" y="0"/>
                </a:moveTo>
                <a:lnTo>
                  <a:pt x="0" y="688221"/>
                </a:lnTo>
                <a:lnTo>
                  <a:pt x="308139" y="1706607"/>
                </a:lnTo>
                <a:lnTo>
                  <a:pt x="339387" y="1706607"/>
                </a:lnTo>
                <a:lnTo>
                  <a:pt x="37279" y="708159"/>
                </a:lnTo>
                <a:lnTo>
                  <a:pt x="2270233" y="37161"/>
                </a:lnTo>
                <a:lnTo>
                  <a:pt x="2301488" y="37161"/>
                </a:lnTo>
                <a:lnTo>
                  <a:pt x="2290243" y="0"/>
                </a:lnTo>
                <a:close/>
              </a:path>
              <a:path w="2628265" h="1706879">
                <a:moveTo>
                  <a:pt x="2301488" y="37161"/>
                </a:moveTo>
                <a:lnTo>
                  <a:pt x="2270233" y="37161"/>
                </a:lnTo>
                <a:lnTo>
                  <a:pt x="2590893" y="1096868"/>
                </a:lnTo>
                <a:lnTo>
                  <a:pt x="561797" y="1706607"/>
                </a:lnTo>
                <a:lnTo>
                  <a:pt x="665425" y="1706607"/>
                </a:lnTo>
                <a:lnTo>
                  <a:pt x="2628180" y="1116805"/>
                </a:lnTo>
                <a:lnTo>
                  <a:pt x="2301488" y="371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09" y="8783838"/>
            <a:ext cx="2832706" cy="25247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 rot="6540000">
            <a:off x="1807464" y="10592622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260000">
            <a:off x="1776062" y="106518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740000">
            <a:off x="1751878" y="1068889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160000">
            <a:off x="1724676" y="1071839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580000">
            <a:off x="1694626" y="107432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060000">
            <a:off x="1656372" y="1076619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660000">
            <a:off x="1609240" y="10788950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020000">
            <a:off x="1574596" y="10797764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740000">
            <a:off x="1506087" y="108057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280000">
            <a:off x="1455202" y="1080259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820000">
            <a:off x="1405290" y="1079153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360000">
            <a:off x="1360974" y="1077343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960000">
            <a:off x="1315483" y="1074509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3620000">
            <a:off x="1268391" y="1070450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100000">
            <a:off x="1237965" y="10669942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580000">
            <a:off x="1217420" y="1063307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180000">
            <a:off x="1194836" y="1057794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660000">
            <a:off x="1183161" y="1053700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71454" y="10489363"/>
            <a:ext cx="79375" cy="60325"/>
          </a:xfrm>
          <a:prstGeom prst="rect">
            <a:avLst/>
          </a:prstGeom>
        </p:spPr>
        <p:txBody>
          <a:bodyPr vert="vert270" wrap="square" lIns="0" tIns="44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6560000">
            <a:off x="1180447" y="10449649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040000">
            <a:off x="1188753" y="1040706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460000">
            <a:off x="1201371" y="1036860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180000">
            <a:off x="1227563" y="1030962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660000">
            <a:off x="1257833" y="1027361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320000">
            <a:off x="1301553" y="1022955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800000">
            <a:off x="1336681" y="10206417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220000">
            <a:off x="1373011" y="1018812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1410976" y="10173436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120000">
            <a:off x="1455546" y="101640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540000">
            <a:off x="1495962" y="1016062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40000">
            <a:off x="1531820" y="101618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600000">
            <a:off x="1562161" y="10166640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40000">
            <a:off x="1608183" y="10179147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00000">
            <a:off x="1670085" y="1020713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280000">
            <a:off x="1704452" y="1023186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760000">
            <a:off x="1737773" y="10261271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240000">
            <a:off x="1764239" y="10296013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780000">
            <a:off x="1789788" y="10337278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260000">
            <a:off x="1808548" y="1038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740000">
            <a:off x="1821350" y="1042331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5100000">
            <a:off x="1829066" y="10455351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818045" y="10484579"/>
            <a:ext cx="79375" cy="6731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0">
            <a:off x="1818734" y="1054170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2096978" y="10500885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30" baseline="7936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525" b="1" spc="-89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15" baseline="7936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525" baseline="7936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54865" y="10519388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101339" y="8880462"/>
            <a:ext cx="2621915" cy="2099310"/>
          </a:xfrm>
          <a:custGeom>
            <a:avLst/>
            <a:gdLst/>
            <a:ahLst/>
            <a:cxnLst/>
            <a:rect l="l" t="t" r="r" b="b"/>
            <a:pathLst>
              <a:path w="2621915" h="2099309">
                <a:moveTo>
                  <a:pt x="529213" y="0"/>
                </a:moveTo>
                <a:lnTo>
                  <a:pt x="0" y="1006901"/>
                </a:lnTo>
                <a:lnTo>
                  <a:pt x="2092520" y="2099147"/>
                </a:lnTo>
                <a:lnTo>
                  <a:pt x="2621729" y="1092249"/>
                </a:lnTo>
                <a:lnTo>
                  <a:pt x="5292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1145" y="8860348"/>
            <a:ext cx="2662555" cy="2139950"/>
          </a:xfrm>
          <a:custGeom>
            <a:avLst/>
            <a:gdLst/>
            <a:ahLst/>
            <a:cxnLst/>
            <a:rect l="l" t="t" r="r" b="b"/>
            <a:pathLst>
              <a:path w="2662555" h="2139950">
                <a:moveTo>
                  <a:pt x="543098" y="0"/>
                </a:moveTo>
                <a:lnTo>
                  <a:pt x="0" y="1033298"/>
                </a:lnTo>
                <a:lnTo>
                  <a:pt x="2119017" y="2139386"/>
                </a:lnTo>
                <a:lnTo>
                  <a:pt x="2140170" y="2099141"/>
                </a:lnTo>
                <a:lnTo>
                  <a:pt x="2106400" y="2099141"/>
                </a:lnTo>
                <a:lnTo>
                  <a:pt x="40383" y="1020722"/>
                </a:lnTo>
                <a:lnTo>
                  <a:pt x="555719" y="40239"/>
                </a:lnTo>
                <a:lnTo>
                  <a:pt x="620189" y="40239"/>
                </a:lnTo>
                <a:lnTo>
                  <a:pt x="543098" y="0"/>
                </a:lnTo>
                <a:close/>
              </a:path>
              <a:path w="2662555" h="2139950">
                <a:moveTo>
                  <a:pt x="620189" y="40239"/>
                </a:moveTo>
                <a:lnTo>
                  <a:pt x="555719" y="40239"/>
                </a:lnTo>
                <a:lnTo>
                  <a:pt x="2621735" y="1118657"/>
                </a:lnTo>
                <a:lnTo>
                  <a:pt x="2106400" y="2099141"/>
                </a:lnTo>
                <a:lnTo>
                  <a:pt x="2140170" y="2099141"/>
                </a:lnTo>
                <a:lnTo>
                  <a:pt x="2662121" y="1106081"/>
                </a:lnTo>
                <a:lnTo>
                  <a:pt x="620189" y="4023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4148" y="9632596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79" h="397509">
                <a:moveTo>
                  <a:pt x="12224" y="0"/>
                </a:moveTo>
                <a:lnTo>
                  <a:pt x="0" y="23255"/>
                </a:lnTo>
                <a:lnTo>
                  <a:pt x="41043" y="49494"/>
                </a:lnTo>
                <a:lnTo>
                  <a:pt x="75589" y="81435"/>
                </a:lnTo>
                <a:lnTo>
                  <a:pt x="103347" y="118134"/>
                </a:lnTo>
                <a:lnTo>
                  <a:pt x="124025" y="158643"/>
                </a:lnTo>
                <a:lnTo>
                  <a:pt x="137335" y="202016"/>
                </a:lnTo>
                <a:lnTo>
                  <a:pt x="142985" y="247306"/>
                </a:lnTo>
                <a:lnTo>
                  <a:pt x="140685" y="293566"/>
                </a:lnTo>
                <a:lnTo>
                  <a:pt x="130144" y="339851"/>
                </a:lnTo>
                <a:lnTo>
                  <a:pt x="111073" y="385213"/>
                </a:lnTo>
                <a:lnTo>
                  <a:pt x="134412" y="397391"/>
                </a:lnTo>
                <a:lnTo>
                  <a:pt x="153673" y="352644"/>
                </a:lnTo>
                <a:lnTo>
                  <a:pt x="165317" y="306990"/>
                </a:lnTo>
                <a:lnTo>
                  <a:pt x="169577" y="261186"/>
                </a:lnTo>
                <a:lnTo>
                  <a:pt x="166686" y="215990"/>
                </a:lnTo>
                <a:lnTo>
                  <a:pt x="156878" y="172159"/>
                </a:lnTo>
                <a:lnTo>
                  <a:pt x="140385" y="130451"/>
                </a:lnTo>
                <a:lnTo>
                  <a:pt x="117440" y="91624"/>
                </a:lnTo>
                <a:lnTo>
                  <a:pt x="88277" y="56434"/>
                </a:lnTo>
                <a:lnTo>
                  <a:pt x="53127" y="25640"/>
                </a:lnTo>
                <a:lnTo>
                  <a:pt x="12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7779" y="9000239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09">
                <a:moveTo>
                  <a:pt x="0" y="0"/>
                </a:moveTo>
                <a:lnTo>
                  <a:pt x="19307" y="41820"/>
                </a:lnTo>
                <a:lnTo>
                  <a:pt x="23297" y="36066"/>
                </a:lnTo>
                <a:lnTo>
                  <a:pt x="27161" y="30178"/>
                </a:lnTo>
                <a:lnTo>
                  <a:pt x="30894" y="24158"/>
                </a:lnTo>
                <a:lnTo>
                  <a:pt x="34493" y="18009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23235" y="8990396"/>
            <a:ext cx="42545" cy="27940"/>
          </a:xfrm>
          <a:custGeom>
            <a:avLst/>
            <a:gdLst/>
            <a:ahLst/>
            <a:cxnLst/>
            <a:rect l="l" t="t" r="r" b="b"/>
            <a:pathLst>
              <a:path w="42544" h="27940">
                <a:moveTo>
                  <a:pt x="0" y="0"/>
                </a:moveTo>
                <a:lnTo>
                  <a:pt x="4544" y="9842"/>
                </a:lnTo>
                <a:lnTo>
                  <a:pt x="39037" y="27852"/>
                </a:lnTo>
                <a:lnTo>
                  <a:pt x="40036" y="26093"/>
                </a:lnTo>
                <a:lnTo>
                  <a:pt x="41980" y="22533"/>
                </a:lnTo>
                <a:lnTo>
                  <a:pt x="41102" y="21674"/>
                </a:lnTo>
                <a:lnTo>
                  <a:pt x="40084" y="20931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66987" y="1006841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2" y="0"/>
                </a:moveTo>
                <a:lnTo>
                  <a:pt x="2125" y="2397"/>
                </a:lnTo>
                <a:lnTo>
                  <a:pt x="0" y="6303"/>
                </a:lnTo>
                <a:lnTo>
                  <a:pt x="1790" y="10230"/>
                </a:lnTo>
                <a:lnTo>
                  <a:pt x="21511" y="44163"/>
                </a:lnTo>
                <a:lnTo>
                  <a:pt x="46249" y="74500"/>
                </a:lnTo>
                <a:lnTo>
                  <a:pt x="76581" y="101435"/>
                </a:lnTo>
                <a:lnTo>
                  <a:pt x="111012" y="123148"/>
                </a:lnTo>
                <a:lnTo>
                  <a:pt x="148549" y="138997"/>
                </a:lnTo>
                <a:lnTo>
                  <a:pt x="188036" y="148508"/>
                </a:lnTo>
                <a:lnTo>
                  <a:pt x="227156" y="151494"/>
                </a:lnTo>
                <a:lnTo>
                  <a:pt x="246800" y="150677"/>
                </a:lnTo>
                <a:lnTo>
                  <a:pt x="266410" y="148330"/>
                </a:lnTo>
                <a:lnTo>
                  <a:pt x="270630" y="147566"/>
                </a:lnTo>
                <a:lnTo>
                  <a:pt x="272640" y="143597"/>
                </a:lnTo>
                <a:lnTo>
                  <a:pt x="271740" y="138110"/>
                </a:lnTo>
                <a:lnTo>
                  <a:pt x="270337" y="136163"/>
                </a:lnTo>
                <a:lnTo>
                  <a:pt x="267311" y="134582"/>
                </a:lnTo>
                <a:lnTo>
                  <a:pt x="266248" y="134330"/>
                </a:lnTo>
                <a:lnTo>
                  <a:pt x="265007" y="134330"/>
                </a:lnTo>
                <a:lnTo>
                  <a:pt x="228811" y="132625"/>
                </a:lnTo>
                <a:lnTo>
                  <a:pt x="157387" y="115375"/>
                </a:lnTo>
                <a:lnTo>
                  <a:pt x="91037" y="80740"/>
                </a:lnTo>
                <a:lnTo>
                  <a:pt x="36134" y="32053"/>
                </a:lnTo>
                <a:lnTo>
                  <a:pt x="13462" y="2397"/>
                </a:lnTo>
                <a:lnTo>
                  <a:pt x="12596" y="1633"/>
                </a:lnTo>
                <a:lnTo>
                  <a:pt x="9570" y="52"/>
                </a:lnTo>
                <a:lnTo>
                  <a:pt x="7162" y="0"/>
                </a:lnTo>
                <a:close/>
              </a:path>
              <a:path w="273050" h="151765">
                <a:moveTo>
                  <a:pt x="266159" y="134310"/>
                </a:moveTo>
                <a:lnTo>
                  <a:pt x="265007" y="134330"/>
                </a:lnTo>
                <a:lnTo>
                  <a:pt x="266248" y="1343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972947" y="10149743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77" y="0"/>
                </a:moveTo>
                <a:lnTo>
                  <a:pt x="0" y="47250"/>
                </a:lnTo>
                <a:lnTo>
                  <a:pt x="1286" y="64039"/>
                </a:lnTo>
                <a:lnTo>
                  <a:pt x="4048" y="80518"/>
                </a:lnTo>
                <a:lnTo>
                  <a:pt x="7923" y="97091"/>
                </a:lnTo>
                <a:lnTo>
                  <a:pt x="12557" y="113791"/>
                </a:lnTo>
                <a:lnTo>
                  <a:pt x="17411" y="130021"/>
                </a:lnTo>
                <a:lnTo>
                  <a:pt x="25993" y="159502"/>
                </a:lnTo>
                <a:lnTo>
                  <a:pt x="32092" y="187636"/>
                </a:lnTo>
                <a:lnTo>
                  <a:pt x="33474" y="213910"/>
                </a:lnTo>
                <a:lnTo>
                  <a:pt x="27903" y="237809"/>
                </a:lnTo>
                <a:lnTo>
                  <a:pt x="26730" y="240522"/>
                </a:lnTo>
                <a:lnTo>
                  <a:pt x="27840" y="243682"/>
                </a:lnTo>
                <a:lnTo>
                  <a:pt x="62383" y="261709"/>
                </a:lnTo>
                <a:lnTo>
                  <a:pt x="63985" y="261831"/>
                </a:lnTo>
                <a:lnTo>
                  <a:pt x="66928" y="260837"/>
                </a:lnTo>
                <a:lnTo>
                  <a:pt x="78879" y="207525"/>
                </a:lnTo>
                <a:lnTo>
                  <a:pt x="77566" y="187499"/>
                </a:lnTo>
                <a:lnTo>
                  <a:pt x="76885" y="181662"/>
                </a:lnTo>
                <a:lnTo>
                  <a:pt x="75922" y="175834"/>
                </a:lnTo>
                <a:lnTo>
                  <a:pt x="74310" y="167650"/>
                </a:lnTo>
                <a:lnTo>
                  <a:pt x="75954" y="165872"/>
                </a:lnTo>
                <a:lnTo>
                  <a:pt x="114793" y="152873"/>
                </a:lnTo>
                <a:lnTo>
                  <a:pt x="160409" y="131002"/>
                </a:lnTo>
                <a:lnTo>
                  <a:pt x="172723" y="121841"/>
                </a:lnTo>
                <a:lnTo>
                  <a:pt x="65294" y="121841"/>
                </a:lnTo>
                <a:lnTo>
                  <a:pt x="61713" y="119970"/>
                </a:lnTo>
                <a:lnTo>
                  <a:pt x="48761" y="73500"/>
                </a:lnTo>
                <a:lnTo>
                  <a:pt x="45705" y="53250"/>
                </a:lnTo>
                <a:lnTo>
                  <a:pt x="46038" y="34522"/>
                </a:lnTo>
                <a:lnTo>
                  <a:pt x="46310" y="32344"/>
                </a:lnTo>
                <a:lnTo>
                  <a:pt x="45441" y="29957"/>
                </a:lnTo>
                <a:lnTo>
                  <a:pt x="16353" y="1518"/>
                </a:lnTo>
                <a:lnTo>
                  <a:pt x="15798" y="1088"/>
                </a:lnTo>
                <a:lnTo>
                  <a:pt x="14112" y="209"/>
                </a:lnTo>
                <a:lnTo>
                  <a:pt x="12877" y="0"/>
                </a:lnTo>
                <a:close/>
              </a:path>
              <a:path w="193675" h="262254">
                <a:moveTo>
                  <a:pt x="148841" y="83840"/>
                </a:moveTo>
                <a:lnTo>
                  <a:pt x="146381" y="84489"/>
                </a:lnTo>
                <a:lnTo>
                  <a:pt x="144737" y="85955"/>
                </a:lnTo>
                <a:lnTo>
                  <a:pt x="129471" y="96903"/>
                </a:lnTo>
                <a:lnTo>
                  <a:pt x="90258" y="113791"/>
                </a:lnTo>
                <a:lnTo>
                  <a:pt x="65294" y="121841"/>
                </a:lnTo>
                <a:lnTo>
                  <a:pt x="172723" y="121841"/>
                </a:lnTo>
                <a:lnTo>
                  <a:pt x="193384" y="96436"/>
                </a:lnTo>
                <a:lnTo>
                  <a:pt x="192034" y="93567"/>
                </a:lnTo>
                <a:lnTo>
                  <a:pt x="191144" y="92656"/>
                </a:lnTo>
                <a:lnTo>
                  <a:pt x="189458" y="91777"/>
                </a:lnTo>
                <a:lnTo>
                  <a:pt x="188788" y="91567"/>
                </a:lnTo>
                <a:lnTo>
                  <a:pt x="188097" y="91484"/>
                </a:lnTo>
                <a:lnTo>
                  <a:pt x="178418" y="90147"/>
                </a:lnTo>
                <a:lnTo>
                  <a:pt x="168968" y="88478"/>
                </a:lnTo>
                <a:lnTo>
                  <a:pt x="159841" y="86551"/>
                </a:lnTo>
                <a:lnTo>
                  <a:pt x="151134" y="84437"/>
                </a:lnTo>
                <a:lnTo>
                  <a:pt x="148841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919051" y="10297508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4" h="72390">
                <a:moveTo>
                  <a:pt x="54082" y="0"/>
                </a:moveTo>
                <a:lnTo>
                  <a:pt x="21325" y="22257"/>
                </a:lnTo>
                <a:lnTo>
                  <a:pt x="0" y="49997"/>
                </a:lnTo>
                <a:lnTo>
                  <a:pt x="858" y="52971"/>
                </a:lnTo>
                <a:lnTo>
                  <a:pt x="1884" y="54234"/>
                </a:lnTo>
                <a:lnTo>
                  <a:pt x="36354" y="72231"/>
                </a:lnTo>
                <a:lnTo>
                  <a:pt x="39642" y="71336"/>
                </a:lnTo>
                <a:lnTo>
                  <a:pt x="41202" y="68832"/>
                </a:lnTo>
                <a:lnTo>
                  <a:pt x="45614" y="62613"/>
                </a:lnTo>
                <a:lnTo>
                  <a:pt x="50862" y="56769"/>
                </a:lnTo>
                <a:lnTo>
                  <a:pt x="56981" y="51266"/>
                </a:lnTo>
                <a:lnTo>
                  <a:pt x="64008" y="46072"/>
                </a:lnTo>
                <a:lnTo>
                  <a:pt x="67474" y="43744"/>
                </a:lnTo>
                <a:lnTo>
                  <a:pt x="67704" y="39983"/>
                </a:lnTo>
                <a:lnTo>
                  <a:pt x="58144" y="2120"/>
                </a:lnTo>
                <a:lnTo>
                  <a:pt x="5408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42456" y="1020139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5" h="45084">
                <a:moveTo>
                  <a:pt x="5596" y="0"/>
                </a:moveTo>
                <a:lnTo>
                  <a:pt x="2329" y="753"/>
                </a:lnTo>
                <a:lnTo>
                  <a:pt x="486" y="4240"/>
                </a:lnTo>
                <a:lnTo>
                  <a:pt x="308" y="5497"/>
                </a:lnTo>
                <a:lnTo>
                  <a:pt x="0" y="10456"/>
                </a:lnTo>
                <a:lnTo>
                  <a:pt x="217" y="18631"/>
                </a:lnTo>
                <a:lnTo>
                  <a:pt x="9690" y="44982"/>
                </a:lnTo>
                <a:lnTo>
                  <a:pt x="11512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2" y="18062"/>
                </a:lnTo>
                <a:lnTo>
                  <a:pt x="34349" y="15737"/>
                </a:lnTo>
                <a:lnTo>
                  <a:pt x="15156" y="5717"/>
                </a:lnTo>
                <a:lnTo>
                  <a:pt x="9900" y="2251"/>
                </a:lnTo>
                <a:lnTo>
                  <a:pt x="5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47609" y="9379735"/>
            <a:ext cx="273050" cy="151765"/>
          </a:xfrm>
          <a:custGeom>
            <a:avLst/>
            <a:gdLst/>
            <a:ahLst/>
            <a:cxnLst/>
            <a:rect l="l" t="t" r="r" b="b"/>
            <a:pathLst>
              <a:path w="273050" h="151765">
                <a:moveTo>
                  <a:pt x="7161" y="0"/>
                </a:moveTo>
                <a:lnTo>
                  <a:pt x="2123" y="2387"/>
                </a:lnTo>
                <a:lnTo>
                  <a:pt x="0" y="6303"/>
                </a:lnTo>
                <a:lnTo>
                  <a:pt x="1783" y="10219"/>
                </a:lnTo>
                <a:lnTo>
                  <a:pt x="21510" y="44154"/>
                </a:lnTo>
                <a:lnTo>
                  <a:pt x="46247" y="74500"/>
                </a:lnTo>
                <a:lnTo>
                  <a:pt x="76580" y="101426"/>
                </a:lnTo>
                <a:lnTo>
                  <a:pt x="111028" y="123148"/>
                </a:lnTo>
                <a:lnTo>
                  <a:pt x="148546" y="138989"/>
                </a:lnTo>
                <a:lnTo>
                  <a:pt x="188030" y="148508"/>
                </a:lnTo>
                <a:lnTo>
                  <a:pt x="227152" y="151494"/>
                </a:lnTo>
                <a:lnTo>
                  <a:pt x="246797" y="150677"/>
                </a:lnTo>
                <a:lnTo>
                  <a:pt x="266408" y="148330"/>
                </a:lnTo>
                <a:lnTo>
                  <a:pt x="270627" y="147555"/>
                </a:lnTo>
                <a:lnTo>
                  <a:pt x="272638" y="143587"/>
                </a:lnTo>
                <a:lnTo>
                  <a:pt x="271745" y="138100"/>
                </a:lnTo>
                <a:lnTo>
                  <a:pt x="270335" y="136152"/>
                </a:lnTo>
                <a:lnTo>
                  <a:pt x="267310" y="134571"/>
                </a:lnTo>
                <a:lnTo>
                  <a:pt x="266243" y="134320"/>
                </a:lnTo>
                <a:lnTo>
                  <a:pt x="265006" y="134320"/>
                </a:lnTo>
                <a:lnTo>
                  <a:pt x="228809" y="132614"/>
                </a:lnTo>
                <a:lnTo>
                  <a:pt x="157384" y="115365"/>
                </a:lnTo>
                <a:lnTo>
                  <a:pt x="91034" y="80730"/>
                </a:lnTo>
                <a:lnTo>
                  <a:pt x="36135" y="32043"/>
                </a:lnTo>
                <a:lnTo>
                  <a:pt x="13457" y="2387"/>
                </a:lnTo>
                <a:lnTo>
                  <a:pt x="12598" y="1622"/>
                </a:lnTo>
                <a:lnTo>
                  <a:pt x="9569" y="41"/>
                </a:lnTo>
                <a:lnTo>
                  <a:pt x="7161" y="0"/>
                </a:lnTo>
                <a:close/>
              </a:path>
              <a:path w="273050" h="151765">
                <a:moveTo>
                  <a:pt x="266154" y="134299"/>
                </a:moveTo>
                <a:lnTo>
                  <a:pt x="265006" y="134320"/>
                </a:lnTo>
                <a:lnTo>
                  <a:pt x="266243" y="1343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53565" y="9461051"/>
            <a:ext cx="193675" cy="262255"/>
          </a:xfrm>
          <a:custGeom>
            <a:avLst/>
            <a:gdLst/>
            <a:ahLst/>
            <a:cxnLst/>
            <a:rect l="l" t="t" r="r" b="b"/>
            <a:pathLst>
              <a:path w="193675" h="262254">
                <a:moveTo>
                  <a:pt x="12884" y="0"/>
                </a:moveTo>
                <a:lnTo>
                  <a:pt x="0" y="47256"/>
                </a:lnTo>
                <a:lnTo>
                  <a:pt x="1288" y="64039"/>
                </a:lnTo>
                <a:lnTo>
                  <a:pt x="4050" y="80518"/>
                </a:lnTo>
                <a:lnTo>
                  <a:pt x="7926" y="97092"/>
                </a:lnTo>
                <a:lnTo>
                  <a:pt x="12563" y="113794"/>
                </a:lnTo>
                <a:lnTo>
                  <a:pt x="17420" y="130027"/>
                </a:lnTo>
                <a:lnTo>
                  <a:pt x="25999" y="159508"/>
                </a:lnTo>
                <a:lnTo>
                  <a:pt x="32095" y="187643"/>
                </a:lnTo>
                <a:lnTo>
                  <a:pt x="33475" y="213916"/>
                </a:lnTo>
                <a:lnTo>
                  <a:pt x="27906" y="237814"/>
                </a:lnTo>
                <a:lnTo>
                  <a:pt x="26732" y="240526"/>
                </a:lnTo>
                <a:lnTo>
                  <a:pt x="27846" y="243688"/>
                </a:lnTo>
                <a:lnTo>
                  <a:pt x="62381" y="261709"/>
                </a:lnTo>
                <a:lnTo>
                  <a:pt x="63993" y="261834"/>
                </a:lnTo>
                <a:lnTo>
                  <a:pt x="66932" y="260840"/>
                </a:lnTo>
                <a:lnTo>
                  <a:pt x="78881" y="207524"/>
                </a:lnTo>
                <a:lnTo>
                  <a:pt x="77571" y="187502"/>
                </a:lnTo>
                <a:lnTo>
                  <a:pt x="76883" y="181659"/>
                </a:lnTo>
                <a:lnTo>
                  <a:pt x="75922" y="175837"/>
                </a:lnTo>
                <a:lnTo>
                  <a:pt x="74311" y="167659"/>
                </a:lnTo>
                <a:lnTo>
                  <a:pt x="75960" y="165879"/>
                </a:lnTo>
                <a:lnTo>
                  <a:pt x="114797" y="152877"/>
                </a:lnTo>
                <a:lnTo>
                  <a:pt x="160414" y="131005"/>
                </a:lnTo>
                <a:lnTo>
                  <a:pt x="172721" y="121849"/>
                </a:lnTo>
                <a:lnTo>
                  <a:pt x="65298" y="121849"/>
                </a:lnTo>
                <a:lnTo>
                  <a:pt x="61712" y="119975"/>
                </a:lnTo>
                <a:lnTo>
                  <a:pt x="48760" y="73504"/>
                </a:lnTo>
                <a:lnTo>
                  <a:pt x="45704" y="53255"/>
                </a:lnTo>
                <a:lnTo>
                  <a:pt x="46039" y="34522"/>
                </a:lnTo>
                <a:lnTo>
                  <a:pt x="46308" y="32344"/>
                </a:lnTo>
                <a:lnTo>
                  <a:pt x="45449" y="29957"/>
                </a:lnTo>
                <a:lnTo>
                  <a:pt x="16354" y="1518"/>
                </a:lnTo>
                <a:lnTo>
                  <a:pt x="15801" y="1088"/>
                </a:lnTo>
                <a:lnTo>
                  <a:pt x="14115" y="209"/>
                </a:lnTo>
                <a:lnTo>
                  <a:pt x="12884" y="0"/>
                </a:lnTo>
                <a:close/>
              </a:path>
              <a:path w="193675" h="262254">
                <a:moveTo>
                  <a:pt x="148840" y="83840"/>
                </a:moveTo>
                <a:lnTo>
                  <a:pt x="146388" y="84500"/>
                </a:lnTo>
                <a:lnTo>
                  <a:pt x="144742" y="85965"/>
                </a:lnTo>
                <a:lnTo>
                  <a:pt x="129476" y="96912"/>
                </a:lnTo>
                <a:lnTo>
                  <a:pt x="90263" y="113794"/>
                </a:lnTo>
                <a:lnTo>
                  <a:pt x="65298" y="121849"/>
                </a:lnTo>
                <a:lnTo>
                  <a:pt x="172721" y="121849"/>
                </a:lnTo>
                <a:lnTo>
                  <a:pt x="193387" y="96447"/>
                </a:lnTo>
                <a:lnTo>
                  <a:pt x="192041" y="93567"/>
                </a:lnTo>
                <a:lnTo>
                  <a:pt x="191151" y="92656"/>
                </a:lnTo>
                <a:lnTo>
                  <a:pt x="189464" y="91777"/>
                </a:lnTo>
                <a:lnTo>
                  <a:pt x="188795" y="91567"/>
                </a:lnTo>
                <a:lnTo>
                  <a:pt x="188103" y="91484"/>
                </a:lnTo>
                <a:lnTo>
                  <a:pt x="178420" y="90147"/>
                </a:lnTo>
                <a:lnTo>
                  <a:pt x="168968" y="88478"/>
                </a:lnTo>
                <a:lnTo>
                  <a:pt x="159843" y="86551"/>
                </a:lnTo>
                <a:lnTo>
                  <a:pt x="151141" y="84437"/>
                </a:lnTo>
                <a:lnTo>
                  <a:pt x="148840" y="8384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9679" y="9608817"/>
            <a:ext cx="67945" cy="72390"/>
          </a:xfrm>
          <a:custGeom>
            <a:avLst/>
            <a:gdLst/>
            <a:ahLst/>
            <a:cxnLst/>
            <a:rect l="l" t="t" r="r" b="b"/>
            <a:pathLst>
              <a:path w="67945" h="72390">
                <a:moveTo>
                  <a:pt x="54077" y="0"/>
                </a:moveTo>
                <a:lnTo>
                  <a:pt x="21314" y="22259"/>
                </a:lnTo>
                <a:lnTo>
                  <a:pt x="0" y="49998"/>
                </a:lnTo>
                <a:lnTo>
                  <a:pt x="848" y="52972"/>
                </a:lnTo>
                <a:lnTo>
                  <a:pt x="1880" y="54239"/>
                </a:lnTo>
                <a:lnTo>
                  <a:pt x="36352" y="72228"/>
                </a:lnTo>
                <a:lnTo>
                  <a:pt x="39635" y="71338"/>
                </a:lnTo>
                <a:lnTo>
                  <a:pt x="41198" y="68835"/>
                </a:lnTo>
                <a:lnTo>
                  <a:pt x="45611" y="62616"/>
                </a:lnTo>
                <a:lnTo>
                  <a:pt x="50858" y="56770"/>
                </a:lnTo>
                <a:lnTo>
                  <a:pt x="56976" y="51266"/>
                </a:lnTo>
                <a:lnTo>
                  <a:pt x="64003" y="46071"/>
                </a:lnTo>
                <a:lnTo>
                  <a:pt x="67461" y="43747"/>
                </a:lnTo>
                <a:lnTo>
                  <a:pt x="67701" y="39988"/>
                </a:lnTo>
                <a:lnTo>
                  <a:pt x="58139" y="2125"/>
                </a:lnTo>
                <a:lnTo>
                  <a:pt x="540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3076" y="9512705"/>
            <a:ext cx="46355" cy="45085"/>
          </a:xfrm>
          <a:custGeom>
            <a:avLst/>
            <a:gdLst/>
            <a:ahLst/>
            <a:cxnLst/>
            <a:rect l="l" t="t" r="r" b="b"/>
            <a:pathLst>
              <a:path w="46354" h="45084">
                <a:moveTo>
                  <a:pt x="5597" y="0"/>
                </a:moveTo>
                <a:lnTo>
                  <a:pt x="0" y="10456"/>
                </a:lnTo>
                <a:lnTo>
                  <a:pt x="216" y="18631"/>
                </a:lnTo>
                <a:lnTo>
                  <a:pt x="9695" y="44993"/>
                </a:lnTo>
                <a:lnTo>
                  <a:pt x="11516" y="44448"/>
                </a:lnTo>
                <a:lnTo>
                  <a:pt x="45752" y="23423"/>
                </a:lnTo>
                <a:lnTo>
                  <a:pt x="44506" y="20313"/>
                </a:lnTo>
                <a:lnTo>
                  <a:pt x="40199" y="18072"/>
                </a:lnTo>
                <a:lnTo>
                  <a:pt x="34346" y="15737"/>
                </a:lnTo>
                <a:lnTo>
                  <a:pt x="15154" y="5727"/>
                </a:lnTo>
                <a:lnTo>
                  <a:pt x="9904" y="2251"/>
                </a:lnTo>
                <a:lnTo>
                  <a:pt x="559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70416" y="9495894"/>
            <a:ext cx="857885" cy="855344"/>
          </a:xfrm>
          <a:custGeom>
            <a:avLst/>
            <a:gdLst/>
            <a:ahLst/>
            <a:cxnLst/>
            <a:rect l="l" t="t" r="r" b="b"/>
            <a:pathLst>
              <a:path w="857885" h="855345">
                <a:moveTo>
                  <a:pt x="409042" y="0"/>
                </a:moveTo>
                <a:lnTo>
                  <a:pt x="365122" y="4355"/>
                </a:lnTo>
                <a:lnTo>
                  <a:pt x="321998" y="13124"/>
                </a:lnTo>
                <a:lnTo>
                  <a:pt x="280029" y="26195"/>
                </a:lnTo>
                <a:lnTo>
                  <a:pt x="239569" y="43458"/>
                </a:lnTo>
                <a:lnTo>
                  <a:pt x="200976" y="64802"/>
                </a:lnTo>
                <a:lnTo>
                  <a:pt x="164605" y="90115"/>
                </a:lnTo>
                <a:lnTo>
                  <a:pt x="130813" y="119287"/>
                </a:lnTo>
                <a:lnTo>
                  <a:pt x="99956" y="152206"/>
                </a:lnTo>
                <a:lnTo>
                  <a:pt x="72392" y="188763"/>
                </a:lnTo>
                <a:lnTo>
                  <a:pt x="48475" y="228845"/>
                </a:lnTo>
                <a:lnTo>
                  <a:pt x="29032" y="271260"/>
                </a:lnTo>
                <a:lnTo>
                  <a:pt x="14574" y="314656"/>
                </a:lnTo>
                <a:lnTo>
                  <a:pt x="4990" y="358678"/>
                </a:lnTo>
                <a:lnTo>
                  <a:pt x="169" y="402970"/>
                </a:lnTo>
                <a:lnTo>
                  <a:pt x="0" y="447178"/>
                </a:lnTo>
                <a:lnTo>
                  <a:pt x="4370" y="490947"/>
                </a:lnTo>
                <a:lnTo>
                  <a:pt x="13169" y="533922"/>
                </a:lnTo>
                <a:lnTo>
                  <a:pt x="26286" y="575746"/>
                </a:lnTo>
                <a:lnTo>
                  <a:pt x="43608" y="616066"/>
                </a:lnTo>
                <a:lnTo>
                  <a:pt x="65025" y="654526"/>
                </a:lnTo>
                <a:lnTo>
                  <a:pt x="90425" y="690772"/>
                </a:lnTo>
                <a:lnTo>
                  <a:pt x="119697" y="724447"/>
                </a:lnTo>
                <a:lnTo>
                  <a:pt x="152730" y="755197"/>
                </a:lnTo>
                <a:lnTo>
                  <a:pt x="189411" y="782667"/>
                </a:lnTo>
                <a:lnTo>
                  <a:pt x="229631" y="806502"/>
                </a:lnTo>
                <a:lnTo>
                  <a:pt x="272192" y="825878"/>
                </a:lnTo>
                <a:lnTo>
                  <a:pt x="315738" y="840286"/>
                </a:lnTo>
                <a:lnTo>
                  <a:pt x="359912" y="849837"/>
                </a:lnTo>
                <a:lnTo>
                  <a:pt x="404358" y="854641"/>
                </a:lnTo>
                <a:lnTo>
                  <a:pt x="448720" y="854810"/>
                </a:lnTo>
                <a:lnTo>
                  <a:pt x="492640" y="850455"/>
                </a:lnTo>
                <a:lnTo>
                  <a:pt x="535764" y="841685"/>
                </a:lnTo>
                <a:lnTo>
                  <a:pt x="577734" y="828614"/>
                </a:lnTo>
                <a:lnTo>
                  <a:pt x="585363" y="825358"/>
                </a:lnTo>
                <a:lnTo>
                  <a:pt x="417882" y="825358"/>
                </a:lnTo>
                <a:lnTo>
                  <a:pt x="373569" y="821734"/>
                </a:lnTo>
                <a:lnTo>
                  <a:pt x="329465" y="813066"/>
                </a:lnTo>
                <a:lnTo>
                  <a:pt x="285978" y="799227"/>
                </a:lnTo>
                <a:lnTo>
                  <a:pt x="243515" y="780091"/>
                </a:lnTo>
                <a:lnTo>
                  <a:pt x="203549" y="756199"/>
                </a:lnTo>
                <a:lnTo>
                  <a:pt x="167369" y="728452"/>
                </a:lnTo>
                <a:lnTo>
                  <a:pt x="135104" y="697256"/>
                </a:lnTo>
                <a:lnTo>
                  <a:pt x="106881" y="663017"/>
                </a:lnTo>
                <a:lnTo>
                  <a:pt x="82826" y="626142"/>
                </a:lnTo>
                <a:lnTo>
                  <a:pt x="63069" y="587037"/>
                </a:lnTo>
                <a:lnTo>
                  <a:pt x="47735" y="546108"/>
                </a:lnTo>
                <a:lnTo>
                  <a:pt x="36953" y="503762"/>
                </a:lnTo>
                <a:lnTo>
                  <a:pt x="30850" y="460405"/>
                </a:lnTo>
                <a:lnTo>
                  <a:pt x="29553" y="416444"/>
                </a:lnTo>
                <a:lnTo>
                  <a:pt x="33190" y="372284"/>
                </a:lnTo>
                <a:lnTo>
                  <a:pt x="41888" y="328332"/>
                </a:lnTo>
                <a:lnTo>
                  <a:pt x="55775" y="284994"/>
                </a:lnTo>
                <a:lnTo>
                  <a:pt x="74978" y="242677"/>
                </a:lnTo>
                <a:lnTo>
                  <a:pt x="98951" y="202848"/>
                </a:lnTo>
                <a:lnTo>
                  <a:pt x="126794" y="166793"/>
                </a:lnTo>
                <a:lnTo>
                  <a:pt x="158097" y="134639"/>
                </a:lnTo>
                <a:lnTo>
                  <a:pt x="192454" y="106512"/>
                </a:lnTo>
                <a:lnTo>
                  <a:pt x="229457" y="82540"/>
                </a:lnTo>
                <a:lnTo>
                  <a:pt x="268697" y="62850"/>
                </a:lnTo>
                <a:lnTo>
                  <a:pt x="309767" y="47569"/>
                </a:lnTo>
                <a:lnTo>
                  <a:pt x="352260" y="36824"/>
                </a:lnTo>
                <a:lnTo>
                  <a:pt x="395767" y="30741"/>
                </a:lnTo>
                <a:lnTo>
                  <a:pt x="439881" y="29448"/>
                </a:lnTo>
                <a:lnTo>
                  <a:pt x="586707" y="29448"/>
                </a:lnTo>
                <a:lnTo>
                  <a:pt x="585570" y="28930"/>
                </a:lnTo>
                <a:lnTo>
                  <a:pt x="542024" y="14523"/>
                </a:lnTo>
                <a:lnTo>
                  <a:pt x="497850" y="4972"/>
                </a:lnTo>
                <a:lnTo>
                  <a:pt x="453404" y="168"/>
                </a:lnTo>
                <a:lnTo>
                  <a:pt x="409042" y="0"/>
                </a:lnTo>
                <a:close/>
              </a:path>
              <a:path w="857885" h="855345">
                <a:moveTo>
                  <a:pt x="586707" y="29448"/>
                </a:moveTo>
                <a:lnTo>
                  <a:pt x="439881" y="29448"/>
                </a:lnTo>
                <a:lnTo>
                  <a:pt x="484193" y="33072"/>
                </a:lnTo>
                <a:lnTo>
                  <a:pt x="528297" y="41739"/>
                </a:lnTo>
                <a:lnTo>
                  <a:pt x="571784" y="55577"/>
                </a:lnTo>
                <a:lnTo>
                  <a:pt x="614247" y="74714"/>
                </a:lnTo>
                <a:lnTo>
                  <a:pt x="654213" y="98606"/>
                </a:lnTo>
                <a:lnTo>
                  <a:pt x="690393" y="126354"/>
                </a:lnTo>
                <a:lnTo>
                  <a:pt x="722658" y="157551"/>
                </a:lnTo>
                <a:lnTo>
                  <a:pt x="750881" y="191790"/>
                </a:lnTo>
                <a:lnTo>
                  <a:pt x="774936" y="228665"/>
                </a:lnTo>
                <a:lnTo>
                  <a:pt x="794694" y="267771"/>
                </a:lnTo>
                <a:lnTo>
                  <a:pt x="810028" y="308700"/>
                </a:lnTo>
                <a:lnTo>
                  <a:pt x="820810" y="351046"/>
                </a:lnTo>
                <a:lnTo>
                  <a:pt x="826914" y="394403"/>
                </a:lnTo>
                <a:lnTo>
                  <a:pt x="828211" y="438365"/>
                </a:lnTo>
                <a:lnTo>
                  <a:pt x="824574" y="482525"/>
                </a:lnTo>
                <a:lnTo>
                  <a:pt x="815876" y="526477"/>
                </a:lnTo>
                <a:lnTo>
                  <a:pt x="801990" y="569815"/>
                </a:lnTo>
                <a:lnTo>
                  <a:pt x="782787" y="612132"/>
                </a:lnTo>
                <a:lnTo>
                  <a:pt x="758813" y="651961"/>
                </a:lnTo>
                <a:lnTo>
                  <a:pt x="730970" y="688016"/>
                </a:lnTo>
                <a:lnTo>
                  <a:pt x="699666" y="720170"/>
                </a:lnTo>
                <a:lnTo>
                  <a:pt x="665309" y="748297"/>
                </a:lnTo>
                <a:lnTo>
                  <a:pt x="628306" y="772268"/>
                </a:lnTo>
                <a:lnTo>
                  <a:pt x="589066" y="791958"/>
                </a:lnTo>
                <a:lnTo>
                  <a:pt x="547995" y="807239"/>
                </a:lnTo>
                <a:lnTo>
                  <a:pt x="505503" y="817984"/>
                </a:lnTo>
                <a:lnTo>
                  <a:pt x="461995" y="824066"/>
                </a:lnTo>
                <a:lnTo>
                  <a:pt x="417882" y="825358"/>
                </a:lnTo>
                <a:lnTo>
                  <a:pt x="585363" y="825358"/>
                </a:lnTo>
                <a:lnTo>
                  <a:pt x="656787" y="790007"/>
                </a:lnTo>
                <a:lnTo>
                  <a:pt x="693158" y="764694"/>
                </a:lnTo>
                <a:lnTo>
                  <a:pt x="726950" y="735522"/>
                </a:lnTo>
                <a:lnTo>
                  <a:pt x="757806" y="702602"/>
                </a:lnTo>
                <a:lnTo>
                  <a:pt x="785371" y="666046"/>
                </a:lnTo>
                <a:lnTo>
                  <a:pt x="809288" y="625964"/>
                </a:lnTo>
                <a:lnTo>
                  <a:pt x="828733" y="583549"/>
                </a:lnTo>
                <a:lnTo>
                  <a:pt x="843191" y="540153"/>
                </a:lnTo>
                <a:lnTo>
                  <a:pt x="852776" y="496131"/>
                </a:lnTo>
                <a:lnTo>
                  <a:pt x="857597" y="451839"/>
                </a:lnTo>
                <a:lnTo>
                  <a:pt x="857767" y="407630"/>
                </a:lnTo>
                <a:lnTo>
                  <a:pt x="853397" y="363861"/>
                </a:lnTo>
                <a:lnTo>
                  <a:pt x="844598" y="320887"/>
                </a:lnTo>
                <a:lnTo>
                  <a:pt x="831482" y="279062"/>
                </a:lnTo>
                <a:lnTo>
                  <a:pt x="814159" y="238742"/>
                </a:lnTo>
                <a:lnTo>
                  <a:pt x="792742" y="200282"/>
                </a:lnTo>
                <a:lnTo>
                  <a:pt x="767341" y="164037"/>
                </a:lnTo>
                <a:lnTo>
                  <a:pt x="738069" y="130361"/>
                </a:lnTo>
                <a:lnTo>
                  <a:pt x="705035" y="99611"/>
                </a:lnTo>
                <a:lnTo>
                  <a:pt x="668352" y="72141"/>
                </a:lnTo>
                <a:lnTo>
                  <a:pt x="628132" y="48306"/>
                </a:lnTo>
                <a:lnTo>
                  <a:pt x="586707" y="294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70193" y="9761801"/>
            <a:ext cx="258445" cy="323215"/>
          </a:xfrm>
          <a:custGeom>
            <a:avLst/>
            <a:gdLst/>
            <a:ahLst/>
            <a:cxnLst/>
            <a:rect l="l" t="t" r="r" b="b"/>
            <a:pathLst>
              <a:path w="258444" h="323215">
                <a:moveTo>
                  <a:pt x="23180" y="177361"/>
                </a:moveTo>
                <a:lnTo>
                  <a:pt x="14144" y="180178"/>
                </a:lnTo>
                <a:lnTo>
                  <a:pt x="10311" y="187465"/>
                </a:lnTo>
                <a:lnTo>
                  <a:pt x="0" y="222824"/>
                </a:lnTo>
                <a:lnTo>
                  <a:pt x="3962" y="258200"/>
                </a:lnTo>
                <a:lnTo>
                  <a:pt x="20923" y="289529"/>
                </a:lnTo>
                <a:lnTo>
                  <a:pt x="49608" y="312749"/>
                </a:lnTo>
                <a:lnTo>
                  <a:pt x="85095" y="323027"/>
                </a:lnTo>
                <a:lnTo>
                  <a:pt x="120594" y="319083"/>
                </a:lnTo>
                <a:lnTo>
                  <a:pt x="152032" y="302187"/>
                </a:lnTo>
                <a:lnTo>
                  <a:pt x="159269" y="293311"/>
                </a:lnTo>
                <a:lnTo>
                  <a:pt x="87579" y="293311"/>
                </a:lnTo>
                <a:lnTo>
                  <a:pt x="63493" y="286331"/>
                </a:lnTo>
                <a:lnTo>
                  <a:pt x="44018" y="270574"/>
                </a:lnTo>
                <a:lnTo>
                  <a:pt x="32502" y="249312"/>
                </a:lnTo>
                <a:lnTo>
                  <a:pt x="29809" y="225301"/>
                </a:lnTo>
                <a:lnTo>
                  <a:pt x="36803" y="201297"/>
                </a:lnTo>
                <a:lnTo>
                  <a:pt x="40645" y="194010"/>
                </a:lnTo>
                <a:lnTo>
                  <a:pt x="37818" y="184994"/>
                </a:lnTo>
                <a:lnTo>
                  <a:pt x="23180" y="177361"/>
                </a:lnTo>
                <a:close/>
              </a:path>
              <a:path w="258444" h="323215">
                <a:moveTo>
                  <a:pt x="173101" y="0"/>
                </a:moveTo>
                <a:lnTo>
                  <a:pt x="137602" y="3942"/>
                </a:lnTo>
                <a:lnTo>
                  <a:pt x="106164" y="20835"/>
                </a:lnTo>
                <a:lnTo>
                  <a:pt x="82864" y="49407"/>
                </a:lnTo>
                <a:lnTo>
                  <a:pt x="72557" y="84772"/>
                </a:lnTo>
                <a:lnTo>
                  <a:pt x="76519" y="120151"/>
                </a:lnTo>
                <a:lnTo>
                  <a:pt x="93478" y="151481"/>
                </a:lnTo>
                <a:lnTo>
                  <a:pt x="141635" y="190467"/>
                </a:lnTo>
                <a:lnTo>
                  <a:pt x="153146" y="211737"/>
                </a:lnTo>
                <a:lnTo>
                  <a:pt x="148831" y="259767"/>
                </a:lnTo>
                <a:lnTo>
                  <a:pt x="111675" y="290636"/>
                </a:lnTo>
                <a:lnTo>
                  <a:pt x="87579" y="293311"/>
                </a:lnTo>
                <a:lnTo>
                  <a:pt x="159269" y="293311"/>
                </a:lnTo>
                <a:lnTo>
                  <a:pt x="175332" y="273609"/>
                </a:lnTo>
                <a:lnTo>
                  <a:pt x="185646" y="238232"/>
                </a:lnTo>
                <a:lnTo>
                  <a:pt x="181687" y="202847"/>
                </a:lnTo>
                <a:lnTo>
                  <a:pt x="164729" y="171514"/>
                </a:lnTo>
                <a:lnTo>
                  <a:pt x="116572" y="132530"/>
                </a:lnTo>
                <a:lnTo>
                  <a:pt x="105061" y="111263"/>
                </a:lnTo>
                <a:lnTo>
                  <a:pt x="109376" y="63239"/>
                </a:lnTo>
                <a:lnTo>
                  <a:pt x="146523" y="32382"/>
                </a:lnTo>
                <a:lnTo>
                  <a:pt x="170618" y="29709"/>
                </a:lnTo>
                <a:lnTo>
                  <a:pt x="232595" y="29709"/>
                </a:lnTo>
                <a:lnTo>
                  <a:pt x="208588" y="10277"/>
                </a:lnTo>
                <a:lnTo>
                  <a:pt x="173101" y="0"/>
                </a:lnTo>
                <a:close/>
              </a:path>
              <a:path w="258444" h="323215">
                <a:moveTo>
                  <a:pt x="232595" y="29709"/>
                </a:moveTo>
                <a:lnTo>
                  <a:pt x="170618" y="29709"/>
                </a:lnTo>
                <a:lnTo>
                  <a:pt x="194703" y="36685"/>
                </a:lnTo>
                <a:lnTo>
                  <a:pt x="214174" y="52448"/>
                </a:lnTo>
                <a:lnTo>
                  <a:pt x="225691" y="73712"/>
                </a:lnTo>
                <a:lnTo>
                  <a:pt x="228386" y="97721"/>
                </a:lnTo>
                <a:lnTo>
                  <a:pt x="221394" y="121719"/>
                </a:lnTo>
                <a:lnTo>
                  <a:pt x="217561" y="129006"/>
                </a:lnTo>
                <a:lnTo>
                  <a:pt x="220389" y="138011"/>
                </a:lnTo>
                <a:lnTo>
                  <a:pt x="235016" y="145655"/>
                </a:lnTo>
                <a:lnTo>
                  <a:pt x="244063" y="142838"/>
                </a:lnTo>
                <a:lnTo>
                  <a:pt x="247896" y="135551"/>
                </a:lnTo>
                <a:lnTo>
                  <a:pt x="258201" y="100193"/>
                </a:lnTo>
                <a:lnTo>
                  <a:pt x="254236" y="64821"/>
                </a:lnTo>
                <a:lnTo>
                  <a:pt x="237273" y="33495"/>
                </a:lnTo>
                <a:lnTo>
                  <a:pt x="232595" y="2970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5468" y="10044322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899" y="0"/>
                </a:moveTo>
                <a:lnTo>
                  <a:pt x="31862" y="2816"/>
                </a:lnTo>
                <a:lnTo>
                  <a:pt x="0" y="63411"/>
                </a:lnTo>
                <a:lnTo>
                  <a:pt x="2827" y="72427"/>
                </a:lnTo>
                <a:lnTo>
                  <a:pt x="17465" y="80060"/>
                </a:lnTo>
                <a:lnTo>
                  <a:pt x="26512" y="77243"/>
                </a:lnTo>
                <a:lnTo>
                  <a:pt x="58354" y="16648"/>
                </a:lnTo>
                <a:lnTo>
                  <a:pt x="55537" y="7633"/>
                </a:lnTo>
                <a:lnTo>
                  <a:pt x="4089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54751" y="9722217"/>
            <a:ext cx="58419" cy="80645"/>
          </a:xfrm>
          <a:custGeom>
            <a:avLst/>
            <a:gdLst/>
            <a:ahLst/>
            <a:cxnLst/>
            <a:rect l="l" t="t" r="r" b="b"/>
            <a:pathLst>
              <a:path w="58419" h="80645">
                <a:moveTo>
                  <a:pt x="40909" y="0"/>
                </a:moveTo>
                <a:lnTo>
                  <a:pt x="31862" y="2816"/>
                </a:lnTo>
                <a:lnTo>
                  <a:pt x="0" y="63443"/>
                </a:lnTo>
                <a:lnTo>
                  <a:pt x="2827" y="72448"/>
                </a:lnTo>
                <a:lnTo>
                  <a:pt x="17465" y="80091"/>
                </a:lnTo>
                <a:lnTo>
                  <a:pt x="26501" y="77275"/>
                </a:lnTo>
                <a:lnTo>
                  <a:pt x="58364" y="16648"/>
                </a:lnTo>
                <a:lnTo>
                  <a:pt x="55537" y="7643"/>
                </a:lnTo>
                <a:lnTo>
                  <a:pt x="409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 rot="9240000">
            <a:off x="1509071" y="1018793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9900000">
            <a:off x="1444136" y="10210307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440000">
            <a:off x="1401693" y="1021825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920000">
            <a:off x="1361838" y="10219603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340000">
            <a:off x="1322899" y="10216381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760000">
            <a:off x="1278971" y="1020746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360000">
            <a:off x="1230752" y="101873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720000">
            <a:off x="1198708" y="10171735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440000">
            <a:off x="1143401" y="1013146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980000">
            <a:off x="1109186" y="1009389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4520000">
            <a:off x="1081272" y="1005119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060000">
            <a:off x="1062356" y="1000680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600000">
            <a:off x="1050422" y="995353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036792" y="9888403"/>
            <a:ext cx="78740" cy="59690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6800000">
            <a:off x="1046751" y="984756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220000">
            <a:off x="1059153" y="9805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880000">
            <a:off x="1081715" y="9749661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300000">
            <a:off x="1101409" y="97139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780000">
            <a:off x="1129928" y="9679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260000">
            <a:off x="1160577" y="964956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740000">
            <a:off x="1196975" y="962416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160000">
            <a:off x="1233243" y="9605070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820000">
            <a:off x="1292486" y="9583972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300000">
            <a:off x="1340397" y="9576565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60000">
            <a:off x="1401719" y="957749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780000">
            <a:off x="1443519" y="9584512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00000">
            <a:off x="1482727" y="959618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80000">
            <a:off x="1519493" y="961375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00000">
            <a:off x="1558327" y="96368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580000">
            <a:off x="1589723" y="966219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880000">
            <a:off x="1615594" y="968575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300000">
            <a:off x="1632652" y="9714095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780000">
            <a:off x="1656264" y="9755571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500000">
            <a:off x="1681794" y="981703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980000">
            <a:off x="1688443" y="985953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83701" y="9899158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5940000">
            <a:off x="1685834" y="994761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420000">
            <a:off x="1674822" y="9995046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960000">
            <a:off x="1657515" y="1003903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380000">
            <a:off x="1637308" y="1007726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740000">
            <a:off x="1621252" y="101031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160000">
            <a:off x="1590481" y="1013025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700000">
            <a:off x="1551895" y="1016165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1735244" y="1044109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622175" y="9375507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91230" y="9010228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12224" y="110687"/>
                </a:moveTo>
                <a:lnTo>
                  <a:pt x="0" y="133943"/>
                </a:lnTo>
                <a:lnTo>
                  <a:pt x="44900" y="153137"/>
                </a:lnTo>
                <a:lnTo>
                  <a:pt x="90712" y="164740"/>
                </a:lnTo>
                <a:lnTo>
                  <a:pt x="136675" y="168986"/>
                </a:lnTo>
                <a:lnTo>
                  <a:pt x="182027" y="166105"/>
                </a:lnTo>
                <a:lnTo>
                  <a:pt x="226010" y="156331"/>
                </a:lnTo>
                <a:lnTo>
                  <a:pt x="261258" y="142489"/>
                </a:lnTo>
                <a:lnTo>
                  <a:pt x="150608" y="142489"/>
                </a:lnTo>
                <a:lnTo>
                  <a:pt x="104188" y="140197"/>
                </a:lnTo>
                <a:lnTo>
                  <a:pt x="57743" y="129693"/>
                </a:lnTo>
                <a:lnTo>
                  <a:pt x="12224" y="110687"/>
                </a:lnTo>
                <a:close/>
              </a:path>
              <a:path w="398780" h="169545">
                <a:moveTo>
                  <a:pt x="375426" y="0"/>
                </a:moveTo>
                <a:lnTo>
                  <a:pt x="349099" y="40899"/>
                </a:lnTo>
                <a:lnTo>
                  <a:pt x="317049" y="75325"/>
                </a:lnTo>
                <a:lnTo>
                  <a:pt x="280225" y="102986"/>
                </a:lnTo>
                <a:lnTo>
                  <a:pt x="239576" y="123594"/>
                </a:lnTo>
                <a:lnTo>
                  <a:pt x="196054" y="136858"/>
                </a:lnTo>
                <a:lnTo>
                  <a:pt x="150608" y="142489"/>
                </a:lnTo>
                <a:lnTo>
                  <a:pt x="261258" y="142489"/>
                </a:lnTo>
                <a:lnTo>
                  <a:pt x="306825" y="117030"/>
                </a:lnTo>
                <a:lnTo>
                  <a:pt x="342136" y="87967"/>
                </a:lnTo>
                <a:lnTo>
                  <a:pt x="373036" y="52938"/>
                </a:lnTo>
                <a:lnTo>
                  <a:pt x="398764" y="12177"/>
                </a:lnTo>
                <a:lnTo>
                  <a:pt x="3754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928475" y="10690794"/>
            <a:ext cx="398780" cy="169545"/>
          </a:xfrm>
          <a:custGeom>
            <a:avLst/>
            <a:gdLst/>
            <a:ahLst/>
            <a:cxnLst/>
            <a:rect l="l" t="t" r="r" b="b"/>
            <a:pathLst>
              <a:path w="398780" h="169545">
                <a:moveTo>
                  <a:pt x="262089" y="0"/>
                </a:moveTo>
                <a:lnTo>
                  <a:pt x="216737" y="2880"/>
                </a:lnTo>
                <a:lnTo>
                  <a:pt x="172755" y="12654"/>
                </a:lnTo>
                <a:lnTo>
                  <a:pt x="130902" y="29090"/>
                </a:lnTo>
                <a:lnTo>
                  <a:pt x="91941" y="51956"/>
                </a:lnTo>
                <a:lnTo>
                  <a:pt x="56629" y="81020"/>
                </a:lnTo>
                <a:lnTo>
                  <a:pt x="25729" y="116048"/>
                </a:lnTo>
                <a:lnTo>
                  <a:pt x="0" y="156811"/>
                </a:lnTo>
                <a:lnTo>
                  <a:pt x="23339" y="168989"/>
                </a:lnTo>
                <a:lnTo>
                  <a:pt x="49665" y="128088"/>
                </a:lnTo>
                <a:lnTo>
                  <a:pt x="81715" y="93662"/>
                </a:lnTo>
                <a:lnTo>
                  <a:pt x="118538" y="66001"/>
                </a:lnTo>
                <a:lnTo>
                  <a:pt x="159186" y="45394"/>
                </a:lnTo>
                <a:lnTo>
                  <a:pt x="202708" y="32130"/>
                </a:lnTo>
                <a:lnTo>
                  <a:pt x="248154" y="26500"/>
                </a:lnTo>
                <a:lnTo>
                  <a:pt x="378776" y="26500"/>
                </a:lnTo>
                <a:lnTo>
                  <a:pt x="353862" y="15849"/>
                </a:lnTo>
                <a:lnTo>
                  <a:pt x="308051" y="4245"/>
                </a:lnTo>
                <a:lnTo>
                  <a:pt x="262089" y="0"/>
                </a:lnTo>
                <a:close/>
              </a:path>
              <a:path w="398780" h="169545">
                <a:moveTo>
                  <a:pt x="378776" y="26500"/>
                </a:moveTo>
                <a:lnTo>
                  <a:pt x="248154" y="26500"/>
                </a:lnTo>
                <a:lnTo>
                  <a:pt x="294576" y="28792"/>
                </a:lnTo>
                <a:lnTo>
                  <a:pt x="341022" y="39296"/>
                </a:lnTo>
                <a:lnTo>
                  <a:pt x="386543" y="58302"/>
                </a:lnTo>
                <a:lnTo>
                  <a:pt x="398762" y="35044"/>
                </a:lnTo>
                <a:lnTo>
                  <a:pt x="378776" y="2650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24745" y="9840014"/>
            <a:ext cx="170180" cy="397510"/>
          </a:xfrm>
          <a:custGeom>
            <a:avLst/>
            <a:gdLst/>
            <a:ahLst/>
            <a:cxnLst/>
            <a:rect l="l" t="t" r="r" b="b"/>
            <a:pathLst>
              <a:path w="170180" h="397509">
                <a:moveTo>
                  <a:pt x="35169" y="0"/>
                </a:moveTo>
                <a:lnTo>
                  <a:pt x="15907" y="44747"/>
                </a:lnTo>
                <a:lnTo>
                  <a:pt x="4261" y="90401"/>
                </a:lnTo>
                <a:lnTo>
                  <a:pt x="0" y="136206"/>
                </a:lnTo>
                <a:lnTo>
                  <a:pt x="2888" y="181403"/>
                </a:lnTo>
                <a:lnTo>
                  <a:pt x="12695" y="225235"/>
                </a:lnTo>
                <a:lnTo>
                  <a:pt x="29186" y="266943"/>
                </a:lnTo>
                <a:lnTo>
                  <a:pt x="52130" y="305771"/>
                </a:lnTo>
                <a:lnTo>
                  <a:pt x="81292" y="340960"/>
                </a:lnTo>
                <a:lnTo>
                  <a:pt x="116441" y="371752"/>
                </a:lnTo>
                <a:lnTo>
                  <a:pt x="157343" y="397391"/>
                </a:lnTo>
                <a:lnTo>
                  <a:pt x="169573" y="374135"/>
                </a:lnTo>
                <a:lnTo>
                  <a:pt x="128528" y="347900"/>
                </a:lnTo>
                <a:lnTo>
                  <a:pt x="93982" y="315960"/>
                </a:lnTo>
                <a:lnTo>
                  <a:pt x="66224" y="279263"/>
                </a:lnTo>
                <a:lnTo>
                  <a:pt x="45545" y="238756"/>
                </a:lnTo>
                <a:lnTo>
                  <a:pt x="32235" y="195384"/>
                </a:lnTo>
                <a:lnTo>
                  <a:pt x="26585" y="150094"/>
                </a:lnTo>
                <a:lnTo>
                  <a:pt x="28886" y="103834"/>
                </a:lnTo>
                <a:lnTo>
                  <a:pt x="39427" y="57549"/>
                </a:lnTo>
                <a:lnTo>
                  <a:pt x="58498" y="12188"/>
                </a:lnTo>
                <a:lnTo>
                  <a:pt x="351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451439" y="9861836"/>
            <a:ext cx="251460" cy="346075"/>
          </a:xfrm>
          <a:custGeom>
            <a:avLst/>
            <a:gdLst/>
            <a:ahLst/>
            <a:cxnLst/>
            <a:rect l="l" t="t" r="r" b="b"/>
            <a:pathLst>
              <a:path w="251460" h="346075">
                <a:moveTo>
                  <a:pt x="26966" y="0"/>
                </a:moveTo>
                <a:lnTo>
                  <a:pt x="10463" y="43159"/>
                </a:lnTo>
                <a:lnTo>
                  <a:pt x="1556" y="87008"/>
                </a:lnTo>
                <a:lnTo>
                  <a:pt x="0" y="130745"/>
                </a:lnTo>
                <a:lnTo>
                  <a:pt x="5547" y="173567"/>
                </a:lnTo>
                <a:lnTo>
                  <a:pt x="17953" y="214673"/>
                </a:lnTo>
                <a:lnTo>
                  <a:pt x="36970" y="253260"/>
                </a:lnTo>
                <a:lnTo>
                  <a:pt x="62354" y="288526"/>
                </a:lnTo>
                <a:lnTo>
                  <a:pt x="93858" y="319668"/>
                </a:lnTo>
                <a:lnTo>
                  <a:pt x="131235" y="345884"/>
                </a:lnTo>
                <a:lnTo>
                  <a:pt x="251441" y="117169"/>
                </a:lnTo>
                <a:lnTo>
                  <a:pt x="269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478406" y="9856045"/>
            <a:ext cx="234950" cy="356870"/>
          </a:xfrm>
          <a:custGeom>
            <a:avLst/>
            <a:gdLst/>
            <a:ahLst/>
            <a:cxnLst/>
            <a:rect l="l" t="t" r="r" b="b"/>
            <a:pathLst>
              <a:path w="234950" h="356870">
                <a:moveTo>
                  <a:pt x="2858" y="0"/>
                </a:moveTo>
                <a:lnTo>
                  <a:pt x="931" y="3853"/>
                </a:lnTo>
                <a:lnTo>
                  <a:pt x="0" y="5790"/>
                </a:lnTo>
                <a:lnTo>
                  <a:pt x="224474" y="122959"/>
                </a:lnTo>
                <a:lnTo>
                  <a:pt x="104269" y="351675"/>
                </a:lnTo>
                <a:lnTo>
                  <a:pt x="107200" y="353392"/>
                </a:lnTo>
                <a:lnTo>
                  <a:pt x="110174" y="355046"/>
                </a:lnTo>
                <a:lnTo>
                  <a:pt x="113190" y="356669"/>
                </a:lnTo>
                <a:lnTo>
                  <a:pt x="114059" y="355800"/>
                </a:lnTo>
                <a:lnTo>
                  <a:pt x="114813" y="354785"/>
                </a:lnTo>
                <a:lnTo>
                  <a:pt x="234464" y="127127"/>
                </a:lnTo>
                <a:lnTo>
                  <a:pt x="232055" y="119451"/>
                </a:lnTo>
                <a:lnTo>
                  <a:pt x="4135" y="481"/>
                </a:lnTo>
                <a:lnTo>
                  <a:pt x="3507" y="209"/>
                </a:lnTo>
                <a:lnTo>
                  <a:pt x="285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36265" y="9855396"/>
            <a:ext cx="155575" cy="361315"/>
          </a:xfrm>
          <a:custGeom>
            <a:avLst/>
            <a:gdLst/>
            <a:ahLst/>
            <a:cxnLst/>
            <a:rect l="l" t="t" r="r" b="b"/>
            <a:pathLst>
              <a:path w="155575" h="361315">
                <a:moveTo>
                  <a:pt x="42339" y="0"/>
                </a:moveTo>
                <a:lnTo>
                  <a:pt x="36413" y="0"/>
                </a:lnTo>
                <a:lnTo>
                  <a:pt x="31984" y="2481"/>
                </a:lnTo>
                <a:lnTo>
                  <a:pt x="29701" y="6806"/>
                </a:lnTo>
                <a:lnTo>
                  <a:pt x="11569" y="50381"/>
                </a:lnTo>
                <a:lnTo>
                  <a:pt x="1773" y="95189"/>
                </a:lnTo>
                <a:lnTo>
                  <a:pt x="0" y="140233"/>
                </a:lnTo>
                <a:lnTo>
                  <a:pt x="5937" y="184516"/>
                </a:lnTo>
                <a:lnTo>
                  <a:pt x="19274" y="227042"/>
                </a:lnTo>
                <a:lnTo>
                  <a:pt x="39697" y="266815"/>
                </a:lnTo>
                <a:lnTo>
                  <a:pt x="66893" y="302837"/>
                </a:lnTo>
                <a:lnTo>
                  <a:pt x="100551" y="334112"/>
                </a:lnTo>
                <a:lnTo>
                  <a:pt x="140357" y="359643"/>
                </a:lnTo>
                <a:lnTo>
                  <a:pt x="144263" y="361098"/>
                </a:lnTo>
                <a:lnTo>
                  <a:pt x="149635" y="361098"/>
                </a:lnTo>
                <a:lnTo>
                  <a:pt x="152923" y="359758"/>
                </a:lnTo>
                <a:lnTo>
                  <a:pt x="155331" y="357318"/>
                </a:lnTo>
                <a:lnTo>
                  <a:pt x="152315" y="355695"/>
                </a:lnTo>
                <a:lnTo>
                  <a:pt x="149341" y="354041"/>
                </a:lnTo>
                <a:lnTo>
                  <a:pt x="109032" y="326107"/>
                </a:lnTo>
                <a:lnTo>
                  <a:pt x="77528" y="294965"/>
                </a:lnTo>
                <a:lnTo>
                  <a:pt x="52145" y="259700"/>
                </a:lnTo>
                <a:lnTo>
                  <a:pt x="33127" y="221113"/>
                </a:lnTo>
                <a:lnTo>
                  <a:pt x="20721" y="180007"/>
                </a:lnTo>
                <a:lnTo>
                  <a:pt x="15174" y="137184"/>
                </a:lnTo>
                <a:lnTo>
                  <a:pt x="16730" y="93447"/>
                </a:lnTo>
                <a:lnTo>
                  <a:pt x="25637" y="49598"/>
                </a:lnTo>
                <a:lnTo>
                  <a:pt x="42141" y="6439"/>
                </a:lnTo>
                <a:lnTo>
                  <a:pt x="43072" y="4502"/>
                </a:lnTo>
                <a:lnTo>
                  <a:pt x="44999" y="649"/>
                </a:lnTo>
                <a:lnTo>
                  <a:pt x="43690" y="209"/>
                </a:lnTo>
                <a:lnTo>
                  <a:pt x="4233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0" y="9306253"/>
            <a:ext cx="2073275" cy="1456055"/>
          </a:xfrm>
          <a:custGeom>
            <a:avLst/>
            <a:gdLst/>
            <a:ahLst/>
            <a:cxnLst/>
            <a:rect l="l" t="t" r="r" b="b"/>
            <a:pathLst>
              <a:path w="2073275" h="1456054">
                <a:moveTo>
                  <a:pt x="0" y="0"/>
                </a:moveTo>
                <a:lnTo>
                  <a:pt x="0" y="1284689"/>
                </a:lnTo>
                <a:lnTo>
                  <a:pt x="1906538" y="1455816"/>
                </a:lnTo>
                <a:lnTo>
                  <a:pt x="1952793" y="1447192"/>
                </a:lnTo>
                <a:lnTo>
                  <a:pt x="2073036" y="229696"/>
                </a:lnTo>
                <a:lnTo>
                  <a:pt x="2072975" y="212707"/>
                </a:lnTo>
                <a:lnTo>
                  <a:pt x="2067228" y="198324"/>
                </a:lnTo>
                <a:lnTo>
                  <a:pt x="2052331" y="187638"/>
                </a:lnTo>
                <a:lnTo>
                  <a:pt x="2024817" y="18174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0" y="9291285"/>
            <a:ext cx="2088514" cy="1485900"/>
          </a:xfrm>
          <a:custGeom>
            <a:avLst/>
            <a:gdLst/>
            <a:ahLst/>
            <a:cxnLst/>
            <a:rect l="l" t="t" r="r" b="b"/>
            <a:pathLst>
              <a:path w="2088514" h="1485900">
                <a:moveTo>
                  <a:pt x="0" y="1284689"/>
                </a:moveTo>
                <a:lnTo>
                  <a:pt x="0" y="1314624"/>
                </a:lnTo>
                <a:lnTo>
                  <a:pt x="1905198" y="1485631"/>
                </a:lnTo>
                <a:lnTo>
                  <a:pt x="1936389" y="1484821"/>
                </a:lnTo>
                <a:lnTo>
                  <a:pt x="1959263" y="1475974"/>
                </a:lnTo>
                <a:lnTo>
                  <a:pt x="1973952" y="1458998"/>
                </a:lnTo>
                <a:lnTo>
                  <a:pt x="1974757" y="1455941"/>
                </a:lnTo>
                <a:lnTo>
                  <a:pt x="1907889" y="1455941"/>
                </a:lnTo>
                <a:lnTo>
                  <a:pt x="0" y="1284689"/>
                </a:lnTo>
                <a:close/>
              </a:path>
              <a:path w="2088514" h="1485900">
                <a:moveTo>
                  <a:pt x="0" y="0"/>
                </a:moveTo>
                <a:lnTo>
                  <a:pt x="0" y="29936"/>
                </a:lnTo>
                <a:lnTo>
                  <a:pt x="2023477" y="211556"/>
                </a:lnTo>
                <a:lnTo>
                  <a:pt x="2044812" y="215608"/>
                </a:lnTo>
                <a:lnTo>
                  <a:pt x="2055332" y="222504"/>
                </a:lnTo>
                <a:lnTo>
                  <a:pt x="2058593" y="231869"/>
                </a:lnTo>
                <a:lnTo>
                  <a:pt x="2058146" y="243324"/>
                </a:lnTo>
                <a:lnTo>
                  <a:pt x="1950788" y="1431128"/>
                </a:lnTo>
                <a:lnTo>
                  <a:pt x="1907889" y="1455941"/>
                </a:lnTo>
                <a:lnTo>
                  <a:pt x="1974757" y="1455941"/>
                </a:lnTo>
                <a:lnTo>
                  <a:pt x="1980588" y="1433803"/>
                </a:lnTo>
                <a:lnTo>
                  <a:pt x="2087936" y="246005"/>
                </a:lnTo>
                <a:lnTo>
                  <a:pt x="2087672" y="225313"/>
                </a:lnTo>
                <a:lnTo>
                  <a:pt x="2080246" y="205781"/>
                </a:lnTo>
                <a:lnTo>
                  <a:pt x="2061224" y="190325"/>
                </a:lnTo>
                <a:lnTo>
                  <a:pt x="2026168" y="181860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0" y="9377964"/>
            <a:ext cx="2006600" cy="1312545"/>
          </a:xfrm>
          <a:custGeom>
            <a:avLst/>
            <a:gdLst/>
            <a:ahLst/>
            <a:cxnLst/>
            <a:rect l="l" t="t" r="r" b="b"/>
            <a:pathLst>
              <a:path w="2006600" h="1312545">
                <a:moveTo>
                  <a:pt x="0" y="0"/>
                </a:moveTo>
                <a:lnTo>
                  <a:pt x="0" y="1141257"/>
                </a:lnTo>
                <a:lnTo>
                  <a:pt x="1903659" y="1312127"/>
                </a:lnTo>
                <a:lnTo>
                  <a:pt x="2005980" y="180058"/>
                </a:lnTo>
                <a:lnTo>
                  <a:pt x="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0" y="9363003"/>
            <a:ext cx="2022475" cy="1343660"/>
          </a:xfrm>
          <a:custGeom>
            <a:avLst/>
            <a:gdLst/>
            <a:ahLst/>
            <a:cxnLst/>
            <a:rect l="l" t="t" r="r" b="b"/>
            <a:pathLst>
              <a:path w="2022475" h="1343659">
                <a:moveTo>
                  <a:pt x="0" y="1141255"/>
                </a:moveTo>
                <a:lnTo>
                  <a:pt x="0" y="1171189"/>
                </a:lnTo>
                <a:lnTo>
                  <a:pt x="1917219" y="1343273"/>
                </a:lnTo>
                <a:lnTo>
                  <a:pt x="1920144" y="1310907"/>
                </a:lnTo>
                <a:lnTo>
                  <a:pt x="1890109" y="1310907"/>
                </a:lnTo>
                <a:lnTo>
                  <a:pt x="0" y="1141255"/>
                </a:lnTo>
                <a:close/>
              </a:path>
              <a:path w="2022475" h="1343659">
                <a:moveTo>
                  <a:pt x="0" y="0"/>
                </a:moveTo>
                <a:lnTo>
                  <a:pt x="0" y="29931"/>
                </a:lnTo>
                <a:lnTo>
                  <a:pt x="1989740" y="208527"/>
                </a:lnTo>
                <a:lnTo>
                  <a:pt x="1890109" y="1310907"/>
                </a:lnTo>
                <a:lnTo>
                  <a:pt x="1920144" y="1310907"/>
                </a:lnTo>
                <a:lnTo>
                  <a:pt x="2022221" y="181512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0" y="9535772"/>
            <a:ext cx="2000567" cy="1772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 txBox="1"/>
          <p:nvPr/>
        </p:nvSpPr>
        <p:spPr>
          <a:xfrm rot="7860000">
            <a:off x="974562" y="1020646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8580000">
            <a:off x="922961" y="10250861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9060000">
            <a:off x="886788" y="10275385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9480000">
            <a:off x="850715" y="102923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9900000">
            <a:off x="813546" y="1030421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0380000">
            <a:off x="769336" y="10311990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1040000">
            <a:off x="717281" y="10313380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1400000">
            <a:off x="681568" y="10309874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2060000">
            <a:off x="615102" y="1029272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2600000">
            <a:off x="568898" y="1027101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3140000">
            <a:off x="526744" y="10242169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3680000">
            <a:off x="492421" y="1020867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4280000">
            <a:off x="460480" y="1016446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4940000">
            <a:off x="431867" y="1010947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5420000">
            <a:off x="416489" y="1006678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5900000">
            <a:off x="411497" y="10024082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6500000">
            <a:off x="411244" y="99644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6980000">
            <a:off x="415524" y="9922772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7460000">
            <a:off x="428636" y="9880879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7880000">
            <a:off x="445778" y="9840640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8360000">
            <a:off x="469616" y="980392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8780000">
            <a:off x="495763" y="977268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9500000">
            <a:off x="541870" y="97290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9980000">
            <a:off x="583579" y="9705619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0640000">
            <a:off x="640495" y="968185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1120000">
            <a:off x="681847" y="9672952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1540000">
            <a:off x="722614" y="966918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00000">
            <a:off x="763075" y="967084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780000">
            <a:off x="808137" y="967804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200000">
            <a:off x="846956" y="9689880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560000">
            <a:off x="880108" y="9702836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920000">
            <a:off x="906090" y="972051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460000">
            <a:off x="944153" y="974947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120000">
            <a:off x="991256" y="9797481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3600000">
            <a:off x="1013780" y="9833673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4080000">
            <a:off x="1033580" y="9873084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4560000">
            <a:off x="1044966" y="991598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5100000">
            <a:off x="1053324" y="9963296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5580000">
            <a:off x="1054128" y="1001118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6060000">
            <a:off x="1050287" y="100543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6420000">
            <a:off x="1045635" y="10085693"/>
            <a:ext cx="5523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6780000">
            <a:off x="1026945" y="1012069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7320000">
            <a:off x="1003428" y="10164218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7320000">
            <a:off x="737126" y="1078039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7980000">
            <a:off x="693353" y="10832654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8520000">
            <a:off x="662059" y="1086287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8940000">
            <a:off x="629317" y="1088600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9360000">
            <a:off x="594647" y="1090389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9780000">
            <a:off x="552029" y="10918591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0380000">
            <a:off x="501238" y="10929731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0740000">
            <a:off x="465435" y="10931665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1520000">
            <a:off x="396694" y="1092509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2060000">
            <a:off x="347617" y="1091129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2600000">
            <a:off x="301224" y="10889862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3080000">
            <a:off x="261974" y="1086279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3680000">
            <a:off x="223492" y="1082524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4340000">
            <a:off x="185939" y="1077601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4820000">
            <a:off x="163590" y="10736173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5300000">
            <a:off x="151676" y="1069497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960000">
            <a:off x="141273" y="10636107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6380000">
            <a:off x="138537" y="10594469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6860000">
            <a:off x="144595" y="1055082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7340000">
            <a:off x="154436" y="10508367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7820000">
            <a:off x="171942" y="104680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8240000">
            <a:off x="192351" y="1043331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8900000">
            <a:off x="230713" y="10381962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380000">
            <a:off x="267926" y="10352532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0100000">
            <a:off x="319879" y="1031925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20520000">
            <a:off x="359359" y="103038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20940000">
            <a:off x="398931" y="1029351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1420000">
            <a:off x="438773" y="102877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80000">
            <a:off x="484584" y="1028796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60000">
            <a:off x="524996" y="1029318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960000">
            <a:off x="559597" y="1030100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380000">
            <a:off x="588417" y="103132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860000">
            <a:off x="630587" y="10335404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2580000">
            <a:off x="685199" y="10375380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3000000">
            <a:off x="713270" y="10407128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3480000">
            <a:off x="739554" y="1044255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3960000">
            <a:off x="757920" y="10482600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4500000">
            <a:off x="774000" y="10528579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4980000">
            <a:off x="782752" y="10575376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777862" y="10615255"/>
            <a:ext cx="78740" cy="59055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5820000">
            <a:off x="787062" y="1065110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6240000">
            <a:off x="774613" y="10687267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6720000">
            <a:off x="758327" y="1073455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1360000">
            <a:off x="1036387" y="10788421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340000">
            <a:off x="591237" y="10528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000000">
            <a:off x="534227" y="10565731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540000">
            <a:off x="495382" y="1058505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960000">
            <a:off x="457409" y="105971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19010" y="10604066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860000">
            <a:off x="374084" y="1060600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460000">
            <a:off x="322448" y="10600327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1820000">
            <a:off x="287322" y="10592653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540000">
            <a:off x="223328" y="10567366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080000">
            <a:off x="180465" y="1053991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20000">
            <a:off x="142488" y="10505778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100000">
            <a:off x="113053" y="10467931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700000">
            <a:off x="87233" y="1042000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60000">
            <a:off x="65843" y="1036216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840000">
            <a:off x="56351" y="10317752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20000">
            <a:off x="56982" y="10274462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980000">
            <a:off x="64361" y="1021508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400000">
            <a:off x="73981" y="1017505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880000">
            <a:off x="92644" y="1013477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360000">
            <a:off x="114503" y="1009736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840000">
            <a:off x="143143" y="1006361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260000">
            <a:off x="173046" y="10036186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9920000">
            <a:off x="224582" y="9999333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400000">
            <a:off x="268978" y="9981055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1120000">
            <a:off x="328319" y="99651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540000">
            <a:off x="370662" y="996150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00000">
            <a:off x="411603" y="9963224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780000">
            <a:off x="451596" y="997009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200000">
            <a:off x="495181" y="9982828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680000">
            <a:off x="532183" y="999951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980000">
            <a:off x="563188" y="10016287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880000">
            <a:off x="620588" y="1007148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600000">
            <a:off x="661375" y="10124897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4080000">
            <a:off x="679002" y="10163543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4500000">
            <a:off x="693343" y="102052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980000">
            <a:off x="699030" y="1024952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5520000">
            <a:off x="700889" y="1029807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6000000">
            <a:off x="695490" y="10345308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6480000">
            <a:off x="686078" y="103877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840000">
            <a:off x="677459" y="10417749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7260000">
            <a:off x="654679" y="10449978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7800000">
            <a:off x="625680" y="10490106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720000">
            <a:off x="869171" y="10671134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0" y="9118701"/>
            <a:ext cx="2049145" cy="2190115"/>
          </a:xfrm>
          <a:custGeom>
            <a:avLst/>
            <a:gdLst/>
            <a:ahLst/>
            <a:cxnLst/>
            <a:rect l="l" t="t" r="r" b="b"/>
            <a:pathLst>
              <a:path w="2049145" h="2190115">
                <a:moveTo>
                  <a:pt x="169254" y="0"/>
                </a:moveTo>
                <a:lnTo>
                  <a:pt x="155373" y="6317"/>
                </a:lnTo>
                <a:lnTo>
                  <a:pt x="143308" y="18287"/>
                </a:lnTo>
                <a:lnTo>
                  <a:pt x="0" y="184155"/>
                </a:lnTo>
                <a:lnTo>
                  <a:pt x="0" y="1526422"/>
                </a:lnTo>
                <a:lnTo>
                  <a:pt x="773184" y="2189854"/>
                </a:lnTo>
                <a:lnTo>
                  <a:pt x="1561059" y="2189854"/>
                </a:lnTo>
                <a:lnTo>
                  <a:pt x="2034932" y="1641385"/>
                </a:lnTo>
                <a:lnTo>
                  <a:pt x="2044799" y="1627531"/>
                </a:lnTo>
                <a:lnTo>
                  <a:pt x="2048522" y="1612499"/>
                </a:lnTo>
                <a:lnTo>
                  <a:pt x="2042647" y="1595169"/>
                </a:lnTo>
                <a:lnTo>
                  <a:pt x="2023718" y="1574420"/>
                </a:lnTo>
                <a:lnTo>
                  <a:pt x="210027" y="18182"/>
                </a:lnTo>
                <a:lnTo>
                  <a:pt x="186843" y="2799"/>
                </a:lnTo>
                <a:lnTo>
                  <a:pt x="16925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0" y="9104161"/>
            <a:ext cx="2063750" cy="2204720"/>
          </a:xfrm>
          <a:custGeom>
            <a:avLst/>
            <a:gdLst/>
            <a:ahLst/>
            <a:cxnLst/>
            <a:rect l="l" t="t" r="r" b="b"/>
            <a:pathLst>
              <a:path w="2063750" h="2204720">
                <a:moveTo>
                  <a:pt x="0" y="1521290"/>
                </a:moveTo>
                <a:lnTo>
                  <a:pt x="0" y="1560633"/>
                </a:lnTo>
                <a:lnTo>
                  <a:pt x="750260" y="2204394"/>
                </a:lnTo>
                <a:lnTo>
                  <a:pt x="796109" y="2204394"/>
                </a:lnTo>
                <a:lnTo>
                  <a:pt x="0" y="1521290"/>
                </a:lnTo>
                <a:close/>
              </a:path>
              <a:path w="2063750" h="2204720">
                <a:moveTo>
                  <a:pt x="229056" y="29387"/>
                </a:moveTo>
                <a:lnTo>
                  <a:pt x="171875" y="29387"/>
                </a:lnTo>
                <a:lnTo>
                  <a:pt x="183471" y="32079"/>
                </a:lnTo>
                <a:lnTo>
                  <a:pt x="200267" y="44020"/>
                </a:lnTo>
                <a:lnTo>
                  <a:pt x="2013959" y="1600256"/>
                </a:lnTo>
                <a:lnTo>
                  <a:pt x="2028939" y="1615924"/>
                </a:lnTo>
                <a:lnTo>
                  <a:pt x="2033465" y="1627634"/>
                </a:lnTo>
                <a:lnTo>
                  <a:pt x="2030647" y="1637142"/>
                </a:lnTo>
                <a:lnTo>
                  <a:pt x="2023592" y="1646202"/>
                </a:lnTo>
                <a:lnTo>
                  <a:pt x="1541316" y="2204394"/>
                </a:lnTo>
                <a:lnTo>
                  <a:pt x="1580793" y="2204394"/>
                </a:lnTo>
                <a:lnTo>
                  <a:pt x="2046262" y="1665653"/>
                </a:lnTo>
                <a:lnTo>
                  <a:pt x="2058130" y="1648672"/>
                </a:lnTo>
                <a:lnTo>
                  <a:pt x="2063496" y="1628482"/>
                </a:lnTo>
                <a:lnTo>
                  <a:pt x="2057048" y="1604881"/>
                </a:lnTo>
                <a:lnTo>
                  <a:pt x="2033477" y="1577665"/>
                </a:lnTo>
                <a:lnTo>
                  <a:pt x="229056" y="29387"/>
                </a:lnTo>
                <a:close/>
              </a:path>
              <a:path w="2063750" h="2204720">
                <a:moveTo>
                  <a:pt x="166574" y="0"/>
                </a:moveTo>
                <a:lnTo>
                  <a:pt x="147517" y="8337"/>
                </a:lnTo>
                <a:lnTo>
                  <a:pt x="131970" y="23100"/>
                </a:lnTo>
                <a:lnTo>
                  <a:pt x="0" y="175846"/>
                </a:lnTo>
                <a:lnTo>
                  <a:pt x="0" y="221542"/>
                </a:lnTo>
                <a:lnTo>
                  <a:pt x="154643" y="42554"/>
                </a:lnTo>
                <a:lnTo>
                  <a:pt x="163069" y="33645"/>
                </a:lnTo>
                <a:lnTo>
                  <a:pt x="171875" y="29387"/>
                </a:lnTo>
                <a:lnTo>
                  <a:pt x="229056" y="29387"/>
                </a:lnTo>
                <a:lnTo>
                  <a:pt x="219788" y="21435"/>
                </a:lnTo>
                <a:lnTo>
                  <a:pt x="190284" y="2796"/>
                </a:lnTo>
                <a:lnTo>
                  <a:pt x="16657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0" y="9203175"/>
            <a:ext cx="1967864" cy="2105660"/>
          </a:xfrm>
          <a:custGeom>
            <a:avLst/>
            <a:gdLst/>
            <a:ahLst/>
            <a:cxnLst/>
            <a:rect l="l" t="t" r="r" b="b"/>
            <a:pathLst>
              <a:path w="1967864" h="2105659">
                <a:moveTo>
                  <a:pt x="177424" y="0"/>
                </a:moveTo>
                <a:lnTo>
                  <a:pt x="0" y="205357"/>
                </a:lnTo>
                <a:lnTo>
                  <a:pt x="0" y="1347689"/>
                </a:lnTo>
                <a:lnTo>
                  <a:pt x="883038" y="2105380"/>
                </a:lnTo>
                <a:lnTo>
                  <a:pt x="1475539" y="2105380"/>
                </a:lnTo>
                <a:lnTo>
                  <a:pt x="1967500" y="1535975"/>
                </a:lnTo>
                <a:lnTo>
                  <a:pt x="17742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0" y="9182160"/>
            <a:ext cx="1988820" cy="2126615"/>
          </a:xfrm>
          <a:custGeom>
            <a:avLst/>
            <a:gdLst/>
            <a:ahLst/>
            <a:cxnLst/>
            <a:rect l="l" t="t" r="r" b="b"/>
            <a:pathLst>
              <a:path w="1988820" h="2126615">
                <a:moveTo>
                  <a:pt x="0" y="1349037"/>
                </a:moveTo>
                <a:lnTo>
                  <a:pt x="0" y="1388376"/>
                </a:lnTo>
                <a:lnTo>
                  <a:pt x="860116" y="2126395"/>
                </a:lnTo>
                <a:lnTo>
                  <a:pt x="905957" y="2126395"/>
                </a:lnTo>
                <a:lnTo>
                  <a:pt x="0" y="1349037"/>
                </a:lnTo>
                <a:close/>
              </a:path>
              <a:path w="1988820" h="2126615">
                <a:moveTo>
                  <a:pt x="224847" y="42040"/>
                </a:moveTo>
                <a:lnTo>
                  <a:pt x="179003" y="42040"/>
                </a:lnTo>
                <a:lnTo>
                  <a:pt x="1946411" y="1558558"/>
                </a:lnTo>
                <a:lnTo>
                  <a:pt x="1455798" y="2126395"/>
                </a:lnTo>
                <a:lnTo>
                  <a:pt x="1495282" y="2126395"/>
                </a:lnTo>
                <a:lnTo>
                  <a:pt x="1988599" y="1555417"/>
                </a:lnTo>
                <a:lnTo>
                  <a:pt x="224847" y="42040"/>
                </a:lnTo>
                <a:close/>
              </a:path>
              <a:path w="1988820" h="2126615">
                <a:moveTo>
                  <a:pt x="175851" y="0"/>
                </a:moveTo>
                <a:lnTo>
                  <a:pt x="0" y="203533"/>
                </a:lnTo>
                <a:lnTo>
                  <a:pt x="0" y="249223"/>
                </a:lnTo>
                <a:lnTo>
                  <a:pt x="179003" y="42040"/>
                </a:lnTo>
                <a:lnTo>
                  <a:pt x="224847" y="42040"/>
                </a:lnTo>
                <a:lnTo>
                  <a:pt x="17585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07869" y="10663408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8" y="0"/>
                </a:moveTo>
                <a:lnTo>
                  <a:pt x="2963" y="1192"/>
                </a:lnTo>
                <a:lnTo>
                  <a:pt x="0" y="4521"/>
                </a:lnTo>
                <a:lnTo>
                  <a:pt x="848" y="8743"/>
                </a:lnTo>
                <a:lnTo>
                  <a:pt x="12360" y="46248"/>
                </a:lnTo>
                <a:lnTo>
                  <a:pt x="29559" y="81384"/>
                </a:lnTo>
                <a:lnTo>
                  <a:pt x="52987" y="114457"/>
                </a:lnTo>
                <a:lnTo>
                  <a:pt x="81610" y="143382"/>
                </a:lnTo>
                <a:lnTo>
                  <a:pt x="114551" y="167283"/>
                </a:lnTo>
                <a:lnTo>
                  <a:pt x="150854" y="185460"/>
                </a:lnTo>
                <a:lnTo>
                  <a:pt x="188275" y="197190"/>
                </a:lnTo>
                <a:lnTo>
                  <a:pt x="227228" y="202964"/>
                </a:lnTo>
                <a:lnTo>
                  <a:pt x="231511" y="203169"/>
                </a:lnTo>
                <a:lnTo>
                  <a:pt x="234380" y="199756"/>
                </a:lnTo>
                <a:lnTo>
                  <a:pt x="234757" y="194210"/>
                </a:lnTo>
                <a:lnTo>
                  <a:pt x="233825" y="191993"/>
                </a:lnTo>
                <a:lnTo>
                  <a:pt x="231239" y="189772"/>
                </a:lnTo>
                <a:lnTo>
                  <a:pt x="230171" y="189246"/>
                </a:lnTo>
                <a:lnTo>
                  <a:pt x="229050" y="189008"/>
                </a:lnTo>
                <a:lnTo>
                  <a:pt x="194180" y="179179"/>
                </a:lnTo>
                <a:lnTo>
                  <a:pt x="128531" y="146263"/>
                </a:lnTo>
                <a:lnTo>
                  <a:pt x="71769" y="97560"/>
                </a:lnTo>
                <a:lnTo>
                  <a:pt x="29353" y="37751"/>
                </a:lnTo>
                <a:lnTo>
                  <a:pt x="14020" y="3778"/>
                </a:lnTo>
                <a:lnTo>
                  <a:pt x="13339" y="2810"/>
                </a:lnTo>
                <a:lnTo>
                  <a:pt x="10743" y="585"/>
                </a:lnTo>
                <a:lnTo>
                  <a:pt x="8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68027" y="10745061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80" h="267334">
                <a:moveTo>
                  <a:pt x="37925" y="0"/>
                </a:moveTo>
                <a:lnTo>
                  <a:pt x="17871" y="43313"/>
                </a:lnTo>
                <a:lnTo>
                  <a:pt x="14256" y="76628"/>
                </a:lnTo>
                <a:lnTo>
                  <a:pt x="14267" y="93645"/>
                </a:lnTo>
                <a:lnTo>
                  <a:pt x="14980" y="110794"/>
                </a:lnTo>
                <a:lnTo>
                  <a:pt x="16083" y="128832"/>
                </a:lnTo>
                <a:lnTo>
                  <a:pt x="17694" y="158514"/>
                </a:lnTo>
                <a:lnTo>
                  <a:pt x="17244" y="187293"/>
                </a:lnTo>
                <a:lnTo>
                  <a:pt x="12622" y="213196"/>
                </a:lnTo>
                <a:lnTo>
                  <a:pt x="1769" y="235219"/>
                </a:lnTo>
                <a:lnTo>
                  <a:pt x="0" y="237592"/>
                </a:lnTo>
                <a:lnTo>
                  <a:pt x="376" y="240924"/>
                </a:lnTo>
                <a:lnTo>
                  <a:pt x="29915" y="266274"/>
                </a:lnTo>
                <a:lnTo>
                  <a:pt x="31454" y="266758"/>
                </a:lnTo>
                <a:lnTo>
                  <a:pt x="34543" y="266449"/>
                </a:lnTo>
                <a:lnTo>
                  <a:pt x="58294" y="217220"/>
                </a:lnTo>
                <a:lnTo>
                  <a:pt x="62898" y="177350"/>
                </a:lnTo>
                <a:lnTo>
                  <a:pt x="64909" y="175990"/>
                </a:lnTo>
                <a:lnTo>
                  <a:pt x="105693" y="172089"/>
                </a:lnTo>
                <a:lnTo>
                  <a:pt x="155092" y="161079"/>
                </a:lnTo>
                <a:lnTo>
                  <a:pt x="193030" y="138234"/>
                </a:lnTo>
                <a:lnTo>
                  <a:pt x="195062" y="134854"/>
                </a:lnTo>
                <a:lnTo>
                  <a:pt x="194402" y="131746"/>
                </a:lnTo>
                <a:lnTo>
                  <a:pt x="193775" y="130699"/>
                </a:lnTo>
                <a:lnTo>
                  <a:pt x="64532" y="130699"/>
                </a:lnTo>
                <a:lnTo>
                  <a:pt x="61464" y="128065"/>
                </a:lnTo>
                <a:lnTo>
                  <a:pt x="61233" y="126447"/>
                </a:lnTo>
                <a:lnTo>
                  <a:pt x="61118" y="125195"/>
                </a:lnTo>
                <a:lnTo>
                  <a:pt x="59761" y="101975"/>
                </a:lnTo>
                <a:lnTo>
                  <a:pt x="59406" y="79878"/>
                </a:lnTo>
                <a:lnTo>
                  <a:pt x="61030" y="59466"/>
                </a:lnTo>
                <a:lnTo>
                  <a:pt x="65610" y="41296"/>
                </a:lnTo>
                <a:lnTo>
                  <a:pt x="66364" y="39234"/>
                </a:lnTo>
                <a:lnTo>
                  <a:pt x="66071" y="36719"/>
                </a:lnTo>
                <a:lnTo>
                  <a:pt x="44522" y="3070"/>
                </a:lnTo>
                <a:lnTo>
                  <a:pt x="44187" y="2452"/>
                </a:lnTo>
                <a:lnTo>
                  <a:pt x="43747" y="1911"/>
                </a:lnTo>
                <a:lnTo>
                  <a:pt x="42302" y="670"/>
                </a:lnTo>
                <a:lnTo>
                  <a:pt x="41150" y="189"/>
                </a:lnTo>
                <a:lnTo>
                  <a:pt x="37925" y="0"/>
                </a:lnTo>
                <a:close/>
              </a:path>
              <a:path w="195580" h="267334">
                <a:moveTo>
                  <a:pt x="154539" y="112528"/>
                </a:moveTo>
                <a:lnTo>
                  <a:pt x="151995" y="112610"/>
                </a:lnTo>
                <a:lnTo>
                  <a:pt x="150058" y="113668"/>
                </a:lnTo>
                <a:lnTo>
                  <a:pt x="132705" y="120888"/>
                </a:lnTo>
                <a:lnTo>
                  <a:pt x="112674" y="125539"/>
                </a:lnTo>
                <a:lnTo>
                  <a:pt x="90676" y="128489"/>
                </a:lnTo>
                <a:lnTo>
                  <a:pt x="67422" y="130606"/>
                </a:lnTo>
                <a:lnTo>
                  <a:pt x="64532" y="130699"/>
                </a:lnTo>
                <a:lnTo>
                  <a:pt x="193775" y="130699"/>
                </a:lnTo>
                <a:lnTo>
                  <a:pt x="192297" y="129421"/>
                </a:lnTo>
                <a:lnTo>
                  <a:pt x="191700" y="129071"/>
                </a:lnTo>
                <a:lnTo>
                  <a:pt x="191041" y="128832"/>
                </a:lnTo>
                <a:lnTo>
                  <a:pt x="181914" y="125347"/>
                </a:lnTo>
                <a:lnTo>
                  <a:pt x="173088" y="121589"/>
                </a:lnTo>
                <a:lnTo>
                  <a:pt x="164639" y="117651"/>
                </a:lnTo>
                <a:lnTo>
                  <a:pt x="156644" y="113627"/>
                </a:lnTo>
                <a:lnTo>
                  <a:pt x="154539" y="1125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99223" y="10886322"/>
            <a:ext cx="68580" cy="66675"/>
          </a:xfrm>
          <a:custGeom>
            <a:avLst/>
            <a:gdLst/>
            <a:ahLst/>
            <a:cxnLst/>
            <a:rect l="l" t="t" r="r" b="b"/>
            <a:pathLst>
              <a:path w="68580" h="66675">
                <a:moveTo>
                  <a:pt x="64029" y="0"/>
                </a:moveTo>
                <a:lnTo>
                  <a:pt x="27059" y="14286"/>
                </a:lnTo>
                <a:lnTo>
                  <a:pt x="0" y="36496"/>
                </a:lnTo>
                <a:lnTo>
                  <a:pt x="146" y="39586"/>
                </a:lnTo>
                <a:lnTo>
                  <a:pt x="869" y="41050"/>
                </a:lnTo>
                <a:lnTo>
                  <a:pt x="30355" y="66355"/>
                </a:lnTo>
                <a:lnTo>
                  <a:pt x="33758" y="66224"/>
                </a:lnTo>
                <a:lnTo>
                  <a:pt x="35852" y="64137"/>
                </a:lnTo>
                <a:lnTo>
                  <a:pt x="41560" y="59075"/>
                </a:lnTo>
                <a:lnTo>
                  <a:pt x="47999" y="54566"/>
                </a:lnTo>
                <a:lnTo>
                  <a:pt x="55210" y="50587"/>
                </a:lnTo>
                <a:lnTo>
                  <a:pt x="63233" y="47113"/>
                </a:lnTo>
                <a:lnTo>
                  <a:pt x="67128" y="45626"/>
                </a:lnTo>
                <a:lnTo>
                  <a:pt x="68217" y="42019"/>
                </a:lnTo>
                <a:lnTo>
                  <a:pt x="68333" y="39586"/>
                </a:lnTo>
                <a:lnTo>
                  <a:pt x="68543" y="33854"/>
                </a:lnTo>
                <a:lnTo>
                  <a:pt x="68557" y="23299"/>
                </a:lnTo>
                <a:lnTo>
                  <a:pt x="68375" y="15959"/>
                </a:lnTo>
                <a:lnTo>
                  <a:pt x="67840" y="4416"/>
                </a:lnTo>
                <a:lnTo>
                  <a:pt x="67505" y="2977"/>
                </a:lnTo>
                <a:lnTo>
                  <a:pt x="64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47486" y="10809596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8" y="0"/>
                </a:moveTo>
                <a:lnTo>
                  <a:pt x="0" y="27387"/>
                </a:lnTo>
                <a:lnTo>
                  <a:pt x="213" y="39465"/>
                </a:lnTo>
                <a:lnTo>
                  <a:pt x="381" y="41351"/>
                </a:lnTo>
                <a:lnTo>
                  <a:pt x="1386" y="42544"/>
                </a:lnTo>
                <a:lnTo>
                  <a:pt x="3009" y="43934"/>
                </a:lnTo>
                <a:lnTo>
                  <a:pt x="4339" y="44750"/>
                </a:lnTo>
                <a:lnTo>
                  <a:pt x="6244" y="44638"/>
                </a:lnTo>
                <a:lnTo>
                  <a:pt x="44358" y="31878"/>
                </a:lnTo>
                <a:lnTo>
                  <a:pt x="43856" y="28572"/>
                </a:lnTo>
                <a:lnTo>
                  <a:pt x="40170" y="25408"/>
                </a:lnTo>
                <a:lnTo>
                  <a:pt x="34997" y="21824"/>
                </a:lnTo>
                <a:lnTo>
                  <a:pt x="18579" y="7736"/>
                </a:lnTo>
                <a:lnTo>
                  <a:pt x="14254" y="3171"/>
                </a:lnTo>
                <a:lnTo>
                  <a:pt x="10569" y="11"/>
                </a:lnTo>
                <a:lnTo>
                  <a:pt x="7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9189" y="9694950"/>
            <a:ext cx="234950" cy="203200"/>
          </a:xfrm>
          <a:custGeom>
            <a:avLst/>
            <a:gdLst/>
            <a:ahLst/>
            <a:cxnLst/>
            <a:rect l="l" t="t" r="r" b="b"/>
            <a:pathLst>
              <a:path w="234950" h="203200">
                <a:moveTo>
                  <a:pt x="8406" y="0"/>
                </a:moveTo>
                <a:lnTo>
                  <a:pt x="2961" y="1183"/>
                </a:lnTo>
                <a:lnTo>
                  <a:pt x="0" y="4512"/>
                </a:lnTo>
                <a:lnTo>
                  <a:pt x="848" y="8743"/>
                </a:lnTo>
                <a:lnTo>
                  <a:pt x="12356" y="46243"/>
                </a:lnTo>
                <a:lnTo>
                  <a:pt x="29554" y="81379"/>
                </a:lnTo>
                <a:lnTo>
                  <a:pt x="52985" y="114454"/>
                </a:lnTo>
                <a:lnTo>
                  <a:pt x="81609" y="143377"/>
                </a:lnTo>
                <a:lnTo>
                  <a:pt x="114550" y="167280"/>
                </a:lnTo>
                <a:lnTo>
                  <a:pt x="150848" y="185449"/>
                </a:lnTo>
                <a:lnTo>
                  <a:pt x="188276" y="197183"/>
                </a:lnTo>
                <a:lnTo>
                  <a:pt x="227233" y="202957"/>
                </a:lnTo>
                <a:lnTo>
                  <a:pt x="231514" y="203166"/>
                </a:lnTo>
                <a:lnTo>
                  <a:pt x="234375" y="199753"/>
                </a:lnTo>
                <a:lnTo>
                  <a:pt x="234749" y="194203"/>
                </a:lnTo>
                <a:lnTo>
                  <a:pt x="233822" y="191983"/>
                </a:lnTo>
                <a:lnTo>
                  <a:pt x="231234" y="189763"/>
                </a:lnTo>
                <a:lnTo>
                  <a:pt x="230168" y="189240"/>
                </a:lnTo>
                <a:lnTo>
                  <a:pt x="229046" y="188999"/>
                </a:lnTo>
                <a:lnTo>
                  <a:pt x="194177" y="179174"/>
                </a:lnTo>
                <a:lnTo>
                  <a:pt x="128525" y="146259"/>
                </a:lnTo>
                <a:lnTo>
                  <a:pt x="71764" y="97555"/>
                </a:lnTo>
                <a:lnTo>
                  <a:pt x="29350" y="37743"/>
                </a:lnTo>
                <a:lnTo>
                  <a:pt x="14016" y="3769"/>
                </a:lnTo>
                <a:lnTo>
                  <a:pt x="13339" y="2806"/>
                </a:lnTo>
                <a:lnTo>
                  <a:pt x="10743" y="575"/>
                </a:lnTo>
                <a:lnTo>
                  <a:pt x="840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9351" y="9776592"/>
            <a:ext cx="195580" cy="267335"/>
          </a:xfrm>
          <a:custGeom>
            <a:avLst/>
            <a:gdLst/>
            <a:ahLst/>
            <a:cxnLst/>
            <a:rect l="l" t="t" r="r" b="b"/>
            <a:pathLst>
              <a:path w="195579" h="267334">
                <a:moveTo>
                  <a:pt x="37915" y="0"/>
                </a:moveTo>
                <a:lnTo>
                  <a:pt x="17866" y="43317"/>
                </a:lnTo>
                <a:lnTo>
                  <a:pt x="14255" y="76628"/>
                </a:lnTo>
                <a:lnTo>
                  <a:pt x="14266" y="93646"/>
                </a:lnTo>
                <a:lnTo>
                  <a:pt x="14977" y="110797"/>
                </a:lnTo>
                <a:lnTo>
                  <a:pt x="16590" y="138236"/>
                </a:lnTo>
                <a:lnTo>
                  <a:pt x="17690" y="158518"/>
                </a:lnTo>
                <a:lnTo>
                  <a:pt x="17238" y="187297"/>
                </a:lnTo>
                <a:lnTo>
                  <a:pt x="12615" y="213202"/>
                </a:lnTo>
                <a:lnTo>
                  <a:pt x="1761" y="235228"/>
                </a:lnTo>
                <a:lnTo>
                  <a:pt x="0" y="237594"/>
                </a:lnTo>
                <a:lnTo>
                  <a:pt x="370" y="240935"/>
                </a:lnTo>
                <a:lnTo>
                  <a:pt x="29913" y="266285"/>
                </a:lnTo>
                <a:lnTo>
                  <a:pt x="31450" y="266766"/>
                </a:lnTo>
                <a:lnTo>
                  <a:pt x="34539" y="266452"/>
                </a:lnTo>
                <a:lnTo>
                  <a:pt x="58291" y="217221"/>
                </a:lnTo>
                <a:lnTo>
                  <a:pt x="62896" y="177355"/>
                </a:lnTo>
                <a:lnTo>
                  <a:pt x="64904" y="175994"/>
                </a:lnTo>
                <a:lnTo>
                  <a:pt x="105690" y="172096"/>
                </a:lnTo>
                <a:lnTo>
                  <a:pt x="155090" y="161083"/>
                </a:lnTo>
                <a:lnTo>
                  <a:pt x="193023" y="138236"/>
                </a:lnTo>
                <a:lnTo>
                  <a:pt x="195057" y="134854"/>
                </a:lnTo>
                <a:lnTo>
                  <a:pt x="194399" y="131755"/>
                </a:lnTo>
                <a:lnTo>
                  <a:pt x="193760" y="130697"/>
                </a:lnTo>
                <a:lnTo>
                  <a:pt x="64526" y="130697"/>
                </a:lnTo>
                <a:lnTo>
                  <a:pt x="61456" y="128069"/>
                </a:lnTo>
                <a:lnTo>
                  <a:pt x="61224" y="126456"/>
                </a:lnTo>
                <a:lnTo>
                  <a:pt x="61112" y="125200"/>
                </a:lnTo>
                <a:lnTo>
                  <a:pt x="59753" y="101979"/>
                </a:lnTo>
                <a:lnTo>
                  <a:pt x="59397" y="79883"/>
                </a:lnTo>
                <a:lnTo>
                  <a:pt x="61020" y="59470"/>
                </a:lnTo>
                <a:lnTo>
                  <a:pt x="65599" y="41297"/>
                </a:lnTo>
                <a:lnTo>
                  <a:pt x="66359" y="39244"/>
                </a:lnTo>
                <a:lnTo>
                  <a:pt x="66063" y="36721"/>
                </a:lnTo>
                <a:lnTo>
                  <a:pt x="44520" y="3078"/>
                </a:lnTo>
                <a:lnTo>
                  <a:pt x="44187" y="2460"/>
                </a:lnTo>
                <a:lnTo>
                  <a:pt x="43745" y="1916"/>
                </a:lnTo>
                <a:lnTo>
                  <a:pt x="42298" y="680"/>
                </a:lnTo>
                <a:lnTo>
                  <a:pt x="41146" y="198"/>
                </a:lnTo>
                <a:lnTo>
                  <a:pt x="37915" y="0"/>
                </a:lnTo>
                <a:close/>
              </a:path>
              <a:path w="195579" h="267334">
                <a:moveTo>
                  <a:pt x="154531" y="112530"/>
                </a:moveTo>
                <a:lnTo>
                  <a:pt x="151992" y="112614"/>
                </a:lnTo>
                <a:lnTo>
                  <a:pt x="150059" y="113671"/>
                </a:lnTo>
                <a:lnTo>
                  <a:pt x="132702" y="120892"/>
                </a:lnTo>
                <a:lnTo>
                  <a:pt x="112670" y="125543"/>
                </a:lnTo>
                <a:lnTo>
                  <a:pt x="90673" y="128493"/>
                </a:lnTo>
                <a:lnTo>
                  <a:pt x="67420" y="130613"/>
                </a:lnTo>
                <a:lnTo>
                  <a:pt x="64526" y="130697"/>
                </a:lnTo>
                <a:lnTo>
                  <a:pt x="193760" y="130697"/>
                </a:lnTo>
                <a:lnTo>
                  <a:pt x="192297" y="129430"/>
                </a:lnTo>
                <a:lnTo>
                  <a:pt x="191692" y="129074"/>
                </a:lnTo>
                <a:lnTo>
                  <a:pt x="181909" y="125350"/>
                </a:lnTo>
                <a:lnTo>
                  <a:pt x="173082" y="121593"/>
                </a:lnTo>
                <a:lnTo>
                  <a:pt x="164633" y="117654"/>
                </a:lnTo>
                <a:lnTo>
                  <a:pt x="156637" y="113630"/>
                </a:lnTo>
                <a:lnTo>
                  <a:pt x="154531" y="11253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0" y="9917855"/>
            <a:ext cx="39370" cy="66675"/>
          </a:xfrm>
          <a:custGeom>
            <a:avLst/>
            <a:gdLst/>
            <a:ahLst/>
            <a:cxnLst/>
            <a:rect l="l" t="t" r="r" b="b"/>
            <a:pathLst>
              <a:path w="39370" h="66675">
                <a:moveTo>
                  <a:pt x="34572" y="0"/>
                </a:moveTo>
                <a:lnTo>
                  <a:pt x="32254" y="345"/>
                </a:lnTo>
                <a:lnTo>
                  <a:pt x="31240" y="638"/>
                </a:lnTo>
                <a:lnTo>
                  <a:pt x="13334" y="6754"/>
                </a:lnTo>
                <a:lnTo>
                  <a:pt x="0" y="13140"/>
                </a:lnTo>
                <a:lnTo>
                  <a:pt x="0" y="65582"/>
                </a:lnTo>
                <a:lnTo>
                  <a:pt x="897" y="66354"/>
                </a:lnTo>
                <a:lnTo>
                  <a:pt x="4300" y="66228"/>
                </a:lnTo>
                <a:lnTo>
                  <a:pt x="6390" y="64144"/>
                </a:lnTo>
                <a:lnTo>
                  <a:pt x="12100" y="59081"/>
                </a:lnTo>
                <a:lnTo>
                  <a:pt x="18539" y="54571"/>
                </a:lnTo>
                <a:lnTo>
                  <a:pt x="25748" y="50592"/>
                </a:lnTo>
                <a:lnTo>
                  <a:pt x="33772" y="47118"/>
                </a:lnTo>
                <a:lnTo>
                  <a:pt x="37672" y="45621"/>
                </a:lnTo>
                <a:lnTo>
                  <a:pt x="38757" y="42019"/>
                </a:lnTo>
                <a:lnTo>
                  <a:pt x="38858" y="40166"/>
                </a:lnTo>
                <a:lnTo>
                  <a:pt x="39121" y="32948"/>
                </a:lnTo>
                <a:lnTo>
                  <a:pt x="39141" y="24979"/>
                </a:lnTo>
                <a:lnTo>
                  <a:pt x="38917" y="15960"/>
                </a:lnTo>
                <a:lnTo>
                  <a:pt x="38383" y="4418"/>
                </a:lnTo>
                <a:lnTo>
                  <a:pt x="38046" y="2984"/>
                </a:lnTo>
                <a:lnTo>
                  <a:pt x="345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8803" y="9841134"/>
            <a:ext cx="44450" cy="45085"/>
          </a:xfrm>
          <a:custGeom>
            <a:avLst/>
            <a:gdLst/>
            <a:ahLst/>
            <a:cxnLst/>
            <a:rect l="l" t="t" r="r" b="b"/>
            <a:pathLst>
              <a:path w="44450" h="45084">
                <a:moveTo>
                  <a:pt x="7213" y="0"/>
                </a:moveTo>
                <a:lnTo>
                  <a:pt x="0" y="27388"/>
                </a:lnTo>
                <a:lnTo>
                  <a:pt x="213" y="39464"/>
                </a:lnTo>
                <a:lnTo>
                  <a:pt x="381" y="41349"/>
                </a:lnTo>
                <a:lnTo>
                  <a:pt x="1391" y="42543"/>
                </a:lnTo>
                <a:lnTo>
                  <a:pt x="3010" y="43935"/>
                </a:lnTo>
                <a:lnTo>
                  <a:pt x="4345" y="44752"/>
                </a:lnTo>
                <a:lnTo>
                  <a:pt x="6241" y="44637"/>
                </a:lnTo>
                <a:lnTo>
                  <a:pt x="44366" y="31873"/>
                </a:lnTo>
                <a:lnTo>
                  <a:pt x="43857" y="28575"/>
                </a:lnTo>
                <a:lnTo>
                  <a:pt x="40170" y="25402"/>
                </a:lnTo>
                <a:lnTo>
                  <a:pt x="34999" y="21821"/>
                </a:lnTo>
                <a:lnTo>
                  <a:pt x="18582" y="7737"/>
                </a:lnTo>
                <a:lnTo>
                  <a:pt x="14259" y="3172"/>
                </a:lnTo>
                <a:lnTo>
                  <a:pt x="10571" y="10"/>
                </a:lnTo>
                <a:lnTo>
                  <a:pt x="72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60201" y="9964726"/>
            <a:ext cx="858519" cy="855344"/>
          </a:xfrm>
          <a:custGeom>
            <a:avLst/>
            <a:gdLst/>
            <a:ahLst/>
            <a:cxnLst/>
            <a:rect l="l" t="t" r="r" b="b"/>
            <a:pathLst>
              <a:path w="858519" h="855345">
                <a:moveTo>
                  <a:pt x="419116" y="0"/>
                </a:moveTo>
                <a:lnTo>
                  <a:pt x="375267" y="3263"/>
                </a:lnTo>
                <a:lnTo>
                  <a:pt x="331936" y="10950"/>
                </a:lnTo>
                <a:lnTo>
                  <a:pt x="289497" y="23033"/>
                </a:lnTo>
                <a:lnTo>
                  <a:pt x="248321" y="39483"/>
                </a:lnTo>
                <a:lnTo>
                  <a:pt x="208780" y="60274"/>
                </a:lnTo>
                <a:lnTo>
                  <a:pt x="171247" y="85377"/>
                </a:lnTo>
                <a:lnTo>
                  <a:pt x="136095" y="114765"/>
                </a:lnTo>
                <a:lnTo>
                  <a:pt x="103695" y="148410"/>
                </a:lnTo>
                <a:lnTo>
                  <a:pt x="75121" y="185338"/>
                </a:lnTo>
                <a:lnTo>
                  <a:pt x="51179" y="224346"/>
                </a:lnTo>
                <a:lnTo>
                  <a:pt x="31844" y="265064"/>
                </a:lnTo>
                <a:lnTo>
                  <a:pt x="17086" y="307120"/>
                </a:lnTo>
                <a:lnTo>
                  <a:pt x="6878" y="350143"/>
                </a:lnTo>
                <a:lnTo>
                  <a:pt x="1191" y="393762"/>
                </a:lnTo>
                <a:lnTo>
                  <a:pt x="0" y="437606"/>
                </a:lnTo>
                <a:lnTo>
                  <a:pt x="3274" y="481304"/>
                </a:lnTo>
                <a:lnTo>
                  <a:pt x="10987" y="524486"/>
                </a:lnTo>
                <a:lnTo>
                  <a:pt x="23111" y="566779"/>
                </a:lnTo>
                <a:lnTo>
                  <a:pt x="39618" y="607814"/>
                </a:lnTo>
                <a:lnTo>
                  <a:pt x="60481" y="647219"/>
                </a:lnTo>
                <a:lnTo>
                  <a:pt x="85671" y="684622"/>
                </a:lnTo>
                <a:lnTo>
                  <a:pt x="115160" y="719654"/>
                </a:lnTo>
                <a:lnTo>
                  <a:pt x="148922" y="751943"/>
                </a:lnTo>
                <a:lnTo>
                  <a:pt x="185978" y="780419"/>
                </a:lnTo>
                <a:lnTo>
                  <a:pt x="225121" y="804278"/>
                </a:lnTo>
                <a:lnTo>
                  <a:pt x="265979" y="823547"/>
                </a:lnTo>
                <a:lnTo>
                  <a:pt x="308181" y="838254"/>
                </a:lnTo>
                <a:lnTo>
                  <a:pt x="351352" y="848427"/>
                </a:lnTo>
                <a:lnTo>
                  <a:pt x="395122" y="854093"/>
                </a:lnTo>
                <a:lnTo>
                  <a:pt x="439118" y="855281"/>
                </a:lnTo>
                <a:lnTo>
                  <a:pt x="482968" y="852017"/>
                </a:lnTo>
                <a:lnTo>
                  <a:pt x="526298" y="844330"/>
                </a:lnTo>
                <a:lnTo>
                  <a:pt x="568738" y="832248"/>
                </a:lnTo>
                <a:lnTo>
                  <a:pt x="585962" y="825367"/>
                </a:lnTo>
                <a:lnTo>
                  <a:pt x="415027" y="825367"/>
                </a:lnTo>
                <a:lnTo>
                  <a:pt x="371268" y="821475"/>
                </a:lnTo>
                <a:lnTo>
                  <a:pt x="328005" y="812781"/>
                </a:lnTo>
                <a:lnTo>
                  <a:pt x="285665" y="799253"/>
                </a:lnTo>
                <a:lnTo>
                  <a:pt x="244674" y="780859"/>
                </a:lnTo>
                <a:lnTo>
                  <a:pt x="205458" y="757568"/>
                </a:lnTo>
                <a:lnTo>
                  <a:pt x="168443" y="729348"/>
                </a:lnTo>
                <a:lnTo>
                  <a:pt x="134942" y="697062"/>
                </a:lnTo>
                <a:lnTo>
                  <a:pt x="106005" y="661875"/>
                </a:lnTo>
                <a:lnTo>
                  <a:pt x="81664" y="624210"/>
                </a:lnTo>
                <a:lnTo>
                  <a:pt x="61952" y="584494"/>
                </a:lnTo>
                <a:lnTo>
                  <a:pt x="46899" y="543151"/>
                </a:lnTo>
                <a:lnTo>
                  <a:pt x="36538" y="500604"/>
                </a:lnTo>
                <a:lnTo>
                  <a:pt x="30901" y="457279"/>
                </a:lnTo>
                <a:lnTo>
                  <a:pt x="30018" y="413600"/>
                </a:lnTo>
                <a:lnTo>
                  <a:pt x="33923" y="369991"/>
                </a:lnTo>
                <a:lnTo>
                  <a:pt x="42646" y="326877"/>
                </a:lnTo>
                <a:lnTo>
                  <a:pt x="56220" y="284684"/>
                </a:lnTo>
                <a:lnTo>
                  <a:pt x="74677" y="243834"/>
                </a:lnTo>
                <a:lnTo>
                  <a:pt x="98048" y="204753"/>
                </a:lnTo>
                <a:lnTo>
                  <a:pt x="126364" y="167865"/>
                </a:lnTo>
                <a:lnTo>
                  <a:pt x="158763" y="134480"/>
                </a:lnTo>
                <a:lnTo>
                  <a:pt x="194073" y="105643"/>
                </a:lnTo>
                <a:lnTo>
                  <a:pt x="231868" y="81386"/>
                </a:lnTo>
                <a:lnTo>
                  <a:pt x="271722" y="61741"/>
                </a:lnTo>
                <a:lnTo>
                  <a:pt x="313208" y="46740"/>
                </a:lnTo>
                <a:lnTo>
                  <a:pt x="355903" y="36414"/>
                </a:lnTo>
                <a:lnTo>
                  <a:pt x="399378" y="30796"/>
                </a:lnTo>
                <a:lnTo>
                  <a:pt x="443208" y="29916"/>
                </a:lnTo>
                <a:lnTo>
                  <a:pt x="587044" y="29916"/>
                </a:lnTo>
                <a:lnTo>
                  <a:pt x="550053" y="17025"/>
                </a:lnTo>
                <a:lnTo>
                  <a:pt x="506882" y="6853"/>
                </a:lnTo>
                <a:lnTo>
                  <a:pt x="463112" y="1187"/>
                </a:lnTo>
                <a:lnTo>
                  <a:pt x="419116" y="0"/>
                </a:lnTo>
                <a:close/>
              </a:path>
              <a:path w="858519" h="855345">
                <a:moveTo>
                  <a:pt x="587044" y="29916"/>
                </a:moveTo>
                <a:lnTo>
                  <a:pt x="443208" y="29916"/>
                </a:lnTo>
                <a:lnTo>
                  <a:pt x="486967" y="33806"/>
                </a:lnTo>
                <a:lnTo>
                  <a:pt x="530230" y="42499"/>
                </a:lnTo>
                <a:lnTo>
                  <a:pt x="572569" y="56026"/>
                </a:lnTo>
                <a:lnTo>
                  <a:pt x="613560" y="74419"/>
                </a:lnTo>
                <a:lnTo>
                  <a:pt x="652776" y="97709"/>
                </a:lnTo>
                <a:lnTo>
                  <a:pt x="689791" y="125929"/>
                </a:lnTo>
                <a:lnTo>
                  <a:pt x="723292" y="158216"/>
                </a:lnTo>
                <a:lnTo>
                  <a:pt x="752228" y="193404"/>
                </a:lnTo>
                <a:lnTo>
                  <a:pt x="776568" y="231068"/>
                </a:lnTo>
                <a:lnTo>
                  <a:pt x="796281" y="270785"/>
                </a:lnTo>
                <a:lnTo>
                  <a:pt x="811334" y="312130"/>
                </a:lnTo>
                <a:lnTo>
                  <a:pt x="821695" y="354677"/>
                </a:lnTo>
                <a:lnTo>
                  <a:pt x="827333" y="398003"/>
                </a:lnTo>
                <a:lnTo>
                  <a:pt x="828215" y="441683"/>
                </a:lnTo>
                <a:lnTo>
                  <a:pt x="824311" y="485292"/>
                </a:lnTo>
                <a:lnTo>
                  <a:pt x="815588" y="528406"/>
                </a:lnTo>
                <a:lnTo>
                  <a:pt x="802014" y="570601"/>
                </a:lnTo>
                <a:lnTo>
                  <a:pt x="783557" y="611451"/>
                </a:lnTo>
                <a:lnTo>
                  <a:pt x="760187" y="650532"/>
                </a:lnTo>
                <a:lnTo>
                  <a:pt x="731869" y="687420"/>
                </a:lnTo>
                <a:lnTo>
                  <a:pt x="699472" y="720805"/>
                </a:lnTo>
                <a:lnTo>
                  <a:pt x="664162" y="749642"/>
                </a:lnTo>
                <a:lnTo>
                  <a:pt x="626368" y="773899"/>
                </a:lnTo>
                <a:lnTo>
                  <a:pt x="586514" y="793544"/>
                </a:lnTo>
                <a:lnTo>
                  <a:pt x="545027" y="808544"/>
                </a:lnTo>
                <a:lnTo>
                  <a:pt x="502333" y="818870"/>
                </a:lnTo>
                <a:lnTo>
                  <a:pt x="458858" y="824487"/>
                </a:lnTo>
                <a:lnTo>
                  <a:pt x="415027" y="825367"/>
                </a:lnTo>
                <a:lnTo>
                  <a:pt x="585962" y="825367"/>
                </a:lnTo>
                <a:lnTo>
                  <a:pt x="649456" y="795006"/>
                </a:lnTo>
                <a:lnTo>
                  <a:pt x="686989" y="769903"/>
                </a:lnTo>
                <a:lnTo>
                  <a:pt x="722142" y="740515"/>
                </a:lnTo>
                <a:lnTo>
                  <a:pt x="754543" y="706869"/>
                </a:lnTo>
                <a:lnTo>
                  <a:pt x="783117" y="669942"/>
                </a:lnTo>
                <a:lnTo>
                  <a:pt x="807057" y="630934"/>
                </a:lnTo>
                <a:lnTo>
                  <a:pt x="826392" y="590216"/>
                </a:lnTo>
                <a:lnTo>
                  <a:pt x="841149" y="548161"/>
                </a:lnTo>
                <a:lnTo>
                  <a:pt x="851356" y="505138"/>
                </a:lnTo>
                <a:lnTo>
                  <a:pt x="857042" y="461519"/>
                </a:lnTo>
                <a:lnTo>
                  <a:pt x="858233" y="417675"/>
                </a:lnTo>
                <a:lnTo>
                  <a:pt x="854958" y="373976"/>
                </a:lnTo>
                <a:lnTo>
                  <a:pt x="847245" y="330794"/>
                </a:lnTo>
                <a:lnTo>
                  <a:pt x="835120" y="288501"/>
                </a:lnTo>
                <a:lnTo>
                  <a:pt x="818613" y="247465"/>
                </a:lnTo>
                <a:lnTo>
                  <a:pt x="797751" y="208060"/>
                </a:lnTo>
                <a:lnTo>
                  <a:pt x="772561" y="170655"/>
                </a:lnTo>
                <a:lnTo>
                  <a:pt x="743073" y="135623"/>
                </a:lnTo>
                <a:lnTo>
                  <a:pt x="709312" y="103333"/>
                </a:lnTo>
                <a:lnTo>
                  <a:pt x="672256" y="74858"/>
                </a:lnTo>
                <a:lnTo>
                  <a:pt x="633113" y="51000"/>
                </a:lnTo>
                <a:lnTo>
                  <a:pt x="592254" y="31732"/>
                </a:lnTo>
                <a:lnTo>
                  <a:pt x="587044" y="2991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5458" y="10240815"/>
            <a:ext cx="288290" cy="303530"/>
          </a:xfrm>
          <a:custGeom>
            <a:avLst/>
            <a:gdLst/>
            <a:ahLst/>
            <a:cxnLst/>
            <a:rect l="l" t="t" r="r" b="b"/>
            <a:pathLst>
              <a:path w="288290" h="303529">
                <a:moveTo>
                  <a:pt x="37084" y="143104"/>
                </a:moveTo>
                <a:lnTo>
                  <a:pt x="27639" y="143808"/>
                </a:lnTo>
                <a:lnTo>
                  <a:pt x="22250" y="150047"/>
                </a:lnTo>
                <a:lnTo>
                  <a:pt x="4176" y="182161"/>
                </a:lnTo>
                <a:lnTo>
                  <a:pt x="0" y="217511"/>
                </a:lnTo>
                <a:lnTo>
                  <a:pt x="9404" y="251852"/>
                </a:lnTo>
                <a:lnTo>
                  <a:pt x="32070" y="280940"/>
                </a:lnTo>
                <a:lnTo>
                  <a:pt x="64302" y="298958"/>
                </a:lnTo>
                <a:lnTo>
                  <a:pt x="99776" y="303125"/>
                </a:lnTo>
                <a:lnTo>
                  <a:pt x="134234" y="293759"/>
                </a:lnTo>
                <a:lnTo>
                  <a:pt x="160536" y="273407"/>
                </a:lnTo>
                <a:lnTo>
                  <a:pt x="97549" y="273407"/>
                </a:lnTo>
                <a:lnTo>
                  <a:pt x="73470" y="270578"/>
                </a:lnTo>
                <a:lnTo>
                  <a:pt x="51591" y="258348"/>
                </a:lnTo>
                <a:lnTo>
                  <a:pt x="36204" y="238603"/>
                </a:lnTo>
                <a:lnTo>
                  <a:pt x="29820" y="215292"/>
                </a:lnTo>
                <a:lnTo>
                  <a:pt x="32653" y="191296"/>
                </a:lnTo>
                <a:lnTo>
                  <a:pt x="44920" y="169496"/>
                </a:lnTo>
                <a:lnTo>
                  <a:pt x="50308" y="163258"/>
                </a:lnTo>
                <a:lnTo>
                  <a:pt x="49605" y="153848"/>
                </a:lnTo>
                <a:lnTo>
                  <a:pt x="37084" y="143104"/>
                </a:lnTo>
                <a:close/>
              </a:path>
              <a:path w="288290" h="303529">
                <a:moveTo>
                  <a:pt x="187926" y="0"/>
                </a:moveTo>
                <a:lnTo>
                  <a:pt x="153470" y="9363"/>
                </a:lnTo>
                <a:lnTo>
                  <a:pt x="124289" y="31943"/>
                </a:lnTo>
                <a:lnTo>
                  <a:pt x="106211" y="64064"/>
                </a:lnTo>
                <a:lnTo>
                  <a:pt x="102033" y="99418"/>
                </a:lnTo>
                <a:lnTo>
                  <a:pt x="111436" y="133760"/>
                </a:lnTo>
                <a:lnTo>
                  <a:pt x="149484" y="182595"/>
                </a:lnTo>
                <a:lnTo>
                  <a:pt x="155864" y="205911"/>
                </a:lnTo>
                <a:lnTo>
                  <a:pt x="153025" y="229914"/>
                </a:lnTo>
                <a:lnTo>
                  <a:pt x="140750" y="251722"/>
                </a:lnTo>
                <a:lnTo>
                  <a:pt x="120939" y="267050"/>
                </a:lnTo>
                <a:lnTo>
                  <a:pt x="97549" y="273407"/>
                </a:lnTo>
                <a:lnTo>
                  <a:pt x="160536" y="273407"/>
                </a:lnTo>
                <a:lnTo>
                  <a:pt x="163420" y="271176"/>
                </a:lnTo>
                <a:lnTo>
                  <a:pt x="181502" y="239051"/>
                </a:lnTo>
                <a:lnTo>
                  <a:pt x="185685" y="203693"/>
                </a:lnTo>
                <a:lnTo>
                  <a:pt x="176285" y="169346"/>
                </a:lnTo>
                <a:lnTo>
                  <a:pt x="138236" y="120510"/>
                </a:lnTo>
                <a:lnTo>
                  <a:pt x="131853" y="97197"/>
                </a:lnTo>
                <a:lnTo>
                  <a:pt x="134689" y="73197"/>
                </a:lnTo>
                <a:lnTo>
                  <a:pt x="146959" y="51392"/>
                </a:lnTo>
                <a:lnTo>
                  <a:pt x="166765" y="36070"/>
                </a:lnTo>
                <a:lnTo>
                  <a:pt x="190153" y="29718"/>
                </a:lnTo>
                <a:lnTo>
                  <a:pt x="261497" y="29718"/>
                </a:lnTo>
                <a:lnTo>
                  <a:pt x="255631" y="22190"/>
                </a:lnTo>
                <a:lnTo>
                  <a:pt x="223399" y="4170"/>
                </a:lnTo>
                <a:lnTo>
                  <a:pt x="187926" y="0"/>
                </a:lnTo>
                <a:close/>
              </a:path>
              <a:path w="288290" h="303529">
                <a:moveTo>
                  <a:pt x="261497" y="29718"/>
                </a:moveTo>
                <a:lnTo>
                  <a:pt x="190153" y="29718"/>
                </a:lnTo>
                <a:lnTo>
                  <a:pt x="214231" y="32550"/>
                </a:lnTo>
                <a:lnTo>
                  <a:pt x="236110" y="44781"/>
                </a:lnTo>
                <a:lnTo>
                  <a:pt x="251495" y="64526"/>
                </a:lnTo>
                <a:lnTo>
                  <a:pt x="257882" y="87834"/>
                </a:lnTo>
                <a:lnTo>
                  <a:pt x="255052" y="111826"/>
                </a:lnTo>
                <a:lnTo>
                  <a:pt x="242789" y="133623"/>
                </a:lnTo>
                <a:lnTo>
                  <a:pt x="237397" y="139858"/>
                </a:lnTo>
                <a:lnTo>
                  <a:pt x="238103" y="149271"/>
                </a:lnTo>
                <a:lnTo>
                  <a:pt x="250623" y="160015"/>
                </a:lnTo>
                <a:lnTo>
                  <a:pt x="260070" y="159311"/>
                </a:lnTo>
                <a:lnTo>
                  <a:pt x="265459" y="153073"/>
                </a:lnTo>
                <a:lnTo>
                  <a:pt x="283530" y="120961"/>
                </a:lnTo>
                <a:lnTo>
                  <a:pt x="287704" y="85615"/>
                </a:lnTo>
                <a:lnTo>
                  <a:pt x="278298" y="51277"/>
                </a:lnTo>
                <a:lnTo>
                  <a:pt x="261497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6554" y="10493790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5" h="73025">
                <a:moveTo>
                  <a:pt x="54234" y="0"/>
                </a:moveTo>
                <a:lnTo>
                  <a:pt x="44789" y="704"/>
                </a:lnTo>
                <a:lnTo>
                  <a:pt x="0" y="52547"/>
                </a:lnTo>
                <a:lnTo>
                  <a:pt x="702" y="61960"/>
                </a:lnTo>
                <a:lnTo>
                  <a:pt x="13223" y="72701"/>
                </a:lnTo>
                <a:lnTo>
                  <a:pt x="22669" y="71999"/>
                </a:lnTo>
                <a:lnTo>
                  <a:pt x="67458" y="20158"/>
                </a:lnTo>
                <a:lnTo>
                  <a:pt x="66756" y="10744"/>
                </a:lnTo>
                <a:lnTo>
                  <a:pt x="542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74602" y="10218243"/>
            <a:ext cx="67945" cy="73025"/>
          </a:xfrm>
          <a:custGeom>
            <a:avLst/>
            <a:gdLst/>
            <a:ahLst/>
            <a:cxnLst/>
            <a:rect l="l" t="t" r="r" b="b"/>
            <a:pathLst>
              <a:path w="67944" h="73025">
                <a:moveTo>
                  <a:pt x="54253" y="0"/>
                </a:moveTo>
                <a:lnTo>
                  <a:pt x="44808" y="701"/>
                </a:lnTo>
                <a:lnTo>
                  <a:pt x="0" y="52569"/>
                </a:lnTo>
                <a:lnTo>
                  <a:pt x="706" y="61983"/>
                </a:lnTo>
                <a:lnTo>
                  <a:pt x="13226" y="72723"/>
                </a:lnTo>
                <a:lnTo>
                  <a:pt x="22669" y="72022"/>
                </a:lnTo>
                <a:lnTo>
                  <a:pt x="67480" y="20156"/>
                </a:lnTo>
                <a:lnTo>
                  <a:pt x="66773" y="10743"/>
                </a:lnTo>
                <a:lnTo>
                  <a:pt x="5425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 txBox="1"/>
          <p:nvPr/>
        </p:nvSpPr>
        <p:spPr>
          <a:xfrm rot="10020000">
            <a:off x="729686" y="10681209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0680000">
            <a:off x="661139" y="10689036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1280000">
            <a:off x="617989" y="1068629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1700000">
            <a:off x="578924" y="1067879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2120000">
            <a:off x="541724" y="1066687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2540000">
            <a:off x="500915" y="10648721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3140000">
            <a:off x="458636" y="1061710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3500000">
            <a:off x="431017" y="1059531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4220000">
            <a:off x="386172" y="1054427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4760000">
            <a:off x="361203" y="1050016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5300000">
            <a:off x="343725" y="1045226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5840000">
            <a:off x="335639" y="1040418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6440000">
            <a:off x="335769" y="1034884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7100000">
            <a:off x="344269" y="1028811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7580000">
            <a:off x="356394" y="1024553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8000000">
            <a:off x="378188" y="1020642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8660000">
            <a:off x="412740" y="1015742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080000">
            <a:off x="440062" y="10127474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9560000">
            <a:off x="475498" y="1010034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0040000">
            <a:off x="512258" y="1007815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20520000">
            <a:off x="553500" y="1006140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20940000">
            <a:off x="593182" y="10050808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655556" y="10034506"/>
            <a:ext cx="67945" cy="74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20000">
            <a:off x="703837" y="1004743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140000">
            <a:off x="763537" y="10062427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560000">
            <a:off x="802696" y="1007836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80000">
            <a:off x="838264" y="10098352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2460000">
            <a:off x="870028" y="10124283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880000">
            <a:off x="902662" y="1015517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3360000">
            <a:off x="927372" y="101869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3660000">
            <a:off x="947273" y="1021525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4080000">
            <a:off x="957439" y="1024752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4560000">
            <a:off x="971028" y="1029343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5280000">
            <a:off x="981784" y="1035879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5760000">
            <a:off x="978730" y="10401693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6240000">
            <a:off x="972298" y="10444320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6720000">
            <a:off x="956140" y="10487089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7200000">
            <a:off x="934500" y="10531081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7740000">
            <a:off x="907816" y="10569610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8160000">
            <a:off x="879520" y="106019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8520000">
            <a:off x="857922" y="1062297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8940000">
            <a:off x="821810" y="10643563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9480000">
            <a:off x="777218" y="1066551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2400000">
            <a:off x="888890" y="11015674"/>
            <a:ext cx="392488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97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2400000">
            <a:off x="11282" y="9824831"/>
            <a:ext cx="70565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0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</a:t>
            </a:r>
            <a:r>
              <a:rPr sz="350" b="1" spc="1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0" y="9382835"/>
            <a:ext cx="398145" cy="118745"/>
          </a:xfrm>
          <a:custGeom>
            <a:avLst/>
            <a:gdLst/>
            <a:ahLst/>
            <a:cxnLst/>
            <a:rect l="l" t="t" r="r" b="b"/>
            <a:pathLst>
              <a:path w="398145" h="118745">
                <a:moveTo>
                  <a:pt x="0" y="26588"/>
                </a:moveTo>
                <a:lnTo>
                  <a:pt x="0" y="59082"/>
                </a:lnTo>
                <a:lnTo>
                  <a:pt x="21189" y="74595"/>
                </a:lnTo>
                <a:lnTo>
                  <a:pt x="63175" y="96234"/>
                </a:lnTo>
                <a:lnTo>
                  <a:pt x="106980" y="110739"/>
                </a:lnTo>
                <a:lnTo>
                  <a:pt x="151809" y="118166"/>
                </a:lnTo>
                <a:lnTo>
                  <a:pt x="196870" y="118568"/>
                </a:lnTo>
                <a:lnTo>
                  <a:pt x="241370" y="112000"/>
                </a:lnTo>
                <a:lnTo>
                  <a:pt x="284514" y="98518"/>
                </a:lnTo>
                <a:lnTo>
                  <a:pt x="295959" y="92840"/>
                </a:lnTo>
                <a:lnTo>
                  <a:pt x="172119" y="92840"/>
                </a:lnTo>
                <a:lnTo>
                  <a:pt x="126573" y="88071"/>
                </a:lnTo>
                <a:lnTo>
                  <a:pt x="81878" y="75365"/>
                </a:lnTo>
                <a:lnTo>
                  <a:pt x="39025" y="54655"/>
                </a:lnTo>
                <a:lnTo>
                  <a:pt x="0" y="26588"/>
                </a:lnTo>
                <a:close/>
              </a:path>
              <a:path w="398145" h="118745">
                <a:moveTo>
                  <a:pt x="377924" y="0"/>
                </a:moveTo>
                <a:lnTo>
                  <a:pt x="342989" y="33900"/>
                </a:lnTo>
                <a:lnTo>
                  <a:pt x="303951" y="60202"/>
                </a:lnTo>
                <a:lnTo>
                  <a:pt x="261798" y="78838"/>
                </a:lnTo>
                <a:lnTo>
                  <a:pt x="217524" y="89739"/>
                </a:lnTo>
                <a:lnTo>
                  <a:pt x="172119" y="92840"/>
                </a:lnTo>
                <a:lnTo>
                  <a:pt x="295959" y="92840"/>
                </a:lnTo>
                <a:lnTo>
                  <a:pt x="325511" y="78176"/>
                </a:lnTo>
                <a:lnTo>
                  <a:pt x="363567" y="51028"/>
                </a:lnTo>
                <a:lnTo>
                  <a:pt x="397889" y="17130"/>
                </a:lnTo>
                <a:lnTo>
                  <a:pt x="37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8263" y="10550522"/>
            <a:ext cx="119380" cy="414655"/>
          </a:xfrm>
          <a:custGeom>
            <a:avLst/>
            <a:gdLst/>
            <a:ahLst/>
            <a:cxnLst/>
            <a:rect l="l" t="t" r="r" b="b"/>
            <a:pathLst>
              <a:path w="119380" h="414654">
                <a:moveTo>
                  <a:pt x="73055" y="0"/>
                </a:moveTo>
                <a:lnTo>
                  <a:pt x="44127" y="39239"/>
                </a:lnTo>
                <a:lnTo>
                  <a:pt x="22412" y="81081"/>
                </a:lnTo>
                <a:lnTo>
                  <a:pt x="7856" y="124735"/>
                </a:lnTo>
                <a:lnTo>
                  <a:pt x="404" y="169410"/>
                </a:lnTo>
                <a:lnTo>
                  <a:pt x="0" y="214316"/>
                </a:lnTo>
                <a:lnTo>
                  <a:pt x="6589" y="258663"/>
                </a:lnTo>
                <a:lnTo>
                  <a:pt x="20118" y="301659"/>
                </a:lnTo>
                <a:lnTo>
                  <a:pt x="40530" y="342515"/>
                </a:lnTo>
                <a:lnTo>
                  <a:pt x="67772" y="380439"/>
                </a:lnTo>
                <a:lnTo>
                  <a:pt x="101787" y="414641"/>
                </a:lnTo>
                <a:lnTo>
                  <a:pt x="118980" y="394745"/>
                </a:lnTo>
                <a:lnTo>
                  <a:pt x="84963" y="359930"/>
                </a:lnTo>
                <a:lnTo>
                  <a:pt x="58571" y="321025"/>
                </a:lnTo>
                <a:lnTo>
                  <a:pt x="39871" y="279018"/>
                </a:lnTo>
                <a:lnTo>
                  <a:pt x="28931" y="234897"/>
                </a:lnTo>
                <a:lnTo>
                  <a:pt x="25820" y="189648"/>
                </a:lnTo>
                <a:lnTo>
                  <a:pt x="30604" y="144259"/>
                </a:lnTo>
                <a:lnTo>
                  <a:pt x="43353" y="99719"/>
                </a:lnTo>
                <a:lnTo>
                  <a:pt x="64133" y="57013"/>
                </a:lnTo>
                <a:lnTo>
                  <a:pt x="93012" y="17131"/>
                </a:lnTo>
                <a:lnTo>
                  <a:pt x="7305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0" y="8762567"/>
            <a:ext cx="1725930" cy="2546350"/>
          </a:xfrm>
          <a:custGeom>
            <a:avLst/>
            <a:gdLst/>
            <a:ahLst/>
            <a:cxnLst/>
            <a:rect l="l" t="t" r="r" b="b"/>
            <a:pathLst>
              <a:path w="1725930" h="2546350">
                <a:moveTo>
                  <a:pt x="672273" y="0"/>
                </a:moveTo>
                <a:lnTo>
                  <a:pt x="656307" y="5887"/>
                </a:lnTo>
                <a:lnTo>
                  <a:pt x="0" y="306786"/>
                </a:lnTo>
                <a:lnTo>
                  <a:pt x="0" y="1541655"/>
                </a:lnTo>
                <a:lnTo>
                  <a:pt x="463653" y="2545988"/>
                </a:lnTo>
                <a:lnTo>
                  <a:pt x="1088423" y="2545988"/>
                </a:lnTo>
                <a:lnTo>
                  <a:pt x="1699592" y="2265780"/>
                </a:lnTo>
                <a:lnTo>
                  <a:pt x="1714348" y="2257267"/>
                </a:lnTo>
                <a:lnTo>
                  <a:pt x="1724006" y="2245138"/>
                </a:lnTo>
                <a:lnTo>
                  <a:pt x="1725891" y="2226943"/>
                </a:lnTo>
                <a:lnTo>
                  <a:pt x="1717329" y="2200230"/>
                </a:lnTo>
                <a:lnTo>
                  <a:pt x="717031" y="33436"/>
                </a:lnTo>
                <a:lnTo>
                  <a:pt x="702362" y="9840"/>
                </a:lnTo>
                <a:lnTo>
                  <a:pt x="687534" y="5"/>
                </a:lnTo>
                <a:lnTo>
                  <a:pt x="67227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0" y="8747922"/>
            <a:ext cx="1741170" cy="2560955"/>
          </a:xfrm>
          <a:custGeom>
            <a:avLst/>
            <a:gdLst/>
            <a:ahLst/>
            <a:cxnLst/>
            <a:rect l="l" t="t" r="r" b="b"/>
            <a:pathLst>
              <a:path w="1741170" h="2560954">
                <a:moveTo>
                  <a:pt x="0" y="1520631"/>
                </a:moveTo>
                <a:lnTo>
                  <a:pt x="0" y="1591961"/>
                </a:lnTo>
                <a:lnTo>
                  <a:pt x="447189" y="2560633"/>
                </a:lnTo>
                <a:lnTo>
                  <a:pt x="480120" y="2560633"/>
                </a:lnTo>
                <a:lnTo>
                  <a:pt x="0" y="1520631"/>
                </a:lnTo>
                <a:close/>
              </a:path>
              <a:path w="1741170" h="2560954">
                <a:moveTo>
                  <a:pt x="722381" y="29243"/>
                </a:moveTo>
                <a:lnTo>
                  <a:pt x="683724" y="29243"/>
                </a:lnTo>
                <a:lnTo>
                  <a:pt x="693147" y="36497"/>
                </a:lnTo>
                <a:lnTo>
                  <a:pt x="703441" y="54312"/>
                </a:lnTo>
                <a:lnTo>
                  <a:pt x="1703738" y="2221107"/>
                </a:lnTo>
                <a:lnTo>
                  <a:pt x="1710834" y="2241564"/>
                </a:lnTo>
                <a:lnTo>
                  <a:pt x="1710068" y="2254090"/>
                </a:lnTo>
                <a:lnTo>
                  <a:pt x="1703538" y="2261568"/>
                </a:lnTo>
                <a:lnTo>
                  <a:pt x="1693341" y="2266882"/>
                </a:lnTo>
                <a:lnTo>
                  <a:pt x="1052632" y="2560633"/>
                </a:lnTo>
                <a:lnTo>
                  <a:pt x="1124214" y="2560633"/>
                </a:lnTo>
                <a:lnTo>
                  <a:pt x="1705843" y="2293968"/>
                </a:lnTo>
                <a:lnTo>
                  <a:pt x="1723719" y="2283440"/>
                </a:lnTo>
                <a:lnTo>
                  <a:pt x="1737021" y="2267300"/>
                </a:lnTo>
                <a:lnTo>
                  <a:pt x="1741004" y="2243162"/>
                </a:lnTo>
                <a:lnTo>
                  <a:pt x="1730921" y="2208644"/>
                </a:lnTo>
                <a:lnTo>
                  <a:pt x="730617" y="41851"/>
                </a:lnTo>
                <a:lnTo>
                  <a:pt x="722381" y="29243"/>
                </a:lnTo>
                <a:close/>
              </a:path>
              <a:path w="1741170" h="2560954">
                <a:moveTo>
                  <a:pt x="670354" y="0"/>
                </a:moveTo>
                <a:lnTo>
                  <a:pt x="650058" y="6983"/>
                </a:lnTo>
                <a:lnTo>
                  <a:pt x="0" y="305022"/>
                </a:lnTo>
                <a:lnTo>
                  <a:pt x="0" y="337837"/>
                </a:lnTo>
                <a:lnTo>
                  <a:pt x="662559" y="34072"/>
                </a:lnTo>
                <a:lnTo>
                  <a:pt x="673939" y="29464"/>
                </a:lnTo>
                <a:lnTo>
                  <a:pt x="683724" y="29243"/>
                </a:lnTo>
                <a:lnTo>
                  <a:pt x="722381" y="29243"/>
                </a:lnTo>
                <a:lnTo>
                  <a:pt x="711560" y="12677"/>
                </a:lnTo>
                <a:lnTo>
                  <a:pt x="691163" y="312"/>
                </a:lnTo>
                <a:lnTo>
                  <a:pt x="67035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0" y="8842788"/>
            <a:ext cx="1647189" cy="2466340"/>
          </a:xfrm>
          <a:custGeom>
            <a:avLst/>
            <a:gdLst/>
            <a:ahLst/>
            <a:cxnLst/>
            <a:rect l="l" t="t" r="r" b="b"/>
            <a:pathLst>
              <a:path w="1647189" h="2466340">
                <a:moveTo>
                  <a:pt x="659725" y="0"/>
                </a:moveTo>
                <a:lnTo>
                  <a:pt x="0" y="302468"/>
                </a:lnTo>
                <a:lnTo>
                  <a:pt x="0" y="1290516"/>
                </a:lnTo>
                <a:lnTo>
                  <a:pt x="542556" y="2465767"/>
                </a:lnTo>
                <a:lnTo>
                  <a:pt x="933362" y="2465767"/>
                </a:lnTo>
                <a:lnTo>
                  <a:pt x="1647007" y="2138579"/>
                </a:lnTo>
                <a:lnTo>
                  <a:pt x="65972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0" y="8823019"/>
            <a:ext cx="1666875" cy="2486025"/>
          </a:xfrm>
          <a:custGeom>
            <a:avLst/>
            <a:gdLst/>
            <a:ahLst/>
            <a:cxnLst/>
            <a:rect l="l" t="t" r="r" b="b"/>
            <a:pathLst>
              <a:path w="1666875" h="2486025">
                <a:moveTo>
                  <a:pt x="0" y="1274628"/>
                </a:moveTo>
                <a:lnTo>
                  <a:pt x="0" y="1345964"/>
                </a:lnTo>
                <a:lnTo>
                  <a:pt x="526085" y="2485536"/>
                </a:lnTo>
                <a:lnTo>
                  <a:pt x="559019" y="2485536"/>
                </a:lnTo>
                <a:lnTo>
                  <a:pt x="0" y="1274628"/>
                </a:lnTo>
                <a:close/>
              </a:path>
              <a:path w="1666875" h="2486025">
                <a:moveTo>
                  <a:pt x="685320" y="39548"/>
                </a:moveTo>
                <a:lnTo>
                  <a:pt x="652388" y="39548"/>
                </a:lnTo>
                <a:lnTo>
                  <a:pt x="1627165" y="2151038"/>
                </a:lnTo>
                <a:lnTo>
                  <a:pt x="897577" y="2485536"/>
                </a:lnTo>
                <a:lnTo>
                  <a:pt x="969152" y="2485536"/>
                </a:lnTo>
                <a:lnTo>
                  <a:pt x="1666849" y="2165660"/>
                </a:lnTo>
                <a:lnTo>
                  <a:pt x="685320" y="39548"/>
                </a:lnTo>
                <a:close/>
              </a:path>
              <a:path w="1666875" h="2486025">
                <a:moveTo>
                  <a:pt x="667062" y="0"/>
                </a:moveTo>
                <a:lnTo>
                  <a:pt x="0" y="305830"/>
                </a:lnTo>
                <a:lnTo>
                  <a:pt x="0" y="338652"/>
                </a:lnTo>
                <a:lnTo>
                  <a:pt x="652388" y="39548"/>
                </a:lnTo>
                <a:lnTo>
                  <a:pt x="685320" y="39548"/>
                </a:lnTo>
                <a:lnTo>
                  <a:pt x="667062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8618" y="8862567"/>
            <a:ext cx="342265" cy="254000"/>
          </a:xfrm>
          <a:custGeom>
            <a:avLst/>
            <a:gdLst/>
            <a:ahLst/>
            <a:cxnLst/>
            <a:rect l="l" t="t" r="r" b="b"/>
            <a:pathLst>
              <a:path w="342265" h="254000">
                <a:moveTo>
                  <a:pt x="243769" y="0"/>
                </a:moveTo>
                <a:lnTo>
                  <a:pt x="0" y="111755"/>
                </a:lnTo>
                <a:lnTo>
                  <a:pt x="302" y="112572"/>
                </a:lnTo>
                <a:lnTo>
                  <a:pt x="490" y="112970"/>
                </a:lnTo>
                <a:lnTo>
                  <a:pt x="29639" y="161576"/>
                </a:lnTo>
                <a:lnTo>
                  <a:pt x="67309" y="201615"/>
                </a:lnTo>
                <a:lnTo>
                  <a:pt x="111783" y="232456"/>
                </a:lnTo>
                <a:lnTo>
                  <a:pt x="161341" y="253468"/>
                </a:lnTo>
                <a:lnTo>
                  <a:pt x="342110" y="213009"/>
                </a:lnTo>
                <a:lnTo>
                  <a:pt x="24376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06532" y="8853594"/>
            <a:ext cx="351155" cy="222250"/>
          </a:xfrm>
          <a:custGeom>
            <a:avLst/>
            <a:gdLst/>
            <a:ahLst/>
            <a:cxnLst/>
            <a:rect l="l" t="t" r="r" b="b"/>
            <a:pathLst>
              <a:path w="351155" h="222250">
                <a:moveTo>
                  <a:pt x="253168" y="8973"/>
                </a:moveTo>
                <a:lnTo>
                  <a:pt x="245856" y="8973"/>
                </a:lnTo>
                <a:lnTo>
                  <a:pt x="344196" y="221982"/>
                </a:lnTo>
                <a:lnTo>
                  <a:pt x="350822" y="220506"/>
                </a:lnTo>
                <a:lnTo>
                  <a:pt x="253168" y="8973"/>
                </a:lnTo>
                <a:close/>
              </a:path>
              <a:path w="351155" h="222250">
                <a:moveTo>
                  <a:pt x="245677" y="0"/>
                </a:moveTo>
                <a:lnTo>
                  <a:pt x="239072" y="0"/>
                </a:lnTo>
                <a:lnTo>
                  <a:pt x="237262" y="366"/>
                </a:lnTo>
                <a:lnTo>
                  <a:pt x="2834" y="107850"/>
                </a:lnTo>
                <a:lnTo>
                  <a:pt x="0" y="114645"/>
                </a:lnTo>
                <a:lnTo>
                  <a:pt x="2086" y="120729"/>
                </a:lnTo>
                <a:lnTo>
                  <a:pt x="245856" y="8973"/>
                </a:lnTo>
                <a:lnTo>
                  <a:pt x="253168" y="8973"/>
                </a:lnTo>
                <a:lnTo>
                  <a:pt x="250291" y="2743"/>
                </a:lnTo>
                <a:lnTo>
                  <a:pt x="2456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9390" y="10600077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69" h="278765">
                <a:moveTo>
                  <a:pt x="10534" y="0"/>
                </a:moveTo>
                <a:lnTo>
                  <a:pt x="284" y="44868"/>
                </a:lnTo>
                <a:lnTo>
                  <a:pt x="0" y="64419"/>
                </a:lnTo>
                <a:lnTo>
                  <a:pt x="1267" y="83951"/>
                </a:lnTo>
                <a:lnTo>
                  <a:pt x="8779" y="123736"/>
                </a:lnTo>
                <a:lnTo>
                  <a:pt x="22744" y="161902"/>
                </a:lnTo>
                <a:lnTo>
                  <a:pt x="42734" y="197287"/>
                </a:lnTo>
                <a:lnTo>
                  <a:pt x="68169" y="228857"/>
                </a:lnTo>
                <a:lnTo>
                  <a:pt x="97310" y="255033"/>
                </a:lnTo>
                <a:lnTo>
                  <a:pt x="130404" y="276465"/>
                </a:lnTo>
                <a:lnTo>
                  <a:pt x="134146" y="278382"/>
                </a:lnTo>
                <a:lnTo>
                  <a:pt x="138166" y="276465"/>
                </a:lnTo>
                <a:lnTo>
                  <a:pt x="139737" y="273556"/>
                </a:lnTo>
                <a:lnTo>
                  <a:pt x="140826" y="271580"/>
                </a:lnTo>
                <a:lnTo>
                  <a:pt x="140899" y="269177"/>
                </a:lnTo>
                <a:lnTo>
                  <a:pt x="139475" y="266084"/>
                </a:lnTo>
                <a:lnTo>
                  <a:pt x="138732" y="265163"/>
                </a:lnTo>
                <a:lnTo>
                  <a:pt x="137810" y="264485"/>
                </a:lnTo>
                <a:lnTo>
                  <a:pt x="110192" y="241098"/>
                </a:lnTo>
                <a:lnTo>
                  <a:pt x="64213" y="183962"/>
                </a:lnTo>
                <a:lnTo>
                  <a:pt x="32908" y="116151"/>
                </a:lnTo>
                <a:lnTo>
                  <a:pt x="19370" y="44868"/>
                </a:lnTo>
                <a:lnTo>
                  <a:pt x="19431" y="8072"/>
                </a:lnTo>
                <a:lnTo>
                  <a:pt x="19512" y="6930"/>
                </a:lnTo>
                <a:lnTo>
                  <a:pt x="19296" y="5768"/>
                </a:lnTo>
                <a:lnTo>
                  <a:pt x="17868" y="2671"/>
                </a:lnTo>
                <a:lnTo>
                  <a:pt x="15986" y="1169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17259" y="10671230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84"/>
                </a:lnTo>
                <a:lnTo>
                  <a:pt x="74084" y="75369"/>
                </a:lnTo>
                <a:lnTo>
                  <a:pt x="61411" y="107221"/>
                </a:lnTo>
                <a:lnTo>
                  <a:pt x="50134" y="135786"/>
                </a:lnTo>
                <a:lnTo>
                  <a:pt x="37716" y="161774"/>
                </a:lnTo>
                <a:lnTo>
                  <a:pt x="22706" y="183416"/>
                </a:lnTo>
                <a:lnTo>
                  <a:pt x="3650" y="198946"/>
                </a:lnTo>
                <a:lnTo>
                  <a:pt x="1054" y="200378"/>
                </a:lnTo>
                <a:lnTo>
                  <a:pt x="0" y="203561"/>
                </a:lnTo>
                <a:lnTo>
                  <a:pt x="16293" y="238856"/>
                </a:lnTo>
                <a:lnTo>
                  <a:pt x="17493" y="239934"/>
                </a:lnTo>
                <a:lnTo>
                  <a:pt x="20432" y="240932"/>
                </a:lnTo>
                <a:lnTo>
                  <a:pt x="22038" y="240816"/>
                </a:lnTo>
                <a:lnTo>
                  <a:pt x="62570" y="206000"/>
                </a:lnTo>
                <a:lnTo>
                  <a:pt x="83389" y="171645"/>
                </a:lnTo>
                <a:lnTo>
                  <a:pt x="85786" y="171242"/>
                </a:lnTo>
                <a:lnTo>
                  <a:pt x="211121" y="171242"/>
                </a:lnTo>
                <a:lnTo>
                  <a:pt x="206867" y="166583"/>
                </a:lnTo>
                <a:lnTo>
                  <a:pt x="200824" y="159500"/>
                </a:lnTo>
                <a:lnTo>
                  <a:pt x="195229" y="152527"/>
                </a:lnTo>
                <a:lnTo>
                  <a:pt x="193771" y="150656"/>
                </a:lnTo>
                <a:lnTo>
                  <a:pt x="191815" y="149840"/>
                </a:lnTo>
                <a:lnTo>
                  <a:pt x="189231" y="149840"/>
                </a:lnTo>
                <a:lnTo>
                  <a:pt x="170433" y="149215"/>
                </a:lnTo>
                <a:lnTo>
                  <a:pt x="129036" y="138715"/>
                </a:lnTo>
                <a:lnTo>
                  <a:pt x="102645" y="126227"/>
                </a:lnTo>
                <a:lnTo>
                  <a:pt x="103108" y="124659"/>
                </a:lnTo>
                <a:lnTo>
                  <a:pt x="120872" y="81548"/>
                </a:lnTo>
                <a:lnTo>
                  <a:pt x="142610" y="49028"/>
                </a:lnTo>
                <a:lnTo>
                  <a:pt x="144157" y="47466"/>
                </a:lnTo>
                <a:lnTo>
                  <a:pt x="144940" y="45056"/>
                </a:lnTo>
                <a:lnTo>
                  <a:pt x="139382" y="5526"/>
                </a:lnTo>
                <a:lnTo>
                  <a:pt x="139338" y="4826"/>
                </a:lnTo>
                <a:lnTo>
                  <a:pt x="139162" y="4154"/>
                </a:lnTo>
                <a:lnTo>
                  <a:pt x="138365" y="2426"/>
                </a:lnTo>
                <a:lnTo>
                  <a:pt x="137520" y="1513"/>
                </a:lnTo>
                <a:lnTo>
                  <a:pt x="134659" y="0"/>
                </a:lnTo>
                <a:close/>
              </a:path>
              <a:path w="222250" h="241300">
                <a:moveTo>
                  <a:pt x="211121" y="171242"/>
                </a:moveTo>
                <a:lnTo>
                  <a:pt x="85786" y="171242"/>
                </a:lnTo>
                <a:lnTo>
                  <a:pt x="108162" y="179176"/>
                </a:lnTo>
                <a:lnTo>
                  <a:pt x="157284" y="192894"/>
                </a:lnTo>
                <a:lnTo>
                  <a:pt x="189640" y="195290"/>
                </a:lnTo>
                <a:lnTo>
                  <a:pt x="204267" y="193611"/>
                </a:lnTo>
                <a:lnTo>
                  <a:pt x="218056" y="189984"/>
                </a:lnTo>
                <a:lnTo>
                  <a:pt x="219855" y="189365"/>
                </a:lnTo>
                <a:lnTo>
                  <a:pt x="221316" y="187752"/>
                </a:lnTo>
                <a:lnTo>
                  <a:pt x="222013" y="184655"/>
                </a:lnTo>
                <a:lnTo>
                  <a:pt x="221870" y="183395"/>
                </a:lnTo>
                <a:lnTo>
                  <a:pt x="221073" y="181666"/>
                </a:lnTo>
                <a:lnTo>
                  <a:pt x="220673" y="181096"/>
                </a:lnTo>
                <a:lnTo>
                  <a:pt x="220173" y="180612"/>
                </a:lnTo>
                <a:lnTo>
                  <a:pt x="213327" y="173658"/>
                </a:lnTo>
                <a:lnTo>
                  <a:pt x="211121" y="171242"/>
                </a:lnTo>
                <a:close/>
              </a:path>
              <a:path w="222250" h="241300">
                <a:moveTo>
                  <a:pt x="191430" y="149680"/>
                </a:moveTo>
                <a:lnTo>
                  <a:pt x="189231" y="149840"/>
                </a:lnTo>
                <a:lnTo>
                  <a:pt x="191815" y="149840"/>
                </a:lnTo>
                <a:lnTo>
                  <a:pt x="191430" y="14968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79545" y="10779359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4" h="50800">
                <a:moveTo>
                  <a:pt x="52478" y="0"/>
                </a:moveTo>
                <a:lnTo>
                  <a:pt x="3736" y="7593"/>
                </a:lnTo>
                <a:lnTo>
                  <a:pt x="0" y="12192"/>
                </a:lnTo>
                <a:lnTo>
                  <a:pt x="41" y="13820"/>
                </a:lnTo>
                <a:lnTo>
                  <a:pt x="16305" y="49052"/>
                </a:lnTo>
                <a:lnTo>
                  <a:pt x="19449" y="50346"/>
                </a:lnTo>
                <a:lnTo>
                  <a:pt x="22224" y="49313"/>
                </a:lnTo>
                <a:lnTo>
                  <a:pt x="29529" y="47075"/>
                </a:lnTo>
                <a:lnTo>
                  <a:pt x="37266" y="45642"/>
                </a:lnTo>
                <a:lnTo>
                  <a:pt x="45484" y="45009"/>
                </a:lnTo>
                <a:lnTo>
                  <a:pt x="58772" y="45009"/>
                </a:lnTo>
                <a:lnTo>
                  <a:pt x="60888" y="42606"/>
                </a:lnTo>
                <a:lnTo>
                  <a:pt x="76527" y="6807"/>
                </a:lnTo>
                <a:lnTo>
                  <a:pt x="74612" y="2655"/>
                </a:lnTo>
                <a:lnTo>
                  <a:pt x="72358" y="2014"/>
                </a:lnTo>
                <a:lnTo>
                  <a:pt x="71314" y="1857"/>
                </a:lnTo>
                <a:lnTo>
                  <a:pt x="52478" y="0"/>
                </a:lnTo>
                <a:close/>
              </a:path>
              <a:path w="76834" h="50800">
                <a:moveTo>
                  <a:pt x="58772" y="45009"/>
                </a:moveTo>
                <a:lnTo>
                  <a:pt x="45484" y="45009"/>
                </a:lnTo>
                <a:lnTo>
                  <a:pt x="54231" y="45173"/>
                </a:lnTo>
                <a:lnTo>
                  <a:pt x="58398" y="45434"/>
                </a:lnTo>
                <a:lnTo>
                  <a:pt x="58772" y="450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45868" y="10750122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4" h="46354">
                <a:moveTo>
                  <a:pt x="23462" y="0"/>
                </a:moveTo>
                <a:lnTo>
                  <a:pt x="632" y="32996"/>
                </a:lnTo>
                <a:lnTo>
                  <a:pt x="0" y="34777"/>
                </a:lnTo>
                <a:lnTo>
                  <a:pt x="418" y="36283"/>
                </a:lnTo>
                <a:lnTo>
                  <a:pt x="34110" y="46199"/>
                </a:lnTo>
                <a:lnTo>
                  <a:pt x="39097" y="46148"/>
                </a:lnTo>
                <a:lnTo>
                  <a:pt x="40365" y="46028"/>
                </a:lnTo>
                <a:lnTo>
                  <a:pt x="43955" y="44385"/>
                </a:lnTo>
                <a:lnTo>
                  <a:pt x="44871" y="41169"/>
                </a:lnTo>
                <a:lnTo>
                  <a:pt x="42837" y="36764"/>
                </a:lnTo>
                <a:lnTo>
                  <a:pt x="39629" y="31360"/>
                </a:lnTo>
                <a:lnTo>
                  <a:pt x="30574" y="11747"/>
                </a:lnTo>
                <a:lnTo>
                  <a:pt x="28547" y="5806"/>
                </a:lnTo>
                <a:lnTo>
                  <a:pt x="26514" y="1401"/>
                </a:lnTo>
                <a:lnTo>
                  <a:pt x="234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6889" y="9251655"/>
            <a:ext cx="140970" cy="278765"/>
          </a:xfrm>
          <a:custGeom>
            <a:avLst/>
            <a:gdLst/>
            <a:ahLst/>
            <a:cxnLst/>
            <a:rect l="l" t="t" r="r" b="b"/>
            <a:pathLst>
              <a:path w="140970" h="278765">
                <a:moveTo>
                  <a:pt x="10534" y="0"/>
                </a:moveTo>
                <a:lnTo>
                  <a:pt x="284" y="44870"/>
                </a:lnTo>
                <a:lnTo>
                  <a:pt x="0" y="64422"/>
                </a:lnTo>
                <a:lnTo>
                  <a:pt x="1267" y="83955"/>
                </a:lnTo>
                <a:lnTo>
                  <a:pt x="8779" y="123739"/>
                </a:lnTo>
                <a:lnTo>
                  <a:pt x="22744" y="161900"/>
                </a:lnTo>
                <a:lnTo>
                  <a:pt x="42735" y="197289"/>
                </a:lnTo>
                <a:lnTo>
                  <a:pt x="68164" y="228862"/>
                </a:lnTo>
                <a:lnTo>
                  <a:pt x="97312" y="255034"/>
                </a:lnTo>
                <a:lnTo>
                  <a:pt x="130394" y="276462"/>
                </a:lnTo>
                <a:lnTo>
                  <a:pt x="134143" y="278378"/>
                </a:lnTo>
                <a:lnTo>
                  <a:pt x="138166" y="276462"/>
                </a:lnTo>
                <a:lnTo>
                  <a:pt x="140822" y="271583"/>
                </a:lnTo>
                <a:lnTo>
                  <a:pt x="140904" y="269175"/>
                </a:lnTo>
                <a:lnTo>
                  <a:pt x="139475" y="266086"/>
                </a:lnTo>
                <a:lnTo>
                  <a:pt x="138728" y="265164"/>
                </a:lnTo>
                <a:lnTo>
                  <a:pt x="137807" y="264484"/>
                </a:lnTo>
                <a:lnTo>
                  <a:pt x="110192" y="241101"/>
                </a:lnTo>
                <a:lnTo>
                  <a:pt x="64213" y="183965"/>
                </a:lnTo>
                <a:lnTo>
                  <a:pt x="32908" y="116153"/>
                </a:lnTo>
                <a:lnTo>
                  <a:pt x="19369" y="44870"/>
                </a:lnTo>
                <a:lnTo>
                  <a:pt x="19430" y="8073"/>
                </a:lnTo>
                <a:lnTo>
                  <a:pt x="19512" y="6931"/>
                </a:lnTo>
                <a:lnTo>
                  <a:pt x="19299" y="5769"/>
                </a:lnTo>
                <a:lnTo>
                  <a:pt x="17868" y="2670"/>
                </a:lnTo>
                <a:lnTo>
                  <a:pt x="15986" y="1172"/>
                </a:lnTo>
                <a:lnTo>
                  <a:pt x="105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4758" y="9322815"/>
            <a:ext cx="222250" cy="241300"/>
          </a:xfrm>
          <a:custGeom>
            <a:avLst/>
            <a:gdLst/>
            <a:ahLst/>
            <a:cxnLst/>
            <a:rect l="l" t="t" r="r" b="b"/>
            <a:pathLst>
              <a:path w="222250" h="241300">
                <a:moveTo>
                  <a:pt x="134659" y="0"/>
                </a:moveTo>
                <a:lnTo>
                  <a:pt x="98355" y="31079"/>
                </a:lnTo>
                <a:lnTo>
                  <a:pt x="74084" y="75360"/>
                </a:lnTo>
                <a:lnTo>
                  <a:pt x="61411" y="107211"/>
                </a:lnTo>
                <a:lnTo>
                  <a:pt x="50135" y="135779"/>
                </a:lnTo>
                <a:lnTo>
                  <a:pt x="37717" y="161768"/>
                </a:lnTo>
                <a:lnTo>
                  <a:pt x="22707" y="183413"/>
                </a:lnTo>
                <a:lnTo>
                  <a:pt x="3650" y="198946"/>
                </a:lnTo>
                <a:lnTo>
                  <a:pt x="1054" y="200370"/>
                </a:lnTo>
                <a:lnTo>
                  <a:pt x="0" y="203554"/>
                </a:lnTo>
                <a:lnTo>
                  <a:pt x="16296" y="238851"/>
                </a:lnTo>
                <a:lnTo>
                  <a:pt x="17493" y="239929"/>
                </a:lnTo>
                <a:lnTo>
                  <a:pt x="20432" y="240924"/>
                </a:lnTo>
                <a:lnTo>
                  <a:pt x="22037" y="240809"/>
                </a:lnTo>
                <a:lnTo>
                  <a:pt x="62570" y="205995"/>
                </a:lnTo>
                <a:lnTo>
                  <a:pt x="83389" y="171638"/>
                </a:lnTo>
                <a:lnTo>
                  <a:pt x="85786" y="171240"/>
                </a:lnTo>
                <a:lnTo>
                  <a:pt x="211125" y="171240"/>
                </a:lnTo>
                <a:lnTo>
                  <a:pt x="206867" y="166576"/>
                </a:lnTo>
                <a:lnTo>
                  <a:pt x="200825" y="159492"/>
                </a:lnTo>
                <a:lnTo>
                  <a:pt x="195233" y="152518"/>
                </a:lnTo>
                <a:lnTo>
                  <a:pt x="193775" y="150655"/>
                </a:lnTo>
                <a:lnTo>
                  <a:pt x="191804" y="149827"/>
                </a:lnTo>
                <a:lnTo>
                  <a:pt x="189230" y="149827"/>
                </a:lnTo>
                <a:lnTo>
                  <a:pt x="170433" y="149205"/>
                </a:lnTo>
                <a:lnTo>
                  <a:pt x="129038" y="138709"/>
                </a:lnTo>
                <a:lnTo>
                  <a:pt x="102645" y="126216"/>
                </a:lnTo>
                <a:lnTo>
                  <a:pt x="103107" y="124655"/>
                </a:lnTo>
                <a:lnTo>
                  <a:pt x="120872" y="81544"/>
                </a:lnTo>
                <a:lnTo>
                  <a:pt x="142609" y="49024"/>
                </a:lnTo>
                <a:lnTo>
                  <a:pt x="144162" y="47464"/>
                </a:lnTo>
                <a:lnTo>
                  <a:pt x="144939" y="45045"/>
                </a:lnTo>
                <a:lnTo>
                  <a:pt x="139337" y="4827"/>
                </a:lnTo>
                <a:lnTo>
                  <a:pt x="139162" y="4146"/>
                </a:lnTo>
                <a:lnTo>
                  <a:pt x="138365" y="2418"/>
                </a:lnTo>
                <a:lnTo>
                  <a:pt x="137520" y="1507"/>
                </a:lnTo>
                <a:lnTo>
                  <a:pt x="134659" y="0"/>
                </a:lnTo>
                <a:close/>
              </a:path>
              <a:path w="222250" h="241300">
                <a:moveTo>
                  <a:pt x="211125" y="171240"/>
                </a:moveTo>
                <a:lnTo>
                  <a:pt x="85786" y="171240"/>
                </a:lnTo>
                <a:lnTo>
                  <a:pt x="108163" y="179171"/>
                </a:lnTo>
                <a:lnTo>
                  <a:pt x="157287" y="192894"/>
                </a:lnTo>
                <a:lnTo>
                  <a:pt x="189640" y="195283"/>
                </a:lnTo>
                <a:lnTo>
                  <a:pt x="204267" y="193605"/>
                </a:lnTo>
                <a:lnTo>
                  <a:pt x="218056" y="189983"/>
                </a:lnTo>
                <a:lnTo>
                  <a:pt x="219855" y="189365"/>
                </a:lnTo>
                <a:lnTo>
                  <a:pt x="221321" y="187742"/>
                </a:lnTo>
                <a:lnTo>
                  <a:pt x="222016" y="184654"/>
                </a:lnTo>
                <a:lnTo>
                  <a:pt x="221870" y="183387"/>
                </a:lnTo>
                <a:lnTo>
                  <a:pt x="221073" y="181659"/>
                </a:lnTo>
                <a:lnTo>
                  <a:pt x="220673" y="181093"/>
                </a:lnTo>
                <a:lnTo>
                  <a:pt x="213326" y="173651"/>
                </a:lnTo>
                <a:lnTo>
                  <a:pt x="211125" y="171240"/>
                </a:lnTo>
                <a:close/>
              </a:path>
              <a:path w="222250" h="241300">
                <a:moveTo>
                  <a:pt x="191429" y="149670"/>
                </a:moveTo>
                <a:lnTo>
                  <a:pt x="189230" y="149827"/>
                </a:lnTo>
                <a:lnTo>
                  <a:pt x="191804" y="149827"/>
                </a:lnTo>
                <a:lnTo>
                  <a:pt x="191429" y="1496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7044" y="9430942"/>
            <a:ext cx="76835" cy="50800"/>
          </a:xfrm>
          <a:custGeom>
            <a:avLst/>
            <a:gdLst/>
            <a:ahLst/>
            <a:cxnLst/>
            <a:rect l="l" t="t" r="r" b="b"/>
            <a:pathLst>
              <a:path w="76835" h="50800">
                <a:moveTo>
                  <a:pt x="52479" y="0"/>
                </a:moveTo>
                <a:lnTo>
                  <a:pt x="3736" y="7587"/>
                </a:lnTo>
                <a:lnTo>
                  <a:pt x="0" y="12194"/>
                </a:lnTo>
                <a:lnTo>
                  <a:pt x="40" y="13817"/>
                </a:lnTo>
                <a:lnTo>
                  <a:pt x="16305" y="49052"/>
                </a:lnTo>
                <a:lnTo>
                  <a:pt x="19449" y="50340"/>
                </a:lnTo>
                <a:lnTo>
                  <a:pt x="22224" y="49314"/>
                </a:lnTo>
                <a:lnTo>
                  <a:pt x="29529" y="47073"/>
                </a:lnTo>
                <a:lnTo>
                  <a:pt x="37266" y="45638"/>
                </a:lnTo>
                <a:lnTo>
                  <a:pt x="45484" y="45005"/>
                </a:lnTo>
                <a:lnTo>
                  <a:pt x="58771" y="45005"/>
                </a:lnTo>
                <a:lnTo>
                  <a:pt x="60888" y="42602"/>
                </a:lnTo>
                <a:lnTo>
                  <a:pt x="76527" y="6802"/>
                </a:lnTo>
                <a:lnTo>
                  <a:pt x="74612" y="2655"/>
                </a:lnTo>
                <a:lnTo>
                  <a:pt x="72358" y="2017"/>
                </a:lnTo>
                <a:lnTo>
                  <a:pt x="71314" y="1860"/>
                </a:lnTo>
                <a:lnTo>
                  <a:pt x="52479" y="0"/>
                </a:lnTo>
                <a:close/>
              </a:path>
              <a:path w="76835" h="50800">
                <a:moveTo>
                  <a:pt x="58771" y="45005"/>
                </a:moveTo>
                <a:lnTo>
                  <a:pt x="45484" y="45005"/>
                </a:lnTo>
                <a:lnTo>
                  <a:pt x="54231" y="45167"/>
                </a:lnTo>
                <a:lnTo>
                  <a:pt x="58398" y="45429"/>
                </a:lnTo>
                <a:lnTo>
                  <a:pt x="58771" y="4500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23367" y="9401703"/>
            <a:ext cx="45085" cy="46355"/>
          </a:xfrm>
          <a:custGeom>
            <a:avLst/>
            <a:gdLst/>
            <a:ahLst/>
            <a:cxnLst/>
            <a:rect l="l" t="t" r="r" b="b"/>
            <a:pathLst>
              <a:path w="45085" h="46354">
                <a:moveTo>
                  <a:pt x="23466" y="0"/>
                </a:moveTo>
                <a:lnTo>
                  <a:pt x="632" y="32993"/>
                </a:lnTo>
                <a:lnTo>
                  <a:pt x="0" y="34773"/>
                </a:lnTo>
                <a:lnTo>
                  <a:pt x="418" y="36281"/>
                </a:lnTo>
                <a:lnTo>
                  <a:pt x="34111" y="46198"/>
                </a:lnTo>
                <a:lnTo>
                  <a:pt x="39097" y="46145"/>
                </a:lnTo>
                <a:lnTo>
                  <a:pt x="40365" y="46030"/>
                </a:lnTo>
                <a:lnTo>
                  <a:pt x="43955" y="44386"/>
                </a:lnTo>
                <a:lnTo>
                  <a:pt x="44871" y="41171"/>
                </a:lnTo>
                <a:lnTo>
                  <a:pt x="42840" y="36763"/>
                </a:lnTo>
                <a:lnTo>
                  <a:pt x="39632" y="31360"/>
                </a:lnTo>
                <a:lnTo>
                  <a:pt x="30574" y="11748"/>
                </a:lnTo>
                <a:lnTo>
                  <a:pt x="28547" y="5800"/>
                </a:lnTo>
                <a:lnTo>
                  <a:pt x="26513" y="1392"/>
                </a:lnTo>
                <a:lnTo>
                  <a:pt x="2346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9779" y="9708492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6902" y="0"/>
                </a:moveTo>
                <a:lnTo>
                  <a:pt x="382267" y="2526"/>
                </a:lnTo>
                <a:lnTo>
                  <a:pt x="337659" y="9807"/>
                </a:lnTo>
                <a:lnTo>
                  <a:pt x="293429" y="21971"/>
                </a:lnTo>
                <a:lnTo>
                  <a:pt x="249926" y="39147"/>
                </a:lnTo>
                <a:lnTo>
                  <a:pt x="208532" y="60895"/>
                </a:lnTo>
                <a:lnTo>
                  <a:pt x="170485" y="86453"/>
                </a:lnTo>
                <a:lnTo>
                  <a:pt x="135913" y="115474"/>
                </a:lnTo>
                <a:lnTo>
                  <a:pt x="104947" y="147609"/>
                </a:lnTo>
                <a:lnTo>
                  <a:pt x="77715" y="182508"/>
                </a:lnTo>
                <a:lnTo>
                  <a:pt x="54347" y="219823"/>
                </a:lnTo>
                <a:lnTo>
                  <a:pt x="34972" y="259205"/>
                </a:lnTo>
                <a:lnTo>
                  <a:pt x="19721" y="300305"/>
                </a:lnTo>
                <a:lnTo>
                  <a:pt x="8722" y="342773"/>
                </a:lnTo>
                <a:lnTo>
                  <a:pt x="2105" y="386261"/>
                </a:lnTo>
                <a:lnTo>
                  <a:pt x="0" y="430420"/>
                </a:lnTo>
                <a:lnTo>
                  <a:pt x="2535" y="474902"/>
                </a:lnTo>
                <a:lnTo>
                  <a:pt x="9841" y="519356"/>
                </a:lnTo>
                <a:lnTo>
                  <a:pt x="22047" y="563434"/>
                </a:lnTo>
                <a:lnTo>
                  <a:pt x="39282" y="606788"/>
                </a:lnTo>
                <a:lnTo>
                  <a:pt x="61104" y="648039"/>
                </a:lnTo>
                <a:lnTo>
                  <a:pt x="86751" y="685955"/>
                </a:lnTo>
                <a:lnTo>
                  <a:pt x="115872" y="720407"/>
                </a:lnTo>
                <a:lnTo>
                  <a:pt x="148118" y="751267"/>
                </a:lnTo>
                <a:lnTo>
                  <a:pt x="183138" y="778406"/>
                </a:lnTo>
                <a:lnTo>
                  <a:pt x="220582" y="801693"/>
                </a:lnTo>
                <a:lnTo>
                  <a:pt x="260100" y="821001"/>
                </a:lnTo>
                <a:lnTo>
                  <a:pt x="301342" y="836200"/>
                </a:lnTo>
                <a:lnTo>
                  <a:pt x="343957" y="847161"/>
                </a:lnTo>
                <a:lnTo>
                  <a:pt x="387596" y="853755"/>
                </a:lnTo>
                <a:lnTo>
                  <a:pt x="431908" y="855853"/>
                </a:lnTo>
                <a:lnTo>
                  <a:pt x="476543" y="853327"/>
                </a:lnTo>
                <a:lnTo>
                  <a:pt x="521152" y="846046"/>
                </a:lnTo>
                <a:lnTo>
                  <a:pt x="565383" y="833883"/>
                </a:lnTo>
                <a:lnTo>
                  <a:pt x="585557" y="825918"/>
                </a:lnTo>
                <a:lnTo>
                  <a:pt x="419910" y="825918"/>
                </a:lnTo>
                <a:lnTo>
                  <a:pt x="375920" y="822373"/>
                </a:lnTo>
                <a:lnTo>
                  <a:pt x="332783" y="814075"/>
                </a:lnTo>
                <a:lnTo>
                  <a:pt x="290899" y="801173"/>
                </a:lnTo>
                <a:lnTo>
                  <a:pt x="250669" y="783814"/>
                </a:lnTo>
                <a:lnTo>
                  <a:pt x="212494" y="762145"/>
                </a:lnTo>
                <a:lnTo>
                  <a:pt x="176774" y="736315"/>
                </a:lnTo>
                <a:lnTo>
                  <a:pt x="143910" y="706470"/>
                </a:lnTo>
                <a:lnTo>
                  <a:pt x="114303" y="672760"/>
                </a:lnTo>
                <a:lnTo>
                  <a:pt x="88353" y="635330"/>
                </a:lnTo>
                <a:lnTo>
                  <a:pt x="66461" y="594329"/>
                </a:lnTo>
                <a:lnTo>
                  <a:pt x="49462" y="551085"/>
                </a:lnTo>
                <a:lnTo>
                  <a:pt x="37823" y="507092"/>
                </a:lnTo>
                <a:lnTo>
                  <a:pt x="31399" y="462752"/>
                </a:lnTo>
                <a:lnTo>
                  <a:pt x="30039" y="418463"/>
                </a:lnTo>
                <a:lnTo>
                  <a:pt x="33596" y="374624"/>
                </a:lnTo>
                <a:lnTo>
                  <a:pt x="41922" y="331635"/>
                </a:lnTo>
                <a:lnTo>
                  <a:pt x="54869" y="289894"/>
                </a:lnTo>
                <a:lnTo>
                  <a:pt x="72288" y="249802"/>
                </a:lnTo>
                <a:lnTo>
                  <a:pt x="94032" y="211758"/>
                </a:lnTo>
                <a:lnTo>
                  <a:pt x="119951" y="176161"/>
                </a:lnTo>
                <a:lnTo>
                  <a:pt x="149899" y="143409"/>
                </a:lnTo>
                <a:lnTo>
                  <a:pt x="183726" y="113903"/>
                </a:lnTo>
                <a:lnTo>
                  <a:pt x="221285" y="88042"/>
                </a:lnTo>
                <a:lnTo>
                  <a:pt x="262427" y="66225"/>
                </a:lnTo>
                <a:lnTo>
                  <a:pt x="305821" y="49286"/>
                </a:lnTo>
                <a:lnTo>
                  <a:pt x="349964" y="37690"/>
                </a:lnTo>
                <a:lnTo>
                  <a:pt x="394457" y="31288"/>
                </a:lnTo>
                <a:lnTo>
                  <a:pt x="438899" y="29934"/>
                </a:lnTo>
                <a:lnTo>
                  <a:pt x="585368" y="29934"/>
                </a:lnTo>
                <a:lnTo>
                  <a:pt x="557468" y="19652"/>
                </a:lnTo>
                <a:lnTo>
                  <a:pt x="514853" y="8692"/>
                </a:lnTo>
                <a:lnTo>
                  <a:pt x="471214" y="2098"/>
                </a:lnTo>
                <a:lnTo>
                  <a:pt x="426902" y="0"/>
                </a:lnTo>
                <a:close/>
              </a:path>
              <a:path w="859155" h="855979">
                <a:moveTo>
                  <a:pt x="585368" y="29934"/>
                </a:moveTo>
                <a:lnTo>
                  <a:pt x="438899" y="29934"/>
                </a:lnTo>
                <a:lnTo>
                  <a:pt x="482889" y="33480"/>
                </a:lnTo>
                <a:lnTo>
                  <a:pt x="526026" y="41778"/>
                </a:lnTo>
                <a:lnTo>
                  <a:pt x="567910" y="54681"/>
                </a:lnTo>
                <a:lnTo>
                  <a:pt x="608141" y="72040"/>
                </a:lnTo>
                <a:lnTo>
                  <a:pt x="646316" y="93709"/>
                </a:lnTo>
                <a:lnTo>
                  <a:pt x="682036" y="119538"/>
                </a:lnTo>
                <a:lnTo>
                  <a:pt x="714901" y="149382"/>
                </a:lnTo>
                <a:lnTo>
                  <a:pt x="744508" y="183091"/>
                </a:lnTo>
                <a:lnTo>
                  <a:pt x="770459" y="220519"/>
                </a:lnTo>
                <a:lnTo>
                  <a:pt x="792351" y="261518"/>
                </a:lnTo>
                <a:lnTo>
                  <a:pt x="809350" y="304763"/>
                </a:lnTo>
                <a:lnTo>
                  <a:pt x="820987" y="348756"/>
                </a:lnTo>
                <a:lnTo>
                  <a:pt x="827411" y="393097"/>
                </a:lnTo>
                <a:lnTo>
                  <a:pt x="828771" y="437387"/>
                </a:lnTo>
                <a:lnTo>
                  <a:pt x="825213" y="481226"/>
                </a:lnTo>
                <a:lnTo>
                  <a:pt x="816887" y="524215"/>
                </a:lnTo>
                <a:lnTo>
                  <a:pt x="803941" y="565955"/>
                </a:lnTo>
                <a:lnTo>
                  <a:pt x="786522" y="606046"/>
                </a:lnTo>
                <a:lnTo>
                  <a:pt x="764778" y="644090"/>
                </a:lnTo>
                <a:lnTo>
                  <a:pt x="738859" y="679687"/>
                </a:lnTo>
                <a:lnTo>
                  <a:pt x="708911" y="712438"/>
                </a:lnTo>
                <a:lnTo>
                  <a:pt x="675084" y="741943"/>
                </a:lnTo>
                <a:lnTo>
                  <a:pt x="637524" y="767804"/>
                </a:lnTo>
                <a:lnTo>
                  <a:pt x="596381" y="789621"/>
                </a:lnTo>
                <a:lnTo>
                  <a:pt x="552988" y="806562"/>
                </a:lnTo>
                <a:lnTo>
                  <a:pt x="508845" y="818160"/>
                </a:lnTo>
                <a:lnTo>
                  <a:pt x="464352" y="824563"/>
                </a:lnTo>
                <a:lnTo>
                  <a:pt x="419910" y="825918"/>
                </a:lnTo>
                <a:lnTo>
                  <a:pt x="585557" y="825918"/>
                </a:lnTo>
                <a:lnTo>
                  <a:pt x="650280" y="794960"/>
                </a:lnTo>
                <a:lnTo>
                  <a:pt x="688328" y="769401"/>
                </a:lnTo>
                <a:lnTo>
                  <a:pt x="722900" y="740380"/>
                </a:lnTo>
                <a:lnTo>
                  <a:pt x="753867" y="708246"/>
                </a:lnTo>
                <a:lnTo>
                  <a:pt x="781099" y="673346"/>
                </a:lnTo>
                <a:lnTo>
                  <a:pt x="804467" y="636031"/>
                </a:lnTo>
                <a:lnTo>
                  <a:pt x="823842" y="596649"/>
                </a:lnTo>
                <a:lnTo>
                  <a:pt x="839093" y="555549"/>
                </a:lnTo>
                <a:lnTo>
                  <a:pt x="850092" y="513081"/>
                </a:lnTo>
                <a:lnTo>
                  <a:pt x="856709" y="469593"/>
                </a:lnTo>
                <a:lnTo>
                  <a:pt x="858814" y="425434"/>
                </a:lnTo>
                <a:lnTo>
                  <a:pt x="856278" y="380953"/>
                </a:lnTo>
                <a:lnTo>
                  <a:pt x="848971" y="336499"/>
                </a:lnTo>
                <a:lnTo>
                  <a:pt x="836764" y="292421"/>
                </a:lnTo>
                <a:lnTo>
                  <a:pt x="819527" y="249068"/>
                </a:lnTo>
                <a:lnTo>
                  <a:pt x="797705" y="207816"/>
                </a:lnTo>
                <a:lnTo>
                  <a:pt x="772059" y="169899"/>
                </a:lnTo>
                <a:lnTo>
                  <a:pt x="742937" y="135446"/>
                </a:lnTo>
                <a:lnTo>
                  <a:pt x="710692" y="104585"/>
                </a:lnTo>
                <a:lnTo>
                  <a:pt x="675672" y="77447"/>
                </a:lnTo>
                <a:lnTo>
                  <a:pt x="638227" y="54159"/>
                </a:lnTo>
                <a:lnTo>
                  <a:pt x="598710" y="34851"/>
                </a:lnTo>
                <a:lnTo>
                  <a:pt x="585368" y="299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65055" y="10011085"/>
            <a:ext cx="328295" cy="250825"/>
          </a:xfrm>
          <a:custGeom>
            <a:avLst/>
            <a:gdLst/>
            <a:ahLst/>
            <a:cxnLst/>
            <a:rect l="l" t="t" r="r" b="b"/>
            <a:pathLst>
              <a:path w="328295" h="250825">
                <a:moveTo>
                  <a:pt x="61660" y="70137"/>
                </a:moveTo>
                <a:lnTo>
                  <a:pt x="54154" y="73582"/>
                </a:lnTo>
                <a:lnTo>
                  <a:pt x="24319" y="95300"/>
                </a:lnTo>
                <a:lnTo>
                  <a:pt x="5774" y="125720"/>
                </a:lnTo>
                <a:lnTo>
                  <a:pt x="0" y="160850"/>
                </a:lnTo>
                <a:lnTo>
                  <a:pt x="8478" y="196698"/>
                </a:lnTo>
                <a:lnTo>
                  <a:pt x="30278" y="226439"/>
                </a:lnTo>
                <a:lnTo>
                  <a:pt x="60804" y="244925"/>
                </a:lnTo>
                <a:lnTo>
                  <a:pt x="96050" y="250683"/>
                </a:lnTo>
                <a:lnTo>
                  <a:pt x="132013" y="242236"/>
                </a:lnTo>
                <a:lnTo>
                  <a:pt x="161349" y="220883"/>
                </a:lnTo>
                <a:lnTo>
                  <a:pt x="95100" y="220883"/>
                </a:lnTo>
                <a:lnTo>
                  <a:pt x="71174" y="216974"/>
                </a:lnTo>
                <a:lnTo>
                  <a:pt x="50454" y="204424"/>
                </a:lnTo>
                <a:lnTo>
                  <a:pt x="35657" y="184238"/>
                </a:lnTo>
                <a:lnTo>
                  <a:pt x="29902" y="159903"/>
                </a:lnTo>
                <a:lnTo>
                  <a:pt x="33820" y="136056"/>
                </a:lnTo>
                <a:lnTo>
                  <a:pt x="46407" y="115406"/>
                </a:lnTo>
                <a:lnTo>
                  <a:pt x="66660" y="100659"/>
                </a:lnTo>
                <a:lnTo>
                  <a:pt x="74161" y="97225"/>
                </a:lnTo>
                <a:lnTo>
                  <a:pt x="77448" y="88366"/>
                </a:lnTo>
                <a:lnTo>
                  <a:pt x="70541" y="73414"/>
                </a:lnTo>
                <a:lnTo>
                  <a:pt x="61660" y="70137"/>
                </a:lnTo>
                <a:close/>
              </a:path>
              <a:path w="328295" h="250825">
                <a:moveTo>
                  <a:pt x="232186" y="0"/>
                </a:moveTo>
                <a:lnTo>
                  <a:pt x="196228" y="8442"/>
                </a:lnTo>
                <a:lnTo>
                  <a:pt x="166385" y="30166"/>
                </a:lnTo>
                <a:lnTo>
                  <a:pt x="147836" y="60590"/>
                </a:lnTo>
                <a:lnTo>
                  <a:pt x="142060" y="95721"/>
                </a:lnTo>
                <a:lnTo>
                  <a:pt x="156294" y="155900"/>
                </a:lnTo>
                <a:lnTo>
                  <a:pt x="152371" y="179747"/>
                </a:lnTo>
                <a:lnTo>
                  <a:pt x="139775" y="200400"/>
                </a:lnTo>
                <a:lnTo>
                  <a:pt x="119511" y="215148"/>
                </a:lnTo>
                <a:lnTo>
                  <a:pt x="95100" y="220883"/>
                </a:lnTo>
                <a:lnTo>
                  <a:pt x="161349" y="220883"/>
                </a:lnTo>
                <a:lnTo>
                  <a:pt x="161861" y="220510"/>
                </a:lnTo>
                <a:lnTo>
                  <a:pt x="180416" y="190083"/>
                </a:lnTo>
                <a:lnTo>
                  <a:pt x="186195" y="154948"/>
                </a:lnTo>
                <a:lnTo>
                  <a:pt x="171964" y="94769"/>
                </a:lnTo>
                <a:lnTo>
                  <a:pt x="175884" y="70925"/>
                </a:lnTo>
                <a:lnTo>
                  <a:pt x="188475" y="50272"/>
                </a:lnTo>
                <a:lnTo>
                  <a:pt x="208731" y="35520"/>
                </a:lnTo>
                <a:lnTo>
                  <a:pt x="233137" y="29795"/>
                </a:lnTo>
                <a:lnTo>
                  <a:pt x="302016" y="29795"/>
                </a:lnTo>
                <a:lnTo>
                  <a:pt x="297951" y="24249"/>
                </a:lnTo>
                <a:lnTo>
                  <a:pt x="267429" y="5760"/>
                </a:lnTo>
                <a:lnTo>
                  <a:pt x="232186" y="0"/>
                </a:lnTo>
                <a:close/>
              </a:path>
              <a:path w="328295" h="250825">
                <a:moveTo>
                  <a:pt x="302016" y="29795"/>
                </a:moveTo>
                <a:lnTo>
                  <a:pt x="233137" y="29795"/>
                </a:lnTo>
                <a:lnTo>
                  <a:pt x="257058" y="33708"/>
                </a:lnTo>
                <a:lnTo>
                  <a:pt x="277774" y="46260"/>
                </a:lnTo>
                <a:lnTo>
                  <a:pt x="292569" y="66451"/>
                </a:lnTo>
                <a:lnTo>
                  <a:pt x="298327" y="90780"/>
                </a:lnTo>
                <a:lnTo>
                  <a:pt x="294412" y="114622"/>
                </a:lnTo>
                <a:lnTo>
                  <a:pt x="281829" y="135268"/>
                </a:lnTo>
                <a:lnTo>
                  <a:pt x="261582" y="150009"/>
                </a:lnTo>
                <a:lnTo>
                  <a:pt x="254080" y="153453"/>
                </a:lnTo>
                <a:lnTo>
                  <a:pt x="250793" y="162301"/>
                </a:lnTo>
                <a:lnTo>
                  <a:pt x="257701" y="177264"/>
                </a:lnTo>
                <a:lnTo>
                  <a:pt x="266582" y="180542"/>
                </a:lnTo>
                <a:lnTo>
                  <a:pt x="274088" y="177097"/>
                </a:lnTo>
                <a:lnTo>
                  <a:pt x="303919" y="155379"/>
                </a:lnTo>
                <a:lnTo>
                  <a:pt x="322460" y="124960"/>
                </a:lnTo>
                <a:lnTo>
                  <a:pt x="328230" y="89832"/>
                </a:lnTo>
                <a:lnTo>
                  <a:pt x="319748" y="53990"/>
                </a:lnTo>
                <a:lnTo>
                  <a:pt x="302016" y="2979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22728" y="10184569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48" y="0"/>
                </a:moveTo>
                <a:lnTo>
                  <a:pt x="3286" y="28595"/>
                </a:lnTo>
                <a:lnTo>
                  <a:pt x="0" y="37443"/>
                </a:lnTo>
                <a:lnTo>
                  <a:pt x="6906" y="52396"/>
                </a:lnTo>
                <a:lnTo>
                  <a:pt x="15792" y="55673"/>
                </a:lnTo>
                <a:lnTo>
                  <a:pt x="78153" y="27077"/>
                </a:lnTo>
                <a:lnTo>
                  <a:pt x="81437" y="18229"/>
                </a:lnTo>
                <a:lnTo>
                  <a:pt x="74533" y="3266"/>
                </a:lnTo>
                <a:lnTo>
                  <a:pt x="65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54172" y="10032595"/>
            <a:ext cx="81915" cy="55880"/>
          </a:xfrm>
          <a:custGeom>
            <a:avLst/>
            <a:gdLst/>
            <a:ahLst/>
            <a:cxnLst/>
            <a:rect l="l" t="t" r="r" b="b"/>
            <a:pathLst>
              <a:path w="81915" h="55879">
                <a:moveTo>
                  <a:pt x="65675" y="0"/>
                </a:moveTo>
                <a:lnTo>
                  <a:pt x="3286" y="28606"/>
                </a:lnTo>
                <a:lnTo>
                  <a:pt x="0" y="37454"/>
                </a:lnTo>
                <a:lnTo>
                  <a:pt x="6907" y="52417"/>
                </a:lnTo>
                <a:lnTo>
                  <a:pt x="15789" y="55694"/>
                </a:lnTo>
                <a:lnTo>
                  <a:pt x="78179" y="27088"/>
                </a:lnTo>
                <a:lnTo>
                  <a:pt x="81463" y="18229"/>
                </a:lnTo>
                <a:lnTo>
                  <a:pt x="74560" y="3277"/>
                </a:lnTo>
                <a:lnTo>
                  <a:pt x="6567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 txBox="1"/>
          <p:nvPr/>
        </p:nvSpPr>
        <p:spPr>
          <a:xfrm rot="11520000">
            <a:off x="531809" y="1042615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2240000">
            <a:off x="466053" y="10406179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2720000">
            <a:off x="428039" y="10385043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3140000">
            <a:off x="395685" y="1036175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3560000">
            <a:off x="366827" y="1033550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4040000">
            <a:off x="336912" y="10302767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4640000">
            <a:off x="312069" y="10254435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5000000">
            <a:off x="295579" y="1022478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5720000">
            <a:off x="275830" y="10160928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266716" y="10102430"/>
            <a:ext cx="78105" cy="67945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6800000">
            <a:off x="275852" y="10059514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7280000">
            <a:off x="288796" y="1001198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7880000">
            <a:off x="312443" y="996071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8540000">
            <a:off x="345529" y="990928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9020000">
            <a:off x="374179" y="9876361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9500000">
            <a:off x="410218" y="9848717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0100000">
            <a:off x="462135" y="9818554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0580000">
            <a:off x="499119" y="980332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1060000">
            <a:off x="542894" y="9792930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21540000">
            <a:off x="585453" y="9788436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00000">
            <a:off x="630194" y="9790168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20000">
            <a:off x="670694" y="979664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440000">
            <a:off x="730026" y="9817741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920000">
            <a:off x="773025" y="9839043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580000">
            <a:off x="820699" y="987837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3060000">
            <a:off x="850076" y="9908232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3480000">
            <a:off x="874149" y="9940590"/>
            <a:ext cx="605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3900000">
            <a:off x="891708" y="997875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4380000">
            <a:off x="908913" y="10019569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4800000">
            <a:off x="917724" y="1005908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5160000">
            <a:off x="924697" y="1009102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5520000">
            <a:off x="919661" y="10127107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6060000">
            <a:off x="913243" y="10174629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6780000">
            <a:off x="895985" y="10237227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7200000">
            <a:off x="874716" y="10276262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7680000">
            <a:off x="851150" y="1031183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8160000">
            <a:off x="818309" y="1034502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8700000">
            <a:off x="780915" y="10375598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9180000">
            <a:off x="740050" y="10399794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9660000">
            <a:off x="701404" y="10416506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0020000">
            <a:off x="673482" y="10425283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0380000">
            <a:off x="631221" y="10431348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0980000">
            <a:off x="581475" y="10432584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3900000">
            <a:off x="524019" y="10865241"/>
            <a:ext cx="391226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3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6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50" b="1" spc="5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3900000">
            <a:off x="296808" y="9341614"/>
            <a:ext cx="38239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87777" y="8955800"/>
            <a:ext cx="390525" cy="184785"/>
          </a:xfrm>
          <a:custGeom>
            <a:avLst/>
            <a:gdLst/>
            <a:ahLst/>
            <a:cxnLst/>
            <a:rect l="l" t="t" r="r" b="b"/>
            <a:pathLst>
              <a:path w="390525" h="184784">
                <a:moveTo>
                  <a:pt x="23937" y="0"/>
                </a:moveTo>
                <a:lnTo>
                  <a:pt x="0" y="10963"/>
                </a:lnTo>
                <a:lnTo>
                  <a:pt x="23786" y="53493"/>
                </a:lnTo>
                <a:lnTo>
                  <a:pt x="52945" y="90568"/>
                </a:lnTo>
                <a:lnTo>
                  <a:pt x="86734" y="121910"/>
                </a:lnTo>
                <a:lnTo>
                  <a:pt x="124408" y="147237"/>
                </a:lnTo>
                <a:lnTo>
                  <a:pt x="165222" y="166273"/>
                </a:lnTo>
                <a:lnTo>
                  <a:pt x="208433" y="178738"/>
                </a:lnTo>
                <a:lnTo>
                  <a:pt x="253297" y="184352"/>
                </a:lnTo>
                <a:lnTo>
                  <a:pt x="299069" y="182837"/>
                </a:lnTo>
                <a:lnTo>
                  <a:pt x="345005" y="173914"/>
                </a:lnTo>
                <a:lnTo>
                  <a:pt x="389680" y="157553"/>
                </a:lnTo>
                <a:lnTo>
                  <a:pt x="286959" y="157553"/>
                </a:lnTo>
                <a:lnTo>
                  <a:pt x="240848" y="157038"/>
                </a:lnTo>
                <a:lnTo>
                  <a:pt x="196034" y="148610"/>
                </a:lnTo>
                <a:lnTo>
                  <a:pt x="153445" y="132619"/>
                </a:lnTo>
                <a:lnTo>
                  <a:pt x="114011" y="109414"/>
                </a:lnTo>
                <a:lnTo>
                  <a:pt x="78662" y="79343"/>
                </a:lnTo>
                <a:lnTo>
                  <a:pt x="48328" y="42755"/>
                </a:lnTo>
                <a:lnTo>
                  <a:pt x="23937" y="0"/>
                </a:lnTo>
                <a:close/>
              </a:path>
              <a:path w="390525" h="184784">
                <a:moveTo>
                  <a:pt x="379352" y="133451"/>
                </a:moveTo>
                <a:lnTo>
                  <a:pt x="333437" y="149807"/>
                </a:lnTo>
                <a:lnTo>
                  <a:pt x="286959" y="157553"/>
                </a:lnTo>
                <a:lnTo>
                  <a:pt x="389680" y="157553"/>
                </a:lnTo>
                <a:lnTo>
                  <a:pt x="390361" y="157304"/>
                </a:lnTo>
                <a:lnTo>
                  <a:pt x="379352" y="1334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1615" y="11163318"/>
            <a:ext cx="374650" cy="145415"/>
          </a:xfrm>
          <a:custGeom>
            <a:avLst/>
            <a:gdLst/>
            <a:ahLst/>
            <a:cxnLst/>
            <a:rect l="l" t="t" r="r" b="b"/>
            <a:pathLst>
              <a:path w="374650" h="145415">
                <a:moveTo>
                  <a:pt x="243839" y="26797"/>
                </a:moveTo>
                <a:lnTo>
                  <a:pt x="103406" y="26797"/>
                </a:lnTo>
                <a:lnTo>
                  <a:pt x="149517" y="27312"/>
                </a:lnTo>
                <a:lnTo>
                  <a:pt x="194332" y="35740"/>
                </a:lnTo>
                <a:lnTo>
                  <a:pt x="236921" y="51731"/>
                </a:lnTo>
                <a:lnTo>
                  <a:pt x="276355" y="74938"/>
                </a:lnTo>
                <a:lnTo>
                  <a:pt x="311703" y="105010"/>
                </a:lnTo>
                <a:lnTo>
                  <a:pt x="342038" y="141599"/>
                </a:lnTo>
                <a:lnTo>
                  <a:pt x="344113" y="145237"/>
                </a:lnTo>
                <a:lnTo>
                  <a:pt x="374618" y="145237"/>
                </a:lnTo>
                <a:lnTo>
                  <a:pt x="366573" y="130851"/>
                </a:lnTo>
                <a:lnTo>
                  <a:pt x="337415" y="93777"/>
                </a:lnTo>
                <a:lnTo>
                  <a:pt x="303626" y="62437"/>
                </a:lnTo>
                <a:lnTo>
                  <a:pt x="265953" y="37110"/>
                </a:lnTo>
                <a:lnTo>
                  <a:pt x="243839" y="26797"/>
                </a:lnTo>
                <a:close/>
              </a:path>
              <a:path w="374650" h="145415">
                <a:moveTo>
                  <a:pt x="137064" y="0"/>
                </a:moveTo>
                <a:lnTo>
                  <a:pt x="91292" y="1516"/>
                </a:lnTo>
                <a:lnTo>
                  <a:pt x="45356" y="10440"/>
                </a:lnTo>
                <a:lnTo>
                  <a:pt x="0" y="27052"/>
                </a:lnTo>
                <a:lnTo>
                  <a:pt x="11013" y="50902"/>
                </a:lnTo>
                <a:lnTo>
                  <a:pt x="56928" y="34544"/>
                </a:lnTo>
                <a:lnTo>
                  <a:pt x="103406" y="26797"/>
                </a:lnTo>
                <a:lnTo>
                  <a:pt x="243839" y="26797"/>
                </a:lnTo>
                <a:lnTo>
                  <a:pt x="225139" y="18076"/>
                </a:lnTo>
                <a:lnTo>
                  <a:pt x="181928" y="5612"/>
                </a:lnTo>
                <a:lnTo>
                  <a:pt x="1370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45996" y="10716104"/>
            <a:ext cx="185420" cy="389255"/>
          </a:xfrm>
          <a:custGeom>
            <a:avLst/>
            <a:gdLst/>
            <a:ahLst/>
            <a:cxnLst/>
            <a:rect l="l" t="t" r="r" b="b"/>
            <a:pathLst>
              <a:path w="185419" h="389254">
                <a:moveTo>
                  <a:pt x="173978" y="0"/>
                </a:moveTo>
                <a:lnTo>
                  <a:pt x="131303" y="23704"/>
                </a:lnTo>
                <a:lnTo>
                  <a:pt x="94101" y="52763"/>
                </a:lnTo>
                <a:lnTo>
                  <a:pt x="62653" y="86435"/>
                </a:lnTo>
                <a:lnTo>
                  <a:pt x="37239" y="123979"/>
                </a:lnTo>
                <a:lnTo>
                  <a:pt x="18139" y="164653"/>
                </a:lnTo>
                <a:lnTo>
                  <a:pt x="5632" y="207716"/>
                </a:lnTo>
                <a:lnTo>
                  <a:pt x="0" y="252425"/>
                </a:lnTo>
                <a:lnTo>
                  <a:pt x="1521" y="298040"/>
                </a:lnTo>
                <a:lnTo>
                  <a:pt x="10476" y="343818"/>
                </a:lnTo>
                <a:lnTo>
                  <a:pt x="27145" y="389018"/>
                </a:lnTo>
                <a:lnTo>
                  <a:pt x="51081" y="378046"/>
                </a:lnTo>
                <a:lnTo>
                  <a:pt x="34667" y="332289"/>
                </a:lnTo>
                <a:lnTo>
                  <a:pt x="26893" y="285971"/>
                </a:lnTo>
                <a:lnTo>
                  <a:pt x="27409" y="240019"/>
                </a:lnTo>
                <a:lnTo>
                  <a:pt x="35865" y="195358"/>
                </a:lnTo>
                <a:lnTo>
                  <a:pt x="51911" y="152916"/>
                </a:lnTo>
                <a:lnTo>
                  <a:pt x="75197" y="113617"/>
                </a:lnTo>
                <a:lnTo>
                  <a:pt x="105373" y="78390"/>
                </a:lnTo>
                <a:lnTo>
                  <a:pt x="142088" y="48159"/>
                </a:lnTo>
                <a:lnTo>
                  <a:pt x="184993" y="23851"/>
                </a:lnTo>
                <a:lnTo>
                  <a:pt x="17397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0" y="9668754"/>
            <a:ext cx="2089150" cy="1640205"/>
          </a:xfrm>
          <a:custGeom>
            <a:avLst/>
            <a:gdLst/>
            <a:ahLst/>
            <a:cxnLst/>
            <a:rect l="l" t="t" r="r" b="b"/>
            <a:pathLst>
              <a:path w="2089150" h="1640204">
                <a:moveTo>
                  <a:pt x="1674238" y="0"/>
                </a:moveTo>
                <a:lnTo>
                  <a:pt x="1646640" y="5484"/>
                </a:lnTo>
                <a:lnTo>
                  <a:pt x="0" y="547605"/>
                </a:lnTo>
                <a:lnTo>
                  <a:pt x="0" y="1639801"/>
                </a:lnTo>
                <a:lnTo>
                  <a:pt x="775564" y="1639801"/>
                </a:lnTo>
                <a:lnTo>
                  <a:pt x="2046440" y="1221395"/>
                </a:lnTo>
                <a:lnTo>
                  <a:pt x="2072350" y="1209270"/>
                </a:lnTo>
                <a:lnTo>
                  <a:pt x="2085439" y="1195156"/>
                </a:lnTo>
                <a:lnTo>
                  <a:pt x="2088773" y="1179512"/>
                </a:lnTo>
                <a:lnTo>
                  <a:pt x="2085423" y="1162800"/>
                </a:lnTo>
                <a:lnTo>
                  <a:pt x="1710021" y="30384"/>
                </a:lnTo>
                <a:lnTo>
                  <a:pt x="1703185" y="14824"/>
                </a:lnTo>
                <a:lnTo>
                  <a:pt x="1692172" y="3904"/>
                </a:lnTo>
                <a:lnTo>
                  <a:pt x="167423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0" y="9653968"/>
            <a:ext cx="2103755" cy="1654810"/>
          </a:xfrm>
          <a:custGeom>
            <a:avLst/>
            <a:gdLst/>
            <a:ahLst/>
            <a:cxnLst/>
            <a:rect l="l" t="t" r="r" b="b"/>
            <a:pathLst>
              <a:path w="2103755" h="1654809">
                <a:moveTo>
                  <a:pt x="1719365" y="29694"/>
                </a:moveTo>
                <a:lnTo>
                  <a:pt x="1672529" y="29694"/>
                </a:lnTo>
                <a:lnTo>
                  <a:pt x="1684936" y="31855"/>
                </a:lnTo>
                <a:lnTo>
                  <a:pt x="1691664" y="39158"/>
                </a:lnTo>
                <a:lnTo>
                  <a:pt x="1695822" y="49850"/>
                </a:lnTo>
                <a:lnTo>
                  <a:pt x="2071224" y="1182259"/>
                </a:lnTo>
                <a:lnTo>
                  <a:pt x="2073803" y="1192053"/>
                </a:lnTo>
                <a:lnTo>
                  <a:pt x="2072487" y="1202160"/>
                </a:lnTo>
                <a:lnTo>
                  <a:pt x="2063171" y="1212259"/>
                </a:lnTo>
                <a:lnTo>
                  <a:pt x="2041749" y="1222026"/>
                </a:lnTo>
                <a:lnTo>
                  <a:pt x="727880" y="1654587"/>
                </a:lnTo>
                <a:lnTo>
                  <a:pt x="823253" y="1654587"/>
                </a:lnTo>
                <a:lnTo>
                  <a:pt x="2051141" y="1250334"/>
                </a:lnTo>
                <a:lnTo>
                  <a:pt x="2079433" y="1237232"/>
                </a:lnTo>
                <a:lnTo>
                  <a:pt x="2096889" y="1220051"/>
                </a:lnTo>
                <a:lnTo>
                  <a:pt x="2103593" y="1198655"/>
                </a:lnTo>
                <a:lnTo>
                  <a:pt x="2099632" y="1172908"/>
                </a:lnTo>
                <a:lnTo>
                  <a:pt x="1724230" y="40500"/>
                </a:lnTo>
                <a:lnTo>
                  <a:pt x="1719365" y="29694"/>
                </a:lnTo>
                <a:close/>
              </a:path>
              <a:path w="2103755" h="1654809">
                <a:moveTo>
                  <a:pt x="1677501" y="0"/>
                </a:moveTo>
                <a:lnTo>
                  <a:pt x="1641950" y="6124"/>
                </a:lnTo>
                <a:lnTo>
                  <a:pt x="0" y="546694"/>
                </a:lnTo>
                <a:lnTo>
                  <a:pt x="0" y="578091"/>
                </a:lnTo>
                <a:lnTo>
                  <a:pt x="1651331" y="34427"/>
                </a:lnTo>
                <a:lnTo>
                  <a:pt x="1672529" y="29694"/>
                </a:lnTo>
                <a:lnTo>
                  <a:pt x="1719365" y="29694"/>
                </a:lnTo>
                <a:lnTo>
                  <a:pt x="1715730" y="21622"/>
                </a:lnTo>
                <a:lnTo>
                  <a:pt x="1701124" y="6643"/>
                </a:lnTo>
                <a:lnTo>
                  <a:pt x="167750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0" y="9745964"/>
            <a:ext cx="2015489" cy="1562735"/>
          </a:xfrm>
          <a:custGeom>
            <a:avLst/>
            <a:gdLst/>
            <a:ahLst/>
            <a:cxnLst/>
            <a:rect l="l" t="t" r="r" b="b"/>
            <a:pathLst>
              <a:path w="2015489" h="1562734">
                <a:moveTo>
                  <a:pt x="1657289" y="0"/>
                </a:moveTo>
                <a:lnTo>
                  <a:pt x="0" y="545626"/>
                </a:lnTo>
                <a:lnTo>
                  <a:pt x="0" y="1562591"/>
                </a:lnTo>
                <a:lnTo>
                  <a:pt x="547058" y="1562591"/>
                </a:lnTo>
                <a:lnTo>
                  <a:pt x="2015080" y="1079280"/>
                </a:lnTo>
                <a:lnTo>
                  <a:pt x="16572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0" y="9727138"/>
            <a:ext cx="2034539" cy="1581785"/>
          </a:xfrm>
          <a:custGeom>
            <a:avLst/>
            <a:gdLst/>
            <a:ahLst/>
            <a:cxnLst/>
            <a:rect l="l" t="t" r="r" b="b"/>
            <a:pathLst>
              <a:path w="2034539" h="1581784">
                <a:moveTo>
                  <a:pt x="1679293" y="37663"/>
                </a:moveTo>
                <a:lnTo>
                  <a:pt x="1647782" y="37663"/>
                </a:lnTo>
                <a:lnTo>
                  <a:pt x="1996190" y="1088629"/>
                </a:lnTo>
                <a:lnTo>
                  <a:pt x="499385" y="1581417"/>
                </a:lnTo>
                <a:lnTo>
                  <a:pt x="594756" y="1581417"/>
                </a:lnTo>
                <a:lnTo>
                  <a:pt x="2033979" y="1107587"/>
                </a:lnTo>
                <a:lnTo>
                  <a:pt x="1679293" y="37663"/>
                </a:lnTo>
                <a:close/>
              </a:path>
              <a:path w="2034539" h="1581784">
                <a:moveTo>
                  <a:pt x="1666807" y="0"/>
                </a:moveTo>
                <a:lnTo>
                  <a:pt x="0" y="548753"/>
                </a:lnTo>
                <a:lnTo>
                  <a:pt x="0" y="580153"/>
                </a:lnTo>
                <a:lnTo>
                  <a:pt x="1647782" y="37663"/>
                </a:lnTo>
                <a:lnTo>
                  <a:pt x="1679293" y="37663"/>
                </a:lnTo>
                <a:lnTo>
                  <a:pt x="166680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3575" y="10255028"/>
            <a:ext cx="291465" cy="118110"/>
          </a:xfrm>
          <a:custGeom>
            <a:avLst/>
            <a:gdLst/>
            <a:ahLst/>
            <a:cxnLst/>
            <a:rect l="l" t="t" r="r" b="b"/>
            <a:pathLst>
              <a:path w="291465" h="118109">
                <a:moveTo>
                  <a:pt x="7915" y="90871"/>
                </a:moveTo>
                <a:lnTo>
                  <a:pt x="6732" y="90953"/>
                </a:lnTo>
                <a:lnTo>
                  <a:pt x="3486" y="92023"/>
                </a:lnTo>
                <a:lnTo>
                  <a:pt x="1780" y="93718"/>
                </a:lnTo>
                <a:lnTo>
                  <a:pt x="0" y="98988"/>
                </a:lnTo>
                <a:lnTo>
                  <a:pt x="1340" y="103229"/>
                </a:lnTo>
                <a:lnTo>
                  <a:pt x="43591" y="114156"/>
                </a:lnTo>
                <a:lnTo>
                  <a:pt x="82667" y="117554"/>
                </a:lnTo>
                <a:lnTo>
                  <a:pt x="103005" y="116887"/>
                </a:lnTo>
                <a:lnTo>
                  <a:pt x="143136" y="110606"/>
                </a:lnTo>
                <a:lnTo>
                  <a:pt x="181939" y="97832"/>
                </a:lnTo>
                <a:lnTo>
                  <a:pt x="187395" y="95262"/>
                </a:lnTo>
                <a:lnTo>
                  <a:pt x="45039" y="95262"/>
                </a:lnTo>
                <a:lnTo>
                  <a:pt x="9046" y="91075"/>
                </a:lnTo>
                <a:lnTo>
                  <a:pt x="7915" y="90871"/>
                </a:lnTo>
                <a:close/>
              </a:path>
              <a:path w="291465" h="118109">
                <a:moveTo>
                  <a:pt x="282996" y="0"/>
                </a:moveTo>
                <a:lnTo>
                  <a:pt x="279750" y="1068"/>
                </a:lnTo>
                <a:lnTo>
                  <a:pt x="278745" y="1706"/>
                </a:lnTo>
                <a:lnTo>
                  <a:pt x="277970" y="2533"/>
                </a:lnTo>
                <a:lnTo>
                  <a:pt x="251561" y="27266"/>
                </a:lnTo>
                <a:lnTo>
                  <a:pt x="189445" y="66408"/>
                </a:lnTo>
                <a:lnTo>
                  <a:pt x="118327" y="89823"/>
                </a:lnTo>
                <a:lnTo>
                  <a:pt x="45039" y="95262"/>
                </a:lnTo>
                <a:lnTo>
                  <a:pt x="187395" y="95262"/>
                </a:lnTo>
                <a:lnTo>
                  <a:pt x="234652" y="67519"/>
                </a:lnTo>
                <a:lnTo>
                  <a:pt x="264012" y="41583"/>
                </a:lnTo>
                <a:lnTo>
                  <a:pt x="289038" y="11276"/>
                </a:lnTo>
                <a:lnTo>
                  <a:pt x="291415" y="7724"/>
                </a:lnTo>
                <a:lnTo>
                  <a:pt x="289959" y="3518"/>
                </a:lnTo>
                <a:lnTo>
                  <a:pt x="285383" y="345"/>
                </a:lnTo>
                <a:lnTo>
                  <a:pt x="2829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70107" y="10333761"/>
            <a:ext cx="227965" cy="222250"/>
          </a:xfrm>
          <a:custGeom>
            <a:avLst/>
            <a:gdLst/>
            <a:ahLst/>
            <a:cxnLst/>
            <a:rect l="l" t="t" r="r" b="b"/>
            <a:pathLst>
              <a:path w="227965" h="222250">
                <a:moveTo>
                  <a:pt x="6209" y="61788"/>
                </a:moveTo>
                <a:lnTo>
                  <a:pt x="0" y="67941"/>
                </a:lnTo>
                <a:lnTo>
                  <a:pt x="764" y="69648"/>
                </a:lnTo>
                <a:lnTo>
                  <a:pt x="27103" y="105280"/>
                </a:lnTo>
                <a:lnTo>
                  <a:pt x="68545" y="134270"/>
                </a:lnTo>
                <a:lnTo>
                  <a:pt x="126111" y="164746"/>
                </a:lnTo>
                <a:lnTo>
                  <a:pt x="150635" y="179950"/>
                </a:lnTo>
                <a:lnTo>
                  <a:pt x="170535" y="197237"/>
                </a:lnTo>
                <a:lnTo>
                  <a:pt x="183889" y="217848"/>
                </a:lnTo>
                <a:lnTo>
                  <a:pt x="185031" y="220576"/>
                </a:lnTo>
                <a:lnTo>
                  <a:pt x="188078" y="221974"/>
                </a:lnTo>
                <a:lnTo>
                  <a:pt x="225103" y="209788"/>
                </a:lnTo>
                <a:lnTo>
                  <a:pt x="226307" y="208722"/>
                </a:lnTo>
                <a:lnTo>
                  <a:pt x="227637" y="205923"/>
                </a:lnTo>
                <a:lnTo>
                  <a:pt x="227699" y="204320"/>
                </a:lnTo>
                <a:lnTo>
                  <a:pt x="227134" y="202874"/>
                </a:lnTo>
                <a:lnTo>
                  <a:pt x="197508" y="160285"/>
                </a:lnTo>
                <a:lnTo>
                  <a:pt x="165586" y="135824"/>
                </a:lnTo>
                <a:lnTo>
                  <a:pt x="165450" y="133408"/>
                </a:lnTo>
                <a:lnTo>
                  <a:pt x="168350" y="127513"/>
                </a:lnTo>
                <a:lnTo>
                  <a:pt x="176080" y="111678"/>
                </a:lnTo>
                <a:lnTo>
                  <a:pt x="122446" y="111678"/>
                </a:lnTo>
                <a:lnTo>
                  <a:pt x="120938" y="111044"/>
                </a:lnTo>
                <a:lnTo>
                  <a:pt x="79937" y="88625"/>
                </a:lnTo>
                <a:lnTo>
                  <a:pt x="49946" y="63461"/>
                </a:lnTo>
                <a:lnTo>
                  <a:pt x="48810" y="62056"/>
                </a:lnTo>
                <a:lnTo>
                  <a:pt x="15980" y="62056"/>
                </a:lnTo>
                <a:lnTo>
                  <a:pt x="6209" y="61788"/>
                </a:lnTo>
                <a:close/>
              </a:path>
              <a:path w="227965" h="222250">
                <a:moveTo>
                  <a:pt x="194067" y="0"/>
                </a:moveTo>
                <a:lnTo>
                  <a:pt x="192789" y="3"/>
                </a:lnTo>
                <a:lnTo>
                  <a:pt x="190988" y="599"/>
                </a:lnTo>
                <a:lnTo>
                  <a:pt x="190371" y="931"/>
                </a:lnTo>
                <a:lnTo>
                  <a:pt x="182129" y="7373"/>
                </a:lnTo>
                <a:lnTo>
                  <a:pt x="174352" y="12979"/>
                </a:lnTo>
                <a:lnTo>
                  <a:pt x="166616" y="18171"/>
                </a:lnTo>
                <a:lnTo>
                  <a:pt x="159042" y="22930"/>
                </a:lnTo>
                <a:lnTo>
                  <a:pt x="157010" y="24163"/>
                </a:lnTo>
                <a:lnTo>
                  <a:pt x="155775" y="26374"/>
                </a:lnTo>
                <a:lnTo>
                  <a:pt x="146647" y="66625"/>
                </a:lnTo>
                <a:lnTo>
                  <a:pt x="127702" y="107892"/>
                </a:lnTo>
                <a:lnTo>
                  <a:pt x="122446" y="111678"/>
                </a:lnTo>
                <a:lnTo>
                  <a:pt x="176080" y="111678"/>
                </a:lnTo>
                <a:lnTo>
                  <a:pt x="195041" y="65023"/>
                </a:lnTo>
                <a:lnTo>
                  <a:pt x="201048" y="33250"/>
                </a:lnTo>
                <a:lnTo>
                  <a:pt x="200950" y="18171"/>
                </a:lnTo>
                <a:lnTo>
                  <a:pt x="198936" y="4516"/>
                </a:lnTo>
                <a:lnTo>
                  <a:pt x="198527" y="2667"/>
                </a:lnTo>
                <a:lnTo>
                  <a:pt x="197083" y="1035"/>
                </a:lnTo>
                <a:lnTo>
                  <a:pt x="194067" y="0"/>
                </a:lnTo>
                <a:close/>
              </a:path>
              <a:path w="227965" h="222250">
                <a:moveTo>
                  <a:pt x="46239" y="60711"/>
                </a:moveTo>
                <a:lnTo>
                  <a:pt x="43883" y="60920"/>
                </a:lnTo>
                <a:lnTo>
                  <a:pt x="34937" y="61583"/>
                </a:lnTo>
                <a:lnTo>
                  <a:pt x="25596" y="61975"/>
                </a:lnTo>
                <a:lnTo>
                  <a:pt x="15980" y="62056"/>
                </a:lnTo>
                <a:lnTo>
                  <a:pt x="48810" y="62056"/>
                </a:lnTo>
                <a:lnTo>
                  <a:pt x="48563" y="61752"/>
                </a:lnTo>
                <a:lnTo>
                  <a:pt x="46239" y="6071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363060" y="10507385"/>
            <a:ext cx="48260" cy="76835"/>
          </a:xfrm>
          <a:custGeom>
            <a:avLst/>
            <a:gdLst/>
            <a:ahLst/>
            <a:cxnLst/>
            <a:rect l="l" t="t" r="r" b="b"/>
            <a:pathLst>
              <a:path w="48259" h="76834">
                <a:moveTo>
                  <a:pt x="11096" y="0"/>
                </a:moveTo>
                <a:lnTo>
                  <a:pt x="0" y="40374"/>
                </a:lnTo>
                <a:lnTo>
                  <a:pt x="707" y="56702"/>
                </a:lnTo>
                <a:lnTo>
                  <a:pt x="9536" y="76531"/>
                </a:lnTo>
                <a:lnTo>
                  <a:pt x="46488" y="64367"/>
                </a:lnTo>
                <a:lnTo>
                  <a:pt x="48121" y="61393"/>
                </a:lnTo>
                <a:lnTo>
                  <a:pt x="47409" y="58532"/>
                </a:lnTo>
                <a:lnTo>
                  <a:pt x="45996" y="51047"/>
                </a:lnTo>
                <a:lnTo>
                  <a:pt x="45433" y="43225"/>
                </a:lnTo>
                <a:lnTo>
                  <a:pt x="45722" y="35017"/>
                </a:lnTo>
                <a:lnTo>
                  <a:pt x="46865" y="26374"/>
                </a:lnTo>
                <a:lnTo>
                  <a:pt x="47587" y="22277"/>
                </a:lnTo>
                <a:lnTo>
                  <a:pt x="45043" y="19490"/>
                </a:lnTo>
                <a:lnTo>
                  <a:pt x="12510" y="451"/>
                </a:lnTo>
                <a:lnTo>
                  <a:pt x="110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50890" y="10374599"/>
            <a:ext cx="48260" cy="43815"/>
          </a:xfrm>
          <a:custGeom>
            <a:avLst/>
            <a:gdLst/>
            <a:ahLst/>
            <a:cxnLst/>
            <a:rect l="l" t="t" r="r" b="b"/>
            <a:pathLst>
              <a:path w="48259" h="43815">
                <a:moveTo>
                  <a:pt x="43443" y="0"/>
                </a:moveTo>
                <a:lnTo>
                  <a:pt x="38826" y="1520"/>
                </a:lnTo>
                <a:lnTo>
                  <a:pt x="33077" y="4092"/>
                </a:lnTo>
                <a:lnTo>
                  <a:pt x="12502" y="10866"/>
                </a:lnTo>
                <a:lnTo>
                  <a:pt x="6355" y="12208"/>
                </a:lnTo>
                <a:lnTo>
                  <a:pt x="1738" y="13729"/>
                </a:lnTo>
                <a:lnTo>
                  <a:pt x="0" y="16594"/>
                </a:lnTo>
                <a:lnTo>
                  <a:pt x="1235" y="20332"/>
                </a:lnTo>
                <a:lnTo>
                  <a:pt x="32051" y="43721"/>
                </a:lnTo>
                <a:lnTo>
                  <a:pt x="33601" y="43475"/>
                </a:lnTo>
                <a:lnTo>
                  <a:pt x="47768" y="6275"/>
                </a:lnTo>
                <a:lnTo>
                  <a:pt x="47789" y="5008"/>
                </a:lnTo>
                <a:lnTo>
                  <a:pt x="46543" y="1270"/>
                </a:lnTo>
                <a:lnTo>
                  <a:pt x="43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0" y="10720628"/>
            <a:ext cx="81280" cy="83820"/>
          </a:xfrm>
          <a:custGeom>
            <a:avLst/>
            <a:gdLst/>
            <a:ahLst/>
            <a:cxnLst/>
            <a:rect l="l" t="t" r="r" b="b"/>
            <a:pathLst>
              <a:path w="81280" h="83820">
                <a:moveTo>
                  <a:pt x="72338" y="0"/>
                </a:moveTo>
                <a:lnTo>
                  <a:pt x="69092" y="1065"/>
                </a:lnTo>
                <a:lnTo>
                  <a:pt x="68094" y="1703"/>
                </a:lnTo>
                <a:lnTo>
                  <a:pt x="67312" y="2538"/>
                </a:lnTo>
                <a:lnTo>
                  <a:pt x="40904" y="27269"/>
                </a:lnTo>
                <a:lnTo>
                  <a:pt x="11251" y="48650"/>
                </a:lnTo>
                <a:lnTo>
                  <a:pt x="0" y="54805"/>
                </a:lnTo>
                <a:lnTo>
                  <a:pt x="0" y="83233"/>
                </a:lnTo>
                <a:lnTo>
                  <a:pt x="39199" y="55125"/>
                </a:lnTo>
                <a:lnTo>
                  <a:pt x="66434" y="26950"/>
                </a:lnTo>
                <a:lnTo>
                  <a:pt x="80764" y="7725"/>
                </a:lnTo>
                <a:lnTo>
                  <a:pt x="79301" y="3522"/>
                </a:lnTo>
                <a:lnTo>
                  <a:pt x="74724" y="346"/>
                </a:lnTo>
                <a:lnTo>
                  <a:pt x="723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0" y="10799363"/>
            <a:ext cx="83820" cy="222250"/>
          </a:xfrm>
          <a:custGeom>
            <a:avLst/>
            <a:gdLst/>
            <a:ahLst/>
            <a:cxnLst/>
            <a:rect l="l" t="t" r="r" b="b"/>
            <a:pathLst>
              <a:path w="83820" h="222250">
                <a:moveTo>
                  <a:pt x="49946" y="0"/>
                </a:moveTo>
                <a:lnTo>
                  <a:pt x="48670" y="3"/>
                </a:lnTo>
                <a:lnTo>
                  <a:pt x="46860" y="599"/>
                </a:lnTo>
                <a:lnTo>
                  <a:pt x="46247" y="931"/>
                </a:lnTo>
                <a:lnTo>
                  <a:pt x="45705" y="1371"/>
                </a:lnTo>
                <a:lnTo>
                  <a:pt x="38007" y="7373"/>
                </a:lnTo>
                <a:lnTo>
                  <a:pt x="30229" y="12979"/>
                </a:lnTo>
                <a:lnTo>
                  <a:pt x="22491" y="18171"/>
                </a:lnTo>
                <a:lnTo>
                  <a:pt x="14913" y="22930"/>
                </a:lnTo>
                <a:lnTo>
                  <a:pt x="12882" y="24163"/>
                </a:lnTo>
                <a:lnTo>
                  <a:pt x="11648" y="26377"/>
                </a:lnTo>
                <a:lnTo>
                  <a:pt x="11559" y="28572"/>
                </a:lnTo>
                <a:lnTo>
                  <a:pt x="8835" y="47118"/>
                </a:lnTo>
                <a:lnTo>
                  <a:pt x="2522" y="66625"/>
                </a:lnTo>
                <a:lnTo>
                  <a:pt x="0" y="72455"/>
                </a:lnTo>
                <a:lnTo>
                  <a:pt x="0" y="175915"/>
                </a:lnTo>
                <a:lnTo>
                  <a:pt x="6509" y="179950"/>
                </a:lnTo>
                <a:lnTo>
                  <a:pt x="26411" y="197237"/>
                </a:lnTo>
                <a:lnTo>
                  <a:pt x="39766" y="217848"/>
                </a:lnTo>
                <a:lnTo>
                  <a:pt x="40903" y="220577"/>
                </a:lnTo>
                <a:lnTo>
                  <a:pt x="43958" y="221974"/>
                </a:lnTo>
                <a:lnTo>
                  <a:pt x="80977" y="209788"/>
                </a:lnTo>
                <a:lnTo>
                  <a:pt x="82185" y="208722"/>
                </a:lnTo>
                <a:lnTo>
                  <a:pt x="83509" y="205923"/>
                </a:lnTo>
                <a:lnTo>
                  <a:pt x="83572" y="204321"/>
                </a:lnTo>
                <a:lnTo>
                  <a:pt x="83011" y="202875"/>
                </a:lnTo>
                <a:lnTo>
                  <a:pt x="53389" y="160285"/>
                </a:lnTo>
                <a:lnTo>
                  <a:pt x="21465" y="135824"/>
                </a:lnTo>
                <a:lnTo>
                  <a:pt x="21330" y="133409"/>
                </a:lnTo>
                <a:lnTo>
                  <a:pt x="38972" y="96556"/>
                </a:lnTo>
                <a:lnTo>
                  <a:pt x="54936" y="48683"/>
                </a:lnTo>
                <a:lnTo>
                  <a:pt x="56927" y="33250"/>
                </a:lnTo>
                <a:lnTo>
                  <a:pt x="56828" y="18171"/>
                </a:lnTo>
                <a:lnTo>
                  <a:pt x="54815" y="4516"/>
                </a:lnTo>
                <a:lnTo>
                  <a:pt x="54400" y="2667"/>
                </a:lnTo>
                <a:lnTo>
                  <a:pt x="52952" y="1035"/>
                </a:lnTo>
                <a:lnTo>
                  <a:pt x="4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71410" y="10231394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0380" y="0"/>
                </a:moveTo>
                <a:lnTo>
                  <a:pt x="385234" y="2261"/>
                </a:lnTo>
                <a:lnTo>
                  <a:pt x="339916" y="9416"/>
                </a:lnTo>
                <a:lnTo>
                  <a:pt x="294757" y="21633"/>
                </a:lnTo>
                <a:lnTo>
                  <a:pt x="251183" y="38629"/>
                </a:lnTo>
                <a:lnTo>
                  <a:pt x="210505" y="59786"/>
                </a:lnTo>
                <a:lnTo>
                  <a:pt x="172893" y="84771"/>
                </a:lnTo>
                <a:lnTo>
                  <a:pt x="138513" y="113251"/>
                </a:lnTo>
                <a:lnTo>
                  <a:pt x="107534" y="144896"/>
                </a:lnTo>
                <a:lnTo>
                  <a:pt x="80123" y="179371"/>
                </a:lnTo>
                <a:lnTo>
                  <a:pt x="56449" y="216346"/>
                </a:lnTo>
                <a:lnTo>
                  <a:pt x="36679" y="255487"/>
                </a:lnTo>
                <a:lnTo>
                  <a:pt x="20981" y="296463"/>
                </a:lnTo>
                <a:lnTo>
                  <a:pt x="9524" y="338940"/>
                </a:lnTo>
                <a:lnTo>
                  <a:pt x="2474" y="382588"/>
                </a:lnTo>
                <a:lnTo>
                  <a:pt x="0" y="427073"/>
                </a:lnTo>
                <a:lnTo>
                  <a:pt x="2269" y="472063"/>
                </a:lnTo>
                <a:lnTo>
                  <a:pt x="9450" y="517226"/>
                </a:lnTo>
                <a:lnTo>
                  <a:pt x="21710" y="562229"/>
                </a:lnTo>
                <a:lnTo>
                  <a:pt x="38765" y="605654"/>
                </a:lnTo>
                <a:lnTo>
                  <a:pt x="59994" y="646191"/>
                </a:lnTo>
                <a:lnTo>
                  <a:pt x="85065" y="683674"/>
                </a:lnTo>
                <a:lnTo>
                  <a:pt x="113644" y="717936"/>
                </a:lnTo>
                <a:lnTo>
                  <a:pt x="145398" y="748808"/>
                </a:lnTo>
                <a:lnTo>
                  <a:pt x="179992" y="776124"/>
                </a:lnTo>
                <a:lnTo>
                  <a:pt x="217095" y="799717"/>
                </a:lnTo>
                <a:lnTo>
                  <a:pt x="256371" y="819419"/>
                </a:lnTo>
                <a:lnTo>
                  <a:pt x="297488" y="835062"/>
                </a:lnTo>
                <a:lnTo>
                  <a:pt x="340112" y="846481"/>
                </a:lnTo>
                <a:lnTo>
                  <a:pt x="383910" y="853506"/>
                </a:lnTo>
                <a:lnTo>
                  <a:pt x="428548" y="855972"/>
                </a:lnTo>
                <a:lnTo>
                  <a:pt x="473693" y="853710"/>
                </a:lnTo>
                <a:lnTo>
                  <a:pt x="519012" y="846554"/>
                </a:lnTo>
                <a:lnTo>
                  <a:pt x="564170" y="834336"/>
                </a:lnTo>
                <a:lnTo>
                  <a:pt x="585473" y="826028"/>
                </a:lnTo>
                <a:lnTo>
                  <a:pt x="419663" y="826028"/>
                </a:lnTo>
                <a:lnTo>
                  <a:pt x="375348" y="822419"/>
                </a:lnTo>
                <a:lnTo>
                  <a:pt x="332032" y="813991"/>
                </a:lnTo>
                <a:lnTo>
                  <a:pt x="290098" y="800936"/>
                </a:lnTo>
                <a:lnTo>
                  <a:pt x="249925" y="783445"/>
                </a:lnTo>
                <a:lnTo>
                  <a:pt x="211897" y="761709"/>
                </a:lnTo>
                <a:lnTo>
                  <a:pt x="176394" y="735920"/>
                </a:lnTo>
                <a:lnTo>
                  <a:pt x="143798" y="706269"/>
                </a:lnTo>
                <a:lnTo>
                  <a:pt x="114491" y="672948"/>
                </a:lnTo>
                <a:lnTo>
                  <a:pt x="88854" y="636147"/>
                </a:lnTo>
                <a:lnTo>
                  <a:pt x="67268" y="596059"/>
                </a:lnTo>
                <a:lnTo>
                  <a:pt x="50117" y="552875"/>
                </a:lnTo>
                <a:lnTo>
                  <a:pt x="38078" y="508007"/>
                </a:lnTo>
                <a:lnTo>
                  <a:pt x="31452" y="462995"/>
                </a:lnTo>
                <a:lnTo>
                  <a:pt x="30046" y="418218"/>
                </a:lnTo>
                <a:lnTo>
                  <a:pt x="33667" y="374056"/>
                </a:lnTo>
                <a:lnTo>
                  <a:pt x="42123" y="330890"/>
                </a:lnTo>
                <a:lnTo>
                  <a:pt x="55224" y="289099"/>
                </a:lnTo>
                <a:lnTo>
                  <a:pt x="72775" y="249065"/>
                </a:lnTo>
                <a:lnTo>
                  <a:pt x="94586" y="211167"/>
                </a:lnTo>
                <a:lnTo>
                  <a:pt x="120464" y="175786"/>
                </a:lnTo>
                <a:lnTo>
                  <a:pt x="150218" y="143303"/>
                </a:lnTo>
                <a:lnTo>
                  <a:pt x="183654" y="114096"/>
                </a:lnTo>
                <a:lnTo>
                  <a:pt x="220581" y="88547"/>
                </a:lnTo>
                <a:lnTo>
                  <a:pt x="260807" y="67036"/>
                </a:lnTo>
                <a:lnTo>
                  <a:pt x="304140" y="49943"/>
                </a:lnTo>
                <a:lnTo>
                  <a:pt x="349163" y="37947"/>
                </a:lnTo>
                <a:lnTo>
                  <a:pt x="394332" y="31344"/>
                </a:lnTo>
                <a:lnTo>
                  <a:pt x="439265" y="29943"/>
                </a:lnTo>
                <a:lnTo>
                  <a:pt x="585184" y="29943"/>
                </a:lnTo>
                <a:lnTo>
                  <a:pt x="561441" y="20910"/>
                </a:lnTo>
                <a:lnTo>
                  <a:pt x="518817" y="9491"/>
                </a:lnTo>
                <a:lnTo>
                  <a:pt x="475018" y="2465"/>
                </a:lnTo>
                <a:lnTo>
                  <a:pt x="430380" y="0"/>
                </a:lnTo>
                <a:close/>
              </a:path>
              <a:path w="859155" h="855979">
                <a:moveTo>
                  <a:pt x="585184" y="29943"/>
                </a:moveTo>
                <a:lnTo>
                  <a:pt x="439265" y="29943"/>
                </a:lnTo>
                <a:lnTo>
                  <a:pt x="483580" y="33551"/>
                </a:lnTo>
                <a:lnTo>
                  <a:pt x="526896" y="41979"/>
                </a:lnTo>
                <a:lnTo>
                  <a:pt x="568831" y="55034"/>
                </a:lnTo>
                <a:lnTo>
                  <a:pt x="609003" y="72525"/>
                </a:lnTo>
                <a:lnTo>
                  <a:pt x="647031" y="94261"/>
                </a:lnTo>
                <a:lnTo>
                  <a:pt x="682534" y="120050"/>
                </a:lnTo>
                <a:lnTo>
                  <a:pt x="715130" y="149701"/>
                </a:lnTo>
                <a:lnTo>
                  <a:pt x="744437" y="183022"/>
                </a:lnTo>
                <a:lnTo>
                  <a:pt x="770073" y="219823"/>
                </a:lnTo>
                <a:lnTo>
                  <a:pt x="791657" y="259911"/>
                </a:lnTo>
                <a:lnTo>
                  <a:pt x="808808" y="303095"/>
                </a:lnTo>
                <a:lnTo>
                  <a:pt x="820846" y="347963"/>
                </a:lnTo>
                <a:lnTo>
                  <a:pt x="827473" y="392976"/>
                </a:lnTo>
                <a:lnTo>
                  <a:pt x="828880" y="437754"/>
                </a:lnTo>
                <a:lnTo>
                  <a:pt x="825260" y="481916"/>
                </a:lnTo>
                <a:lnTo>
                  <a:pt x="816803" y="525082"/>
                </a:lnTo>
                <a:lnTo>
                  <a:pt x="803703" y="566873"/>
                </a:lnTo>
                <a:lnTo>
                  <a:pt x="786152" y="606907"/>
                </a:lnTo>
                <a:lnTo>
                  <a:pt x="764341" y="644804"/>
                </a:lnTo>
                <a:lnTo>
                  <a:pt x="738463" y="680185"/>
                </a:lnTo>
                <a:lnTo>
                  <a:pt x="708710" y="712669"/>
                </a:lnTo>
                <a:lnTo>
                  <a:pt x="675273" y="741875"/>
                </a:lnTo>
                <a:lnTo>
                  <a:pt x="638346" y="767424"/>
                </a:lnTo>
                <a:lnTo>
                  <a:pt x="598120" y="788934"/>
                </a:lnTo>
                <a:lnTo>
                  <a:pt x="554787" y="806027"/>
                </a:lnTo>
                <a:lnTo>
                  <a:pt x="509764" y="818023"/>
                </a:lnTo>
                <a:lnTo>
                  <a:pt x="464595" y="824626"/>
                </a:lnTo>
                <a:lnTo>
                  <a:pt x="419663" y="826028"/>
                </a:lnTo>
                <a:lnTo>
                  <a:pt x="585473" y="826028"/>
                </a:lnTo>
                <a:lnTo>
                  <a:pt x="648423" y="796185"/>
                </a:lnTo>
                <a:lnTo>
                  <a:pt x="686035" y="771200"/>
                </a:lnTo>
                <a:lnTo>
                  <a:pt x="720415" y="742720"/>
                </a:lnTo>
                <a:lnTo>
                  <a:pt x="751394" y="711075"/>
                </a:lnTo>
                <a:lnTo>
                  <a:pt x="778805" y="676600"/>
                </a:lnTo>
                <a:lnTo>
                  <a:pt x="802479" y="639625"/>
                </a:lnTo>
                <a:lnTo>
                  <a:pt x="822250" y="600483"/>
                </a:lnTo>
                <a:lnTo>
                  <a:pt x="837948" y="559507"/>
                </a:lnTo>
                <a:lnTo>
                  <a:pt x="849406" y="517029"/>
                </a:lnTo>
                <a:lnTo>
                  <a:pt x="856457" y="473382"/>
                </a:lnTo>
                <a:lnTo>
                  <a:pt x="858932" y="428897"/>
                </a:lnTo>
                <a:lnTo>
                  <a:pt x="856664" y="383907"/>
                </a:lnTo>
                <a:lnTo>
                  <a:pt x="849484" y="338744"/>
                </a:lnTo>
                <a:lnTo>
                  <a:pt x="837226" y="293741"/>
                </a:lnTo>
                <a:lnTo>
                  <a:pt x="820170" y="250317"/>
                </a:lnTo>
                <a:lnTo>
                  <a:pt x="798940" y="209780"/>
                </a:lnTo>
                <a:lnTo>
                  <a:pt x="773868" y="172297"/>
                </a:lnTo>
                <a:lnTo>
                  <a:pt x="745288" y="138036"/>
                </a:lnTo>
                <a:lnTo>
                  <a:pt x="713534" y="107163"/>
                </a:lnTo>
                <a:lnTo>
                  <a:pt x="678939" y="79847"/>
                </a:lnTo>
                <a:lnTo>
                  <a:pt x="641836" y="56255"/>
                </a:lnTo>
                <a:lnTo>
                  <a:pt x="602559" y="36553"/>
                </a:lnTo>
                <a:lnTo>
                  <a:pt x="585184" y="299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83509" y="10492899"/>
            <a:ext cx="234950" cy="333375"/>
          </a:xfrm>
          <a:custGeom>
            <a:avLst/>
            <a:gdLst/>
            <a:ahLst/>
            <a:cxnLst/>
            <a:rect l="l" t="t" r="r" b="b"/>
            <a:pathLst>
              <a:path w="234950" h="333375">
                <a:moveTo>
                  <a:pt x="70809" y="248185"/>
                </a:moveTo>
                <a:lnTo>
                  <a:pt x="55121" y="253350"/>
                </a:lnTo>
                <a:lnTo>
                  <a:pt x="50861" y="261781"/>
                </a:lnTo>
                <a:lnTo>
                  <a:pt x="53453" y="269599"/>
                </a:lnTo>
                <a:lnTo>
                  <a:pt x="71775" y="301575"/>
                </a:lnTo>
                <a:lnTo>
                  <a:pt x="100034" y="323343"/>
                </a:lnTo>
                <a:lnTo>
                  <a:pt x="134418" y="332991"/>
                </a:lnTo>
                <a:lnTo>
                  <a:pt x="171112" y="328605"/>
                </a:lnTo>
                <a:lnTo>
                  <a:pt x="203206" y="310346"/>
                </a:lnTo>
                <a:lnTo>
                  <a:pt x="208694" y="303273"/>
                </a:lnTo>
                <a:lnTo>
                  <a:pt x="136818" y="303273"/>
                </a:lnTo>
                <a:lnTo>
                  <a:pt x="113479" y="296725"/>
                </a:lnTo>
                <a:lnTo>
                  <a:pt x="94296" y="281950"/>
                </a:lnTo>
                <a:lnTo>
                  <a:pt x="81858" y="260245"/>
                </a:lnTo>
                <a:lnTo>
                  <a:pt x="79267" y="252430"/>
                </a:lnTo>
                <a:lnTo>
                  <a:pt x="70809" y="248185"/>
                </a:lnTo>
                <a:close/>
              </a:path>
              <a:path w="234950" h="333375">
                <a:moveTo>
                  <a:pt x="209791" y="177660"/>
                </a:moveTo>
                <a:lnTo>
                  <a:pt x="146966" y="177660"/>
                </a:lnTo>
                <a:lnTo>
                  <a:pt x="170308" y="184214"/>
                </a:lnTo>
                <a:lnTo>
                  <a:pt x="189494" y="198999"/>
                </a:lnTo>
                <a:lnTo>
                  <a:pt x="201933" y="220716"/>
                </a:lnTo>
                <a:lnTo>
                  <a:pt x="204919" y="245531"/>
                </a:lnTo>
                <a:lnTo>
                  <a:pt x="198344" y="268786"/>
                </a:lnTo>
                <a:lnTo>
                  <a:pt x="183511" y="287901"/>
                </a:lnTo>
                <a:lnTo>
                  <a:pt x="161725" y="300296"/>
                </a:lnTo>
                <a:lnTo>
                  <a:pt x="136818" y="303273"/>
                </a:lnTo>
                <a:lnTo>
                  <a:pt x="208694" y="303273"/>
                </a:lnTo>
                <a:lnTo>
                  <a:pt x="225056" y="282185"/>
                </a:lnTo>
                <a:lnTo>
                  <a:pt x="234740" y="247923"/>
                </a:lnTo>
                <a:lnTo>
                  <a:pt x="230340" y="211361"/>
                </a:lnTo>
                <a:lnTo>
                  <a:pt x="212014" y="179373"/>
                </a:lnTo>
                <a:lnTo>
                  <a:pt x="209791" y="177660"/>
                </a:lnTo>
                <a:close/>
              </a:path>
              <a:path w="234950" h="333375">
                <a:moveTo>
                  <a:pt x="100324" y="0"/>
                </a:moveTo>
                <a:lnTo>
                  <a:pt x="63632" y="4387"/>
                </a:lnTo>
                <a:lnTo>
                  <a:pt x="31537" y="22647"/>
                </a:lnTo>
                <a:lnTo>
                  <a:pt x="9686" y="50805"/>
                </a:lnTo>
                <a:lnTo>
                  <a:pt x="0" y="85061"/>
                </a:lnTo>
                <a:lnTo>
                  <a:pt x="4397" y="121615"/>
                </a:lnTo>
                <a:lnTo>
                  <a:pt x="22720" y="153598"/>
                </a:lnTo>
                <a:lnTo>
                  <a:pt x="50980" y="175370"/>
                </a:lnTo>
                <a:lnTo>
                  <a:pt x="85363" y="185020"/>
                </a:lnTo>
                <a:lnTo>
                  <a:pt x="146966" y="177660"/>
                </a:lnTo>
                <a:lnTo>
                  <a:pt x="209791" y="177660"/>
                </a:lnTo>
                <a:lnTo>
                  <a:pt x="183752" y="157596"/>
                </a:lnTo>
                <a:lnTo>
                  <a:pt x="175584" y="155303"/>
                </a:lnTo>
                <a:lnTo>
                  <a:pt x="87766" y="155303"/>
                </a:lnTo>
                <a:lnTo>
                  <a:pt x="64425" y="148753"/>
                </a:lnTo>
                <a:lnTo>
                  <a:pt x="45240" y="133974"/>
                </a:lnTo>
                <a:lnTo>
                  <a:pt x="32802" y="112265"/>
                </a:lnTo>
                <a:lnTo>
                  <a:pt x="29819" y="87454"/>
                </a:lnTo>
                <a:lnTo>
                  <a:pt x="36396" y="64203"/>
                </a:lnTo>
                <a:lnTo>
                  <a:pt x="51229" y="45091"/>
                </a:lnTo>
                <a:lnTo>
                  <a:pt x="73015" y="32698"/>
                </a:lnTo>
                <a:lnTo>
                  <a:pt x="97923" y="29718"/>
                </a:lnTo>
                <a:lnTo>
                  <a:pt x="160769" y="29718"/>
                </a:lnTo>
                <a:lnTo>
                  <a:pt x="134706" y="9644"/>
                </a:lnTo>
                <a:lnTo>
                  <a:pt x="100324" y="0"/>
                </a:lnTo>
                <a:close/>
              </a:path>
              <a:path w="234950" h="333375">
                <a:moveTo>
                  <a:pt x="149367" y="147942"/>
                </a:moveTo>
                <a:lnTo>
                  <a:pt x="87766" y="155303"/>
                </a:lnTo>
                <a:lnTo>
                  <a:pt x="175584" y="155303"/>
                </a:lnTo>
                <a:lnTo>
                  <a:pt x="149367" y="147942"/>
                </a:lnTo>
                <a:close/>
              </a:path>
              <a:path w="234950" h="333375">
                <a:moveTo>
                  <a:pt x="160769" y="29718"/>
                </a:moveTo>
                <a:lnTo>
                  <a:pt x="97923" y="29718"/>
                </a:lnTo>
                <a:lnTo>
                  <a:pt x="121262" y="36262"/>
                </a:lnTo>
                <a:lnTo>
                  <a:pt x="140443" y="51032"/>
                </a:lnTo>
                <a:lnTo>
                  <a:pt x="152877" y="72731"/>
                </a:lnTo>
                <a:lnTo>
                  <a:pt x="155469" y="80549"/>
                </a:lnTo>
                <a:lnTo>
                  <a:pt x="163928" y="84794"/>
                </a:lnTo>
                <a:lnTo>
                  <a:pt x="179616" y="79629"/>
                </a:lnTo>
                <a:lnTo>
                  <a:pt x="183875" y="71196"/>
                </a:lnTo>
                <a:lnTo>
                  <a:pt x="181284" y="63381"/>
                </a:lnTo>
                <a:lnTo>
                  <a:pt x="162964" y="31409"/>
                </a:lnTo>
                <a:lnTo>
                  <a:pt x="160769" y="2971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3133" y="10790612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9" y="5165"/>
                </a:lnTo>
                <a:lnTo>
                  <a:pt x="0" y="13595"/>
                </a:lnTo>
                <a:lnTo>
                  <a:pt x="21533" y="78551"/>
                </a:lnTo>
                <a:lnTo>
                  <a:pt x="29991" y="82796"/>
                </a:lnTo>
                <a:lnTo>
                  <a:pt x="45683" y="77631"/>
                </a:lnTo>
                <a:lnTo>
                  <a:pt x="49938" y="69202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18679" y="10445353"/>
            <a:ext cx="50165" cy="83185"/>
          </a:xfrm>
          <a:custGeom>
            <a:avLst/>
            <a:gdLst/>
            <a:ahLst/>
            <a:cxnLst/>
            <a:rect l="l" t="t" r="r" b="b"/>
            <a:pathLst>
              <a:path w="50165" h="83184">
                <a:moveTo>
                  <a:pt x="19947" y="0"/>
                </a:moveTo>
                <a:lnTo>
                  <a:pt x="4255" y="5165"/>
                </a:lnTo>
                <a:lnTo>
                  <a:pt x="0" y="13595"/>
                </a:lnTo>
                <a:lnTo>
                  <a:pt x="21540" y="78581"/>
                </a:lnTo>
                <a:lnTo>
                  <a:pt x="30003" y="82826"/>
                </a:lnTo>
                <a:lnTo>
                  <a:pt x="45690" y="77661"/>
                </a:lnTo>
                <a:lnTo>
                  <a:pt x="49950" y="69228"/>
                </a:lnTo>
                <a:lnTo>
                  <a:pt x="28406" y="4244"/>
                </a:lnTo>
                <a:lnTo>
                  <a:pt x="1994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 txBox="1"/>
          <p:nvPr/>
        </p:nvSpPr>
        <p:spPr>
          <a:xfrm rot="6480000">
            <a:off x="977480" y="107352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7200000">
            <a:off x="947679" y="10794830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7680000">
            <a:off x="924451" y="1083290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8100000">
            <a:off x="897940" y="10863214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8520000">
            <a:off x="868548" y="1088885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8940000">
            <a:off x="830744" y="10912725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9540000">
            <a:off x="784309" y="10936838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9900000">
            <a:off x="749838" y="10946475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0620000">
            <a:off x="681541" y="1095611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1220000">
            <a:off x="630579" y="10954016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1760000">
            <a:off x="580393" y="10944259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2300000">
            <a:off x="535640" y="1092768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840000">
            <a:off x="489174" y="109006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3500000">
            <a:off x="440969" y="10861498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980000">
            <a:off x="409833" y="10827384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60000">
            <a:off x="388288" y="1079112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5120000">
            <a:off x="364098" y="1073647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5540000">
            <a:off x="351359" y="1069626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6020000">
            <a:off x="346823" y="10652695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6500000">
            <a:off x="346164" y="10608868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6980000">
            <a:off x="353520" y="1056579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7400000">
            <a:off x="365126" y="1052703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8120000">
            <a:off x="389755" y="10467307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8600000">
            <a:off x="418910" y="10430923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9260000">
            <a:off x="461518" y="1038558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680000">
            <a:off x="496208" y="1036157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0100000">
            <a:off x="532192" y="10342356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580000">
            <a:off x="569432" y="10326623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1060000">
            <a:off x="613763" y="10316123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480000">
            <a:off x="653996" y="10311638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80000">
            <a:off x="690024" y="10312024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540000">
            <a:off x="720574" y="1031587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20000">
            <a:off x="766699" y="10327166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740000">
            <a:off x="829647" y="1035358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220000">
            <a:off x="864650" y="10377372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640000">
            <a:off x="898297" y="104059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120000">
            <a:off x="925884" y="10439682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660000">
            <a:off x="952514" y="10480600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4140000">
            <a:off x="972241" y="10524003"/>
            <a:ext cx="6578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620000">
            <a:off x="986166" y="105661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980000">
            <a:off x="994797" y="1059774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985359" y="10627520"/>
            <a:ext cx="78105" cy="660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940000">
            <a:off x="987018" y="10683682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20520000">
            <a:off x="1264378" y="10631933"/>
            <a:ext cx="3924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1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50" b="1" spc="-7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35" dirty="0">
                <a:solidFill>
                  <a:srgbClr val="1C5182"/>
                </a:solidFill>
                <a:latin typeface="Gill Sans MT"/>
                <a:cs typeface="Gill Sans MT"/>
              </a:rPr>
              <a:t>-SITE </a:t>
            </a:r>
            <a:r>
              <a:rPr sz="350" b="1" spc="25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720067" y="10553231"/>
            <a:ext cx="213360" cy="370205"/>
          </a:xfrm>
          <a:custGeom>
            <a:avLst/>
            <a:gdLst/>
            <a:ahLst/>
            <a:cxnLst/>
            <a:rect l="l" t="t" r="r" b="b"/>
            <a:pathLst>
              <a:path w="213360" h="370204">
                <a:moveTo>
                  <a:pt x="204836" y="0"/>
                </a:moveTo>
                <a:lnTo>
                  <a:pt x="159768" y="18796"/>
                </a:lnTo>
                <a:lnTo>
                  <a:pt x="119537" y="43524"/>
                </a:lnTo>
                <a:lnTo>
                  <a:pt x="84506" y="73479"/>
                </a:lnTo>
                <a:lnTo>
                  <a:pt x="55036" y="107953"/>
                </a:lnTo>
                <a:lnTo>
                  <a:pt x="31488" y="146242"/>
                </a:lnTo>
                <a:lnTo>
                  <a:pt x="14225" y="187640"/>
                </a:lnTo>
                <a:lnTo>
                  <a:pt x="3609" y="231440"/>
                </a:lnTo>
                <a:lnTo>
                  <a:pt x="0" y="276938"/>
                </a:lnTo>
                <a:lnTo>
                  <a:pt x="3760" y="323427"/>
                </a:lnTo>
                <a:lnTo>
                  <a:pt x="15251" y="370201"/>
                </a:lnTo>
                <a:lnTo>
                  <a:pt x="40266" y="361965"/>
                </a:lnTo>
                <a:lnTo>
                  <a:pt x="29091" y="314666"/>
                </a:lnTo>
                <a:lnTo>
                  <a:pt x="26566" y="267772"/>
                </a:lnTo>
                <a:lnTo>
                  <a:pt x="32238" y="222166"/>
                </a:lnTo>
                <a:lnTo>
                  <a:pt x="45657" y="178729"/>
                </a:lnTo>
                <a:lnTo>
                  <a:pt x="66368" y="138342"/>
                </a:lnTo>
                <a:lnTo>
                  <a:pt x="93922" y="101887"/>
                </a:lnTo>
                <a:lnTo>
                  <a:pt x="127864" y="70245"/>
                </a:lnTo>
                <a:lnTo>
                  <a:pt x="167744" y="44298"/>
                </a:lnTo>
                <a:lnTo>
                  <a:pt x="213108" y="24928"/>
                </a:lnTo>
                <a:lnTo>
                  <a:pt x="2048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78575" y="9833847"/>
            <a:ext cx="371475" cy="212725"/>
          </a:xfrm>
          <a:custGeom>
            <a:avLst/>
            <a:gdLst/>
            <a:ahLst/>
            <a:cxnLst/>
            <a:rect l="l" t="t" r="r" b="b"/>
            <a:pathLst>
              <a:path w="371475" h="212725">
                <a:moveTo>
                  <a:pt x="25014" y="0"/>
                </a:moveTo>
                <a:lnTo>
                  <a:pt x="0" y="8230"/>
                </a:lnTo>
                <a:lnTo>
                  <a:pt x="18861" y="53146"/>
                </a:lnTo>
                <a:lnTo>
                  <a:pt x="43675" y="93239"/>
                </a:lnTo>
                <a:lnTo>
                  <a:pt x="73733" y="128151"/>
                </a:lnTo>
                <a:lnTo>
                  <a:pt x="108326" y="157520"/>
                </a:lnTo>
                <a:lnTo>
                  <a:pt x="146746" y="180986"/>
                </a:lnTo>
                <a:lnTo>
                  <a:pt x="188286" y="198189"/>
                </a:lnTo>
                <a:lnTo>
                  <a:pt x="232237" y="208769"/>
                </a:lnTo>
                <a:lnTo>
                  <a:pt x="277891" y="212365"/>
                </a:lnTo>
                <a:lnTo>
                  <a:pt x="324540" y="208618"/>
                </a:lnTo>
                <a:lnTo>
                  <a:pt x="371475" y="197166"/>
                </a:lnTo>
                <a:lnTo>
                  <a:pt x="367739" y="185895"/>
                </a:lnTo>
                <a:lnTo>
                  <a:pt x="268697" y="185895"/>
                </a:lnTo>
                <a:lnTo>
                  <a:pt x="222934" y="180241"/>
                </a:lnTo>
                <a:lnTo>
                  <a:pt x="179346" y="166869"/>
                </a:lnTo>
                <a:lnTo>
                  <a:pt x="138820" y="146229"/>
                </a:lnTo>
                <a:lnTo>
                  <a:pt x="102239" y="118771"/>
                </a:lnTo>
                <a:lnTo>
                  <a:pt x="70488" y="84947"/>
                </a:lnTo>
                <a:lnTo>
                  <a:pt x="44451" y="45206"/>
                </a:lnTo>
                <a:lnTo>
                  <a:pt x="25014" y="0"/>
                </a:lnTo>
                <a:close/>
              </a:path>
              <a:path w="371475" h="212725">
                <a:moveTo>
                  <a:pt x="363214" y="172246"/>
                </a:moveTo>
                <a:lnTo>
                  <a:pt x="315752" y="183380"/>
                </a:lnTo>
                <a:lnTo>
                  <a:pt x="268697" y="185895"/>
                </a:lnTo>
                <a:lnTo>
                  <a:pt x="367739" y="185895"/>
                </a:lnTo>
                <a:lnTo>
                  <a:pt x="363214" y="17224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60573" y="9764802"/>
            <a:ext cx="227965" cy="162560"/>
          </a:xfrm>
          <a:custGeom>
            <a:avLst/>
            <a:gdLst/>
            <a:ahLst/>
            <a:cxnLst/>
            <a:rect l="l" t="t" r="r" b="b"/>
            <a:pathLst>
              <a:path w="227964" h="162559">
                <a:moveTo>
                  <a:pt x="187208" y="0"/>
                </a:moveTo>
                <a:lnTo>
                  <a:pt x="0" y="61631"/>
                </a:lnTo>
                <a:lnTo>
                  <a:pt x="22679" y="162246"/>
                </a:lnTo>
                <a:lnTo>
                  <a:pt x="227479" y="121483"/>
                </a:lnTo>
                <a:lnTo>
                  <a:pt x="18720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59117" y="9758477"/>
            <a:ext cx="240029" cy="128270"/>
          </a:xfrm>
          <a:custGeom>
            <a:avLst/>
            <a:gdLst/>
            <a:ahLst/>
            <a:cxnLst/>
            <a:rect l="l" t="t" r="r" b="b"/>
            <a:pathLst>
              <a:path w="240030" h="128270">
                <a:moveTo>
                  <a:pt x="200026" y="6324"/>
                </a:moveTo>
                <a:lnTo>
                  <a:pt x="188664" y="6324"/>
                </a:lnTo>
                <a:lnTo>
                  <a:pt x="228935" y="127807"/>
                </a:lnTo>
                <a:lnTo>
                  <a:pt x="239594" y="125682"/>
                </a:lnTo>
                <a:lnTo>
                  <a:pt x="200026" y="6324"/>
                </a:lnTo>
                <a:close/>
              </a:path>
              <a:path w="240030" h="128270">
                <a:moveTo>
                  <a:pt x="194077" y="0"/>
                </a:moveTo>
                <a:lnTo>
                  <a:pt x="187397" y="0"/>
                </a:lnTo>
                <a:lnTo>
                  <a:pt x="186057" y="209"/>
                </a:lnTo>
                <a:lnTo>
                  <a:pt x="0" y="61464"/>
                </a:lnTo>
                <a:lnTo>
                  <a:pt x="1455" y="67956"/>
                </a:lnTo>
                <a:lnTo>
                  <a:pt x="188664" y="6324"/>
                </a:lnTo>
                <a:lnTo>
                  <a:pt x="200026" y="6324"/>
                </a:lnTo>
                <a:lnTo>
                  <a:pt x="199051" y="3382"/>
                </a:lnTo>
                <a:lnTo>
                  <a:pt x="19407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062" y="8986045"/>
            <a:ext cx="1769745" cy="2322830"/>
          </a:xfrm>
          <a:custGeom>
            <a:avLst/>
            <a:gdLst/>
            <a:ahLst/>
            <a:cxnLst/>
            <a:rect l="l" t="t" r="r" b="b"/>
            <a:pathLst>
              <a:path w="1769745" h="2322829">
                <a:moveTo>
                  <a:pt x="1218519" y="0"/>
                </a:moveTo>
                <a:lnTo>
                  <a:pt x="33852" y="262992"/>
                </a:lnTo>
                <a:lnTo>
                  <a:pt x="0" y="295501"/>
                </a:lnTo>
                <a:lnTo>
                  <a:pt x="2775" y="323409"/>
                </a:lnTo>
                <a:lnTo>
                  <a:pt x="453255" y="2322511"/>
                </a:lnTo>
                <a:lnTo>
                  <a:pt x="1769172" y="2322511"/>
                </a:lnTo>
                <a:lnTo>
                  <a:pt x="1256192" y="46088"/>
                </a:lnTo>
                <a:lnTo>
                  <a:pt x="1246626" y="19203"/>
                </a:lnTo>
                <a:lnTo>
                  <a:pt x="1233814" y="4840"/>
                </a:lnTo>
                <a:lnTo>
                  <a:pt x="121851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0" y="8971773"/>
            <a:ext cx="1795145" cy="2336800"/>
          </a:xfrm>
          <a:custGeom>
            <a:avLst/>
            <a:gdLst/>
            <a:ahLst/>
            <a:cxnLst/>
            <a:rect l="l" t="t" r="r" b="b"/>
            <a:pathLst>
              <a:path w="1795145" h="2336800">
                <a:moveTo>
                  <a:pt x="1234387" y="0"/>
                </a:moveTo>
                <a:lnTo>
                  <a:pt x="40638" y="262720"/>
                </a:lnTo>
                <a:lnTo>
                  <a:pt x="4561" y="282319"/>
                </a:lnTo>
                <a:lnTo>
                  <a:pt x="0" y="293927"/>
                </a:lnTo>
                <a:lnTo>
                  <a:pt x="0" y="348748"/>
                </a:lnTo>
                <a:lnTo>
                  <a:pt x="447985" y="2336783"/>
                </a:lnTo>
                <a:lnTo>
                  <a:pt x="478649" y="2336783"/>
                </a:lnTo>
                <a:lnTo>
                  <a:pt x="27433" y="334414"/>
                </a:lnTo>
                <a:lnTo>
                  <a:pt x="24782" y="312935"/>
                </a:lnTo>
                <a:lnTo>
                  <a:pt x="1214842" y="30497"/>
                </a:lnTo>
                <a:lnTo>
                  <a:pt x="1224874" y="28899"/>
                </a:lnTo>
                <a:lnTo>
                  <a:pt x="1270947" y="28899"/>
                </a:lnTo>
                <a:lnTo>
                  <a:pt x="1270542" y="27745"/>
                </a:lnTo>
                <a:lnTo>
                  <a:pt x="1255096" y="8746"/>
                </a:lnTo>
                <a:lnTo>
                  <a:pt x="1234387" y="0"/>
                </a:lnTo>
                <a:close/>
              </a:path>
              <a:path w="1795145" h="2336800">
                <a:moveTo>
                  <a:pt x="1270947" y="28899"/>
                </a:moveTo>
                <a:lnTo>
                  <a:pt x="1224874" y="28899"/>
                </a:lnTo>
                <a:lnTo>
                  <a:pt x="1234838" y="31195"/>
                </a:lnTo>
                <a:lnTo>
                  <a:pt x="1244010" y="41424"/>
                </a:lnTo>
                <a:lnTo>
                  <a:pt x="1251668" y="63627"/>
                </a:lnTo>
                <a:lnTo>
                  <a:pt x="1763901" y="2336783"/>
                </a:lnTo>
                <a:lnTo>
                  <a:pt x="1794556" y="2336783"/>
                </a:lnTo>
                <a:lnTo>
                  <a:pt x="1280851" y="57093"/>
                </a:lnTo>
                <a:lnTo>
                  <a:pt x="1270947" y="2889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505" y="9056875"/>
            <a:ext cx="1620520" cy="2251710"/>
          </a:xfrm>
          <a:custGeom>
            <a:avLst/>
            <a:gdLst/>
            <a:ahLst/>
            <a:cxnLst/>
            <a:rect l="l" t="t" r="r" b="b"/>
            <a:pathLst>
              <a:path w="1620520" h="2251709">
                <a:moveTo>
                  <a:pt x="1112865" y="0"/>
                </a:moveTo>
                <a:lnTo>
                  <a:pt x="0" y="249050"/>
                </a:lnTo>
                <a:lnTo>
                  <a:pt x="451273" y="2251680"/>
                </a:lnTo>
                <a:lnTo>
                  <a:pt x="1620254" y="2251680"/>
                </a:lnTo>
                <a:lnTo>
                  <a:pt x="11128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634" y="9039065"/>
            <a:ext cx="1653539" cy="2269490"/>
          </a:xfrm>
          <a:custGeom>
            <a:avLst/>
            <a:gdLst/>
            <a:ahLst/>
            <a:cxnLst/>
            <a:rect l="l" t="t" r="r" b="b"/>
            <a:pathLst>
              <a:path w="1653539" h="2269490">
                <a:moveTo>
                  <a:pt x="1142056" y="0"/>
                </a:moveTo>
                <a:lnTo>
                  <a:pt x="0" y="255583"/>
                </a:lnTo>
                <a:lnTo>
                  <a:pt x="453815" y="2269491"/>
                </a:lnTo>
                <a:lnTo>
                  <a:pt x="484478" y="2269491"/>
                </a:lnTo>
                <a:lnTo>
                  <a:pt x="35743" y="278138"/>
                </a:lnTo>
                <a:lnTo>
                  <a:pt x="1119418" y="35621"/>
                </a:lnTo>
                <a:lnTo>
                  <a:pt x="1150083" y="35621"/>
                </a:lnTo>
                <a:lnTo>
                  <a:pt x="1142056" y="0"/>
                </a:lnTo>
                <a:close/>
              </a:path>
              <a:path w="1653539" h="2269490">
                <a:moveTo>
                  <a:pt x="1150083" y="35621"/>
                </a:moveTo>
                <a:lnTo>
                  <a:pt x="1119418" y="35621"/>
                </a:lnTo>
                <a:lnTo>
                  <a:pt x="1622804" y="2269491"/>
                </a:lnTo>
                <a:lnTo>
                  <a:pt x="1653468" y="2269491"/>
                </a:lnTo>
                <a:lnTo>
                  <a:pt x="1150083" y="356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29965" y="11065973"/>
            <a:ext cx="234950" cy="243204"/>
          </a:xfrm>
          <a:custGeom>
            <a:avLst/>
            <a:gdLst/>
            <a:ahLst/>
            <a:cxnLst/>
            <a:rect l="l" t="t" r="r" b="b"/>
            <a:pathLst>
              <a:path w="234950" h="243204">
                <a:moveTo>
                  <a:pt x="228759" y="0"/>
                </a:moveTo>
                <a:lnTo>
                  <a:pt x="182055" y="14302"/>
                </a:lnTo>
                <a:lnTo>
                  <a:pt x="139584" y="34981"/>
                </a:lnTo>
                <a:lnTo>
                  <a:pt x="101774" y="61369"/>
                </a:lnTo>
                <a:lnTo>
                  <a:pt x="69054" y="92798"/>
                </a:lnTo>
                <a:lnTo>
                  <a:pt x="41855" y="128602"/>
                </a:lnTo>
                <a:lnTo>
                  <a:pt x="20604" y="168114"/>
                </a:lnTo>
                <a:lnTo>
                  <a:pt x="5730" y="210667"/>
                </a:lnTo>
                <a:lnTo>
                  <a:pt x="0" y="242583"/>
                </a:lnTo>
                <a:lnTo>
                  <a:pt x="26468" y="242583"/>
                </a:lnTo>
                <a:lnTo>
                  <a:pt x="35135" y="204233"/>
                </a:lnTo>
                <a:lnTo>
                  <a:pt x="52761" y="162316"/>
                </a:lnTo>
                <a:lnTo>
                  <a:pt x="77345" y="124147"/>
                </a:lnTo>
                <a:lnTo>
                  <a:pt x="108351" y="90560"/>
                </a:lnTo>
                <a:lnTo>
                  <a:pt x="145241" y="62386"/>
                </a:lnTo>
                <a:lnTo>
                  <a:pt x="187479" y="40460"/>
                </a:lnTo>
                <a:lnTo>
                  <a:pt x="234528" y="25613"/>
                </a:lnTo>
                <a:lnTo>
                  <a:pt x="2287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77133" y="9517543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5" h="298450">
                <a:moveTo>
                  <a:pt x="8536" y="0"/>
                </a:moveTo>
                <a:lnTo>
                  <a:pt x="4198" y="1036"/>
                </a:lnTo>
                <a:lnTo>
                  <a:pt x="579" y="5266"/>
                </a:lnTo>
                <a:lnTo>
                  <a:pt x="0" y="7591"/>
                </a:lnTo>
                <a:lnTo>
                  <a:pt x="747" y="10921"/>
                </a:lnTo>
                <a:lnTo>
                  <a:pt x="1285" y="11968"/>
                </a:lnTo>
                <a:lnTo>
                  <a:pt x="2041" y="12826"/>
                </a:lnTo>
                <a:lnTo>
                  <a:pt x="24149" y="41444"/>
                </a:lnTo>
                <a:lnTo>
                  <a:pt x="57145" y="106886"/>
                </a:lnTo>
                <a:lnTo>
                  <a:pt x="73558" y="179715"/>
                </a:lnTo>
                <a:lnTo>
                  <a:pt x="74965" y="216595"/>
                </a:lnTo>
                <a:lnTo>
                  <a:pt x="71808" y="252933"/>
                </a:lnTo>
                <a:lnTo>
                  <a:pt x="64099" y="288221"/>
                </a:lnTo>
                <a:lnTo>
                  <a:pt x="63782" y="289321"/>
                </a:lnTo>
                <a:lnTo>
                  <a:pt x="63748" y="290493"/>
                </a:lnTo>
                <a:lnTo>
                  <a:pt x="64500" y="293823"/>
                </a:lnTo>
                <a:lnTo>
                  <a:pt x="66022" y="295676"/>
                </a:lnTo>
                <a:lnTo>
                  <a:pt x="71111" y="297959"/>
                </a:lnTo>
                <a:lnTo>
                  <a:pt x="75476" y="297048"/>
                </a:lnTo>
                <a:lnTo>
                  <a:pt x="90532" y="256217"/>
                </a:lnTo>
                <a:lnTo>
                  <a:pt x="97756" y="217794"/>
                </a:lnTo>
                <a:lnTo>
                  <a:pt x="99082" y="197556"/>
                </a:lnTo>
                <a:lnTo>
                  <a:pt x="98744" y="177316"/>
                </a:lnTo>
                <a:lnTo>
                  <a:pt x="93081" y="137084"/>
                </a:lnTo>
                <a:lnTo>
                  <a:pt x="80944" y="98320"/>
                </a:lnTo>
                <a:lnTo>
                  <a:pt x="62686" y="62155"/>
                </a:lnTo>
                <a:lnTo>
                  <a:pt x="39666" y="30492"/>
                </a:lnTo>
                <a:lnTo>
                  <a:pt x="11854" y="2701"/>
                </a:lnTo>
                <a:lnTo>
                  <a:pt x="85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53439" y="9541740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6" y="8255"/>
                </a:moveTo>
                <a:lnTo>
                  <a:pt x="0" y="14585"/>
                </a:lnTo>
                <a:lnTo>
                  <a:pt x="418" y="16439"/>
                </a:lnTo>
                <a:lnTo>
                  <a:pt x="691" y="17078"/>
                </a:lnTo>
                <a:lnTo>
                  <a:pt x="1080" y="17664"/>
                </a:lnTo>
                <a:lnTo>
                  <a:pt x="6319" y="25884"/>
                </a:lnTo>
                <a:lnTo>
                  <a:pt x="11154" y="34145"/>
                </a:lnTo>
                <a:lnTo>
                  <a:pt x="15599" y="42368"/>
                </a:lnTo>
                <a:lnTo>
                  <a:pt x="19587" y="50312"/>
                </a:lnTo>
                <a:lnTo>
                  <a:pt x="20623" y="52448"/>
                </a:lnTo>
                <a:lnTo>
                  <a:pt x="22710" y="53883"/>
                </a:lnTo>
                <a:lnTo>
                  <a:pt x="62008" y="66886"/>
                </a:lnTo>
                <a:lnTo>
                  <a:pt x="101361" y="89714"/>
                </a:lnTo>
                <a:lnTo>
                  <a:pt x="104626" y="95295"/>
                </a:lnTo>
                <a:lnTo>
                  <a:pt x="103762" y="96867"/>
                </a:lnTo>
                <a:lnTo>
                  <a:pt x="77440" y="135194"/>
                </a:lnTo>
                <a:lnTo>
                  <a:pt x="49370" y="162476"/>
                </a:lnTo>
                <a:lnTo>
                  <a:pt x="47529" y="163680"/>
                </a:lnTo>
                <a:lnTo>
                  <a:pt x="46262" y="165879"/>
                </a:lnTo>
                <a:lnTo>
                  <a:pt x="43412" y="205690"/>
                </a:lnTo>
                <a:lnTo>
                  <a:pt x="43345" y="207082"/>
                </a:lnTo>
                <a:lnTo>
                  <a:pt x="43759" y="208936"/>
                </a:lnTo>
                <a:lnTo>
                  <a:pt x="44396" y="210004"/>
                </a:lnTo>
                <a:lnTo>
                  <a:pt x="46875" y="212087"/>
                </a:lnTo>
                <a:lnTo>
                  <a:pt x="48947" y="212443"/>
                </a:lnTo>
                <a:lnTo>
                  <a:pt x="50727" y="211867"/>
                </a:lnTo>
                <a:lnTo>
                  <a:pt x="88894" y="189237"/>
                </a:lnTo>
                <a:lnTo>
                  <a:pt x="121906" y="150971"/>
                </a:lnTo>
                <a:lnTo>
                  <a:pt x="140967" y="122457"/>
                </a:lnTo>
                <a:lnTo>
                  <a:pt x="157980" y="96867"/>
                </a:lnTo>
                <a:lnTo>
                  <a:pt x="175568" y="74038"/>
                </a:lnTo>
                <a:lnTo>
                  <a:pt x="194783" y="55997"/>
                </a:lnTo>
                <a:lnTo>
                  <a:pt x="196966" y="54877"/>
                </a:lnTo>
                <a:lnTo>
                  <a:pt x="132968" y="54877"/>
                </a:lnTo>
                <a:lnTo>
                  <a:pt x="130541" y="54783"/>
                </a:lnTo>
                <a:lnTo>
                  <a:pt x="110250" y="42328"/>
                </a:lnTo>
                <a:lnTo>
                  <a:pt x="95470" y="33671"/>
                </a:lnTo>
                <a:lnTo>
                  <a:pt x="80331" y="25618"/>
                </a:lnTo>
                <a:lnTo>
                  <a:pt x="65155" y="18732"/>
                </a:lnTo>
                <a:lnTo>
                  <a:pt x="49229" y="13147"/>
                </a:lnTo>
                <a:lnTo>
                  <a:pt x="34012" y="9658"/>
                </a:lnTo>
                <a:lnTo>
                  <a:pt x="19356" y="8255"/>
                </a:lnTo>
                <a:close/>
              </a:path>
              <a:path w="221615" h="212725">
                <a:moveTo>
                  <a:pt x="207457" y="0"/>
                </a:moveTo>
                <a:lnTo>
                  <a:pt x="160487" y="25654"/>
                </a:lnTo>
                <a:lnTo>
                  <a:pt x="132968" y="54877"/>
                </a:lnTo>
                <a:lnTo>
                  <a:pt x="196966" y="54877"/>
                </a:lnTo>
                <a:lnTo>
                  <a:pt x="216676" y="44773"/>
                </a:lnTo>
                <a:lnTo>
                  <a:pt x="219510" y="43914"/>
                </a:lnTo>
                <a:lnTo>
                  <a:pt x="221207" y="41014"/>
                </a:lnTo>
                <a:lnTo>
                  <a:pt x="212666" y="3109"/>
                </a:lnTo>
                <a:lnTo>
                  <a:pt x="211717" y="1811"/>
                </a:lnTo>
                <a:lnTo>
                  <a:pt x="209054" y="219"/>
                </a:lnTo>
                <a:lnTo>
                  <a:pt x="20745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18123" y="9627351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5" y="0"/>
                </a:moveTo>
                <a:lnTo>
                  <a:pt x="1241" y="31674"/>
                </a:lnTo>
                <a:lnTo>
                  <a:pt x="0" y="34009"/>
                </a:lnTo>
                <a:lnTo>
                  <a:pt x="1006" y="38470"/>
                </a:lnTo>
                <a:lnTo>
                  <a:pt x="39231" y="48969"/>
                </a:lnTo>
                <a:lnTo>
                  <a:pt x="55607" y="49866"/>
                </a:lnTo>
                <a:lnTo>
                  <a:pt x="71355" y="48375"/>
                </a:lnTo>
                <a:lnTo>
                  <a:pt x="72877" y="48124"/>
                </a:lnTo>
                <a:lnTo>
                  <a:pt x="74250" y="47223"/>
                </a:lnTo>
                <a:lnTo>
                  <a:pt x="75973" y="44658"/>
                </a:lnTo>
                <a:lnTo>
                  <a:pt x="76273" y="43056"/>
                </a:lnTo>
                <a:lnTo>
                  <a:pt x="67746" y="5224"/>
                </a:lnTo>
                <a:lnTo>
                  <a:pt x="66549" y="4402"/>
                </a:lnTo>
                <a:lnTo>
                  <a:pt x="54401" y="4402"/>
                </a:lnTo>
                <a:lnTo>
                  <a:pt x="46534" y="4192"/>
                </a:lnTo>
                <a:lnTo>
                  <a:pt x="38365" y="3100"/>
                </a:lnTo>
                <a:lnTo>
                  <a:pt x="29846" y="1120"/>
                </a:lnTo>
                <a:lnTo>
                  <a:pt x="25825" y="0"/>
                </a:lnTo>
                <a:close/>
              </a:path>
              <a:path w="76834" h="50165">
                <a:moveTo>
                  <a:pt x="64942" y="3298"/>
                </a:moveTo>
                <a:lnTo>
                  <a:pt x="62013" y="3738"/>
                </a:lnTo>
                <a:lnTo>
                  <a:pt x="54401" y="4402"/>
                </a:lnTo>
                <a:lnTo>
                  <a:pt x="66549" y="4402"/>
                </a:lnTo>
                <a:lnTo>
                  <a:pt x="64942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7496" y="962451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5" h="48895">
                <a:moveTo>
                  <a:pt x="5429" y="0"/>
                </a:moveTo>
                <a:lnTo>
                  <a:pt x="1573" y="869"/>
                </a:lnTo>
                <a:lnTo>
                  <a:pt x="0" y="3821"/>
                </a:lnTo>
                <a:lnTo>
                  <a:pt x="1069" y="8554"/>
                </a:lnTo>
                <a:lnTo>
                  <a:pt x="3073" y="14502"/>
                </a:lnTo>
                <a:lnTo>
                  <a:pt x="7822" y="35569"/>
                </a:lnTo>
                <a:lnTo>
                  <a:pt x="8559" y="41799"/>
                </a:lnTo>
                <a:lnTo>
                  <a:pt x="9624" y="46532"/>
                </a:lnTo>
                <a:lnTo>
                  <a:pt x="12313" y="48532"/>
                </a:lnTo>
                <a:lnTo>
                  <a:pt x="16169" y="47673"/>
                </a:lnTo>
                <a:lnTo>
                  <a:pt x="42548" y="19402"/>
                </a:lnTo>
                <a:lnTo>
                  <a:pt x="42451" y="17852"/>
                </a:lnTo>
                <a:lnTo>
                  <a:pt x="6692" y="146"/>
                </a:lnTo>
                <a:lnTo>
                  <a:pt x="54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03473" y="10965750"/>
            <a:ext cx="99695" cy="298450"/>
          </a:xfrm>
          <a:custGeom>
            <a:avLst/>
            <a:gdLst/>
            <a:ahLst/>
            <a:cxnLst/>
            <a:rect l="l" t="t" r="r" b="b"/>
            <a:pathLst>
              <a:path w="99694" h="298450">
                <a:moveTo>
                  <a:pt x="8541" y="0"/>
                </a:moveTo>
                <a:lnTo>
                  <a:pt x="4203" y="1036"/>
                </a:lnTo>
                <a:lnTo>
                  <a:pt x="583" y="5265"/>
                </a:lnTo>
                <a:lnTo>
                  <a:pt x="0" y="7598"/>
                </a:lnTo>
                <a:lnTo>
                  <a:pt x="747" y="10923"/>
                </a:lnTo>
                <a:lnTo>
                  <a:pt x="1285" y="11974"/>
                </a:lnTo>
                <a:lnTo>
                  <a:pt x="2044" y="12831"/>
                </a:lnTo>
                <a:lnTo>
                  <a:pt x="24152" y="41447"/>
                </a:lnTo>
                <a:lnTo>
                  <a:pt x="57149" y="106891"/>
                </a:lnTo>
                <a:lnTo>
                  <a:pt x="73559" y="179719"/>
                </a:lnTo>
                <a:lnTo>
                  <a:pt x="74965" y="216597"/>
                </a:lnTo>
                <a:lnTo>
                  <a:pt x="71808" y="252934"/>
                </a:lnTo>
                <a:lnTo>
                  <a:pt x="64100" y="288221"/>
                </a:lnTo>
                <a:lnTo>
                  <a:pt x="63782" y="289320"/>
                </a:lnTo>
                <a:lnTo>
                  <a:pt x="63748" y="290501"/>
                </a:lnTo>
                <a:lnTo>
                  <a:pt x="64500" y="293826"/>
                </a:lnTo>
                <a:lnTo>
                  <a:pt x="66026" y="295685"/>
                </a:lnTo>
                <a:lnTo>
                  <a:pt x="71111" y="297966"/>
                </a:lnTo>
                <a:lnTo>
                  <a:pt x="75480" y="297053"/>
                </a:lnTo>
                <a:lnTo>
                  <a:pt x="90534" y="256218"/>
                </a:lnTo>
                <a:lnTo>
                  <a:pt x="97757" y="217793"/>
                </a:lnTo>
                <a:lnTo>
                  <a:pt x="99084" y="197559"/>
                </a:lnTo>
                <a:lnTo>
                  <a:pt x="98746" y="177319"/>
                </a:lnTo>
                <a:lnTo>
                  <a:pt x="93086" y="137087"/>
                </a:lnTo>
                <a:lnTo>
                  <a:pt x="80946" y="98325"/>
                </a:lnTo>
                <a:lnTo>
                  <a:pt x="62690" y="62162"/>
                </a:lnTo>
                <a:lnTo>
                  <a:pt x="39667" y="30498"/>
                </a:lnTo>
                <a:lnTo>
                  <a:pt x="11858" y="2709"/>
                </a:lnTo>
                <a:lnTo>
                  <a:pt x="85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79782" y="10989951"/>
            <a:ext cx="221615" cy="212725"/>
          </a:xfrm>
          <a:custGeom>
            <a:avLst/>
            <a:gdLst/>
            <a:ahLst/>
            <a:cxnLst/>
            <a:rect l="l" t="t" r="r" b="b"/>
            <a:pathLst>
              <a:path w="221615" h="212725">
                <a:moveTo>
                  <a:pt x="19353" y="8258"/>
                </a:moveTo>
                <a:lnTo>
                  <a:pt x="0" y="14586"/>
                </a:lnTo>
                <a:lnTo>
                  <a:pt x="415" y="16442"/>
                </a:lnTo>
                <a:lnTo>
                  <a:pt x="692" y="17083"/>
                </a:lnTo>
                <a:lnTo>
                  <a:pt x="1077" y="17661"/>
                </a:lnTo>
                <a:lnTo>
                  <a:pt x="6316" y="25885"/>
                </a:lnTo>
                <a:lnTo>
                  <a:pt x="11151" y="34148"/>
                </a:lnTo>
                <a:lnTo>
                  <a:pt x="15595" y="42366"/>
                </a:lnTo>
                <a:lnTo>
                  <a:pt x="19588" y="50314"/>
                </a:lnTo>
                <a:lnTo>
                  <a:pt x="20620" y="52446"/>
                </a:lnTo>
                <a:lnTo>
                  <a:pt x="22707" y="53892"/>
                </a:lnTo>
                <a:lnTo>
                  <a:pt x="62007" y="66886"/>
                </a:lnTo>
                <a:lnTo>
                  <a:pt x="101357" y="89713"/>
                </a:lnTo>
                <a:lnTo>
                  <a:pt x="104624" y="95299"/>
                </a:lnTo>
                <a:lnTo>
                  <a:pt x="103764" y="96870"/>
                </a:lnTo>
                <a:lnTo>
                  <a:pt x="77440" y="135199"/>
                </a:lnTo>
                <a:lnTo>
                  <a:pt x="49367" y="162481"/>
                </a:lnTo>
                <a:lnTo>
                  <a:pt x="47527" y="163685"/>
                </a:lnTo>
                <a:lnTo>
                  <a:pt x="46259" y="165879"/>
                </a:lnTo>
                <a:lnTo>
                  <a:pt x="43413" y="205696"/>
                </a:lnTo>
                <a:lnTo>
                  <a:pt x="43342" y="207082"/>
                </a:lnTo>
                <a:lnTo>
                  <a:pt x="43760" y="208939"/>
                </a:lnTo>
                <a:lnTo>
                  <a:pt x="44396" y="210008"/>
                </a:lnTo>
                <a:lnTo>
                  <a:pt x="46876" y="212084"/>
                </a:lnTo>
                <a:lnTo>
                  <a:pt x="48948" y="212449"/>
                </a:lnTo>
                <a:lnTo>
                  <a:pt x="50724" y="211864"/>
                </a:lnTo>
                <a:lnTo>
                  <a:pt x="88890" y="189237"/>
                </a:lnTo>
                <a:lnTo>
                  <a:pt x="121903" y="150975"/>
                </a:lnTo>
                <a:lnTo>
                  <a:pt x="140968" y="122460"/>
                </a:lnTo>
                <a:lnTo>
                  <a:pt x="157980" y="96870"/>
                </a:lnTo>
                <a:lnTo>
                  <a:pt x="175569" y="74038"/>
                </a:lnTo>
                <a:lnTo>
                  <a:pt x="194784" y="55995"/>
                </a:lnTo>
                <a:lnTo>
                  <a:pt x="196951" y="54884"/>
                </a:lnTo>
                <a:lnTo>
                  <a:pt x="132968" y="54884"/>
                </a:lnTo>
                <a:lnTo>
                  <a:pt x="130539" y="54779"/>
                </a:lnTo>
                <a:lnTo>
                  <a:pt x="110259" y="42331"/>
                </a:lnTo>
                <a:lnTo>
                  <a:pt x="95471" y="33671"/>
                </a:lnTo>
                <a:lnTo>
                  <a:pt x="80331" y="25618"/>
                </a:lnTo>
                <a:lnTo>
                  <a:pt x="65151" y="18730"/>
                </a:lnTo>
                <a:lnTo>
                  <a:pt x="49228" y="13147"/>
                </a:lnTo>
                <a:lnTo>
                  <a:pt x="34011" y="9659"/>
                </a:lnTo>
                <a:lnTo>
                  <a:pt x="19353" y="8258"/>
                </a:lnTo>
                <a:close/>
              </a:path>
              <a:path w="221615" h="212725">
                <a:moveTo>
                  <a:pt x="207458" y="0"/>
                </a:moveTo>
                <a:lnTo>
                  <a:pt x="160486" y="25654"/>
                </a:lnTo>
                <a:lnTo>
                  <a:pt x="132968" y="54884"/>
                </a:lnTo>
                <a:lnTo>
                  <a:pt x="196951" y="54884"/>
                </a:lnTo>
                <a:lnTo>
                  <a:pt x="216672" y="44769"/>
                </a:lnTo>
                <a:lnTo>
                  <a:pt x="219510" y="43911"/>
                </a:lnTo>
                <a:lnTo>
                  <a:pt x="221206" y="41016"/>
                </a:lnTo>
                <a:lnTo>
                  <a:pt x="212662" y="3111"/>
                </a:lnTo>
                <a:lnTo>
                  <a:pt x="211720" y="1807"/>
                </a:lnTo>
                <a:lnTo>
                  <a:pt x="209050" y="219"/>
                </a:lnTo>
                <a:lnTo>
                  <a:pt x="2074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144467" y="11075565"/>
            <a:ext cx="76835" cy="50165"/>
          </a:xfrm>
          <a:custGeom>
            <a:avLst/>
            <a:gdLst/>
            <a:ahLst/>
            <a:cxnLst/>
            <a:rect l="l" t="t" r="r" b="b"/>
            <a:pathLst>
              <a:path w="76834" h="50165">
                <a:moveTo>
                  <a:pt x="25821" y="0"/>
                </a:moveTo>
                <a:lnTo>
                  <a:pt x="586" y="32653"/>
                </a:lnTo>
                <a:lnTo>
                  <a:pt x="0" y="34006"/>
                </a:lnTo>
                <a:lnTo>
                  <a:pt x="1005" y="38463"/>
                </a:lnTo>
                <a:lnTo>
                  <a:pt x="39226" y="48968"/>
                </a:lnTo>
                <a:lnTo>
                  <a:pt x="55604" y="49864"/>
                </a:lnTo>
                <a:lnTo>
                  <a:pt x="71359" y="48376"/>
                </a:lnTo>
                <a:lnTo>
                  <a:pt x="72877" y="48115"/>
                </a:lnTo>
                <a:lnTo>
                  <a:pt x="74249" y="47224"/>
                </a:lnTo>
                <a:lnTo>
                  <a:pt x="75966" y="44657"/>
                </a:lnTo>
                <a:lnTo>
                  <a:pt x="76269" y="43055"/>
                </a:lnTo>
                <a:lnTo>
                  <a:pt x="67746" y="5217"/>
                </a:lnTo>
                <a:lnTo>
                  <a:pt x="66549" y="4399"/>
                </a:lnTo>
                <a:lnTo>
                  <a:pt x="54396" y="4399"/>
                </a:lnTo>
                <a:lnTo>
                  <a:pt x="46529" y="4191"/>
                </a:lnTo>
                <a:lnTo>
                  <a:pt x="38360" y="3101"/>
                </a:lnTo>
                <a:lnTo>
                  <a:pt x="29842" y="1121"/>
                </a:lnTo>
                <a:lnTo>
                  <a:pt x="25821" y="0"/>
                </a:lnTo>
                <a:close/>
              </a:path>
              <a:path w="76834" h="50165">
                <a:moveTo>
                  <a:pt x="64940" y="3298"/>
                </a:moveTo>
                <a:lnTo>
                  <a:pt x="62008" y="3730"/>
                </a:lnTo>
                <a:lnTo>
                  <a:pt x="54396" y="4399"/>
                </a:lnTo>
                <a:lnTo>
                  <a:pt x="66549" y="4399"/>
                </a:lnTo>
                <a:lnTo>
                  <a:pt x="64940" y="329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13839" y="11072729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5427" y="0"/>
                </a:moveTo>
                <a:lnTo>
                  <a:pt x="1570" y="860"/>
                </a:lnTo>
                <a:lnTo>
                  <a:pt x="0" y="3815"/>
                </a:lnTo>
                <a:lnTo>
                  <a:pt x="1065" y="8548"/>
                </a:lnTo>
                <a:lnTo>
                  <a:pt x="3074" y="14495"/>
                </a:lnTo>
                <a:lnTo>
                  <a:pt x="7819" y="35563"/>
                </a:lnTo>
                <a:lnTo>
                  <a:pt x="8556" y="41794"/>
                </a:lnTo>
                <a:lnTo>
                  <a:pt x="9625" y="46527"/>
                </a:lnTo>
                <a:lnTo>
                  <a:pt x="12314" y="48528"/>
                </a:lnTo>
                <a:lnTo>
                  <a:pt x="16170" y="47667"/>
                </a:lnTo>
                <a:lnTo>
                  <a:pt x="42547" y="19397"/>
                </a:lnTo>
                <a:lnTo>
                  <a:pt x="42453" y="17843"/>
                </a:lnTo>
                <a:lnTo>
                  <a:pt x="6690" y="144"/>
                </a:lnTo>
                <a:lnTo>
                  <a:pt x="5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74442" y="9915997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27331" y="0"/>
                </a:moveTo>
                <a:lnTo>
                  <a:pt x="381526" y="2694"/>
                </a:lnTo>
                <a:lnTo>
                  <a:pt x="335383" y="10443"/>
                </a:lnTo>
                <a:lnTo>
                  <a:pt x="290346" y="23100"/>
                </a:lnTo>
                <a:lnTo>
                  <a:pt x="247783" y="40181"/>
                </a:lnTo>
                <a:lnTo>
                  <a:pt x="207894" y="61372"/>
                </a:lnTo>
                <a:lnTo>
                  <a:pt x="170879" y="86357"/>
                </a:lnTo>
                <a:lnTo>
                  <a:pt x="136936" y="114823"/>
                </a:lnTo>
                <a:lnTo>
                  <a:pt x="106267" y="146455"/>
                </a:lnTo>
                <a:lnTo>
                  <a:pt x="79070" y="180939"/>
                </a:lnTo>
                <a:lnTo>
                  <a:pt x="55545" y="217960"/>
                </a:lnTo>
                <a:lnTo>
                  <a:pt x="35893" y="257205"/>
                </a:lnTo>
                <a:lnTo>
                  <a:pt x="20312" y="298359"/>
                </a:lnTo>
                <a:lnTo>
                  <a:pt x="9004" y="341108"/>
                </a:lnTo>
                <a:lnTo>
                  <a:pt x="2166" y="385136"/>
                </a:lnTo>
                <a:lnTo>
                  <a:pt x="0" y="430131"/>
                </a:lnTo>
                <a:lnTo>
                  <a:pt x="2704" y="475777"/>
                </a:lnTo>
                <a:lnTo>
                  <a:pt x="10479" y="521761"/>
                </a:lnTo>
                <a:lnTo>
                  <a:pt x="23180" y="566642"/>
                </a:lnTo>
                <a:lnTo>
                  <a:pt x="40320" y="609058"/>
                </a:lnTo>
                <a:lnTo>
                  <a:pt x="61583" y="648809"/>
                </a:lnTo>
                <a:lnTo>
                  <a:pt x="86655" y="685697"/>
                </a:lnTo>
                <a:lnTo>
                  <a:pt x="115219" y="719522"/>
                </a:lnTo>
                <a:lnTo>
                  <a:pt x="146961" y="750085"/>
                </a:lnTo>
                <a:lnTo>
                  <a:pt x="181564" y="777188"/>
                </a:lnTo>
                <a:lnTo>
                  <a:pt x="218714" y="800631"/>
                </a:lnTo>
                <a:lnTo>
                  <a:pt x="258095" y="820216"/>
                </a:lnTo>
                <a:lnTo>
                  <a:pt x="299391" y="835743"/>
                </a:lnTo>
                <a:lnTo>
                  <a:pt x="342288" y="847012"/>
                </a:lnTo>
                <a:lnTo>
                  <a:pt x="386469" y="853826"/>
                </a:lnTo>
                <a:lnTo>
                  <a:pt x="431620" y="855985"/>
                </a:lnTo>
                <a:lnTo>
                  <a:pt x="477424" y="853290"/>
                </a:lnTo>
                <a:lnTo>
                  <a:pt x="523568" y="845542"/>
                </a:lnTo>
                <a:lnTo>
                  <a:pt x="568604" y="832884"/>
                </a:lnTo>
                <a:lnTo>
                  <a:pt x="585377" y="826153"/>
                </a:lnTo>
                <a:lnTo>
                  <a:pt x="425425" y="826153"/>
                </a:lnTo>
                <a:lnTo>
                  <a:pt x="380571" y="823159"/>
                </a:lnTo>
                <a:lnTo>
                  <a:pt x="336824" y="815240"/>
                </a:lnTo>
                <a:lnTo>
                  <a:pt x="294546" y="802622"/>
                </a:lnTo>
                <a:lnTo>
                  <a:pt x="254097" y="785534"/>
                </a:lnTo>
                <a:lnTo>
                  <a:pt x="215838" y="764203"/>
                </a:lnTo>
                <a:lnTo>
                  <a:pt x="180131" y="738857"/>
                </a:lnTo>
                <a:lnTo>
                  <a:pt x="147335" y="709725"/>
                </a:lnTo>
                <a:lnTo>
                  <a:pt x="117812" y="677033"/>
                </a:lnTo>
                <a:lnTo>
                  <a:pt x="91924" y="641009"/>
                </a:lnTo>
                <a:lnTo>
                  <a:pt x="70030" y="601882"/>
                </a:lnTo>
                <a:lnTo>
                  <a:pt x="52492" y="559879"/>
                </a:lnTo>
                <a:lnTo>
                  <a:pt x="39670" y="515228"/>
                </a:lnTo>
                <a:lnTo>
                  <a:pt x="32103" y="469401"/>
                </a:lnTo>
                <a:lnTo>
                  <a:pt x="29936" y="423958"/>
                </a:lnTo>
                <a:lnTo>
                  <a:pt x="32941" y="379259"/>
                </a:lnTo>
                <a:lnTo>
                  <a:pt x="40888" y="335663"/>
                </a:lnTo>
                <a:lnTo>
                  <a:pt x="53549" y="293531"/>
                </a:lnTo>
                <a:lnTo>
                  <a:pt x="70697" y="253221"/>
                </a:lnTo>
                <a:lnTo>
                  <a:pt x="92101" y="215094"/>
                </a:lnTo>
                <a:lnTo>
                  <a:pt x="117534" y="179509"/>
                </a:lnTo>
                <a:lnTo>
                  <a:pt x="146768" y="146827"/>
                </a:lnTo>
                <a:lnTo>
                  <a:pt x="179573" y="117406"/>
                </a:lnTo>
                <a:lnTo>
                  <a:pt x="215721" y="91606"/>
                </a:lnTo>
                <a:lnTo>
                  <a:pt x="254984" y="69787"/>
                </a:lnTo>
                <a:lnTo>
                  <a:pt x="297132" y="52309"/>
                </a:lnTo>
                <a:lnTo>
                  <a:pt x="341939" y="39531"/>
                </a:lnTo>
                <a:lnTo>
                  <a:pt x="387924" y="31989"/>
                </a:lnTo>
                <a:lnTo>
                  <a:pt x="433524" y="29830"/>
                </a:lnTo>
                <a:lnTo>
                  <a:pt x="585057" y="29830"/>
                </a:lnTo>
                <a:lnTo>
                  <a:pt x="559559" y="20243"/>
                </a:lnTo>
                <a:lnTo>
                  <a:pt x="516662" y="8973"/>
                </a:lnTo>
                <a:lnTo>
                  <a:pt x="472481" y="2159"/>
                </a:lnTo>
                <a:lnTo>
                  <a:pt x="427331" y="0"/>
                </a:lnTo>
                <a:close/>
              </a:path>
              <a:path w="859155" h="855979">
                <a:moveTo>
                  <a:pt x="585057" y="29830"/>
                </a:moveTo>
                <a:lnTo>
                  <a:pt x="433524" y="29830"/>
                </a:lnTo>
                <a:lnTo>
                  <a:pt x="478377" y="32823"/>
                </a:lnTo>
                <a:lnTo>
                  <a:pt x="522123" y="40743"/>
                </a:lnTo>
                <a:lnTo>
                  <a:pt x="564401" y="53360"/>
                </a:lnTo>
                <a:lnTo>
                  <a:pt x="604849" y="70448"/>
                </a:lnTo>
                <a:lnTo>
                  <a:pt x="643108" y="91779"/>
                </a:lnTo>
                <a:lnTo>
                  <a:pt x="678815" y="117125"/>
                </a:lnTo>
                <a:lnTo>
                  <a:pt x="711610" y="146257"/>
                </a:lnTo>
                <a:lnTo>
                  <a:pt x="741133" y="178950"/>
                </a:lnTo>
                <a:lnTo>
                  <a:pt x="767022" y="214973"/>
                </a:lnTo>
                <a:lnTo>
                  <a:pt x="788916" y="254101"/>
                </a:lnTo>
                <a:lnTo>
                  <a:pt x="806455" y="296105"/>
                </a:lnTo>
                <a:lnTo>
                  <a:pt x="819277" y="340757"/>
                </a:lnTo>
                <a:lnTo>
                  <a:pt x="826845" y="386584"/>
                </a:lnTo>
                <a:lnTo>
                  <a:pt x="829012" y="432027"/>
                </a:lnTo>
                <a:lnTo>
                  <a:pt x="826008" y="476727"/>
                </a:lnTo>
                <a:lnTo>
                  <a:pt x="818061" y="520322"/>
                </a:lnTo>
                <a:lnTo>
                  <a:pt x="805399" y="562454"/>
                </a:lnTo>
                <a:lnTo>
                  <a:pt x="788252" y="602764"/>
                </a:lnTo>
                <a:lnTo>
                  <a:pt x="766848" y="640891"/>
                </a:lnTo>
                <a:lnTo>
                  <a:pt x="741414" y="676475"/>
                </a:lnTo>
                <a:lnTo>
                  <a:pt x="712181" y="709157"/>
                </a:lnTo>
                <a:lnTo>
                  <a:pt x="679376" y="738578"/>
                </a:lnTo>
                <a:lnTo>
                  <a:pt x="643228" y="764378"/>
                </a:lnTo>
                <a:lnTo>
                  <a:pt x="603966" y="786196"/>
                </a:lnTo>
                <a:lnTo>
                  <a:pt x="561818" y="803674"/>
                </a:lnTo>
                <a:lnTo>
                  <a:pt x="517012" y="816452"/>
                </a:lnTo>
                <a:lnTo>
                  <a:pt x="471026" y="823993"/>
                </a:lnTo>
                <a:lnTo>
                  <a:pt x="425425" y="826153"/>
                </a:lnTo>
                <a:lnTo>
                  <a:pt x="585377" y="826153"/>
                </a:lnTo>
                <a:lnTo>
                  <a:pt x="651054" y="794613"/>
                </a:lnTo>
                <a:lnTo>
                  <a:pt x="688069" y="769628"/>
                </a:lnTo>
                <a:lnTo>
                  <a:pt x="722011" y="741162"/>
                </a:lnTo>
                <a:lnTo>
                  <a:pt x="752681" y="709530"/>
                </a:lnTo>
                <a:lnTo>
                  <a:pt x="779878" y="675046"/>
                </a:lnTo>
                <a:lnTo>
                  <a:pt x="803402" y="638024"/>
                </a:lnTo>
                <a:lnTo>
                  <a:pt x="823055" y="598779"/>
                </a:lnTo>
                <a:lnTo>
                  <a:pt x="838635" y="557626"/>
                </a:lnTo>
                <a:lnTo>
                  <a:pt x="849944" y="514877"/>
                </a:lnTo>
                <a:lnTo>
                  <a:pt x="856782" y="470848"/>
                </a:lnTo>
                <a:lnTo>
                  <a:pt x="858949" y="425853"/>
                </a:lnTo>
                <a:lnTo>
                  <a:pt x="856245" y="380207"/>
                </a:lnTo>
                <a:lnTo>
                  <a:pt x="848470" y="334223"/>
                </a:lnTo>
                <a:lnTo>
                  <a:pt x="835769" y="289343"/>
                </a:lnTo>
                <a:lnTo>
                  <a:pt x="818629" y="246928"/>
                </a:lnTo>
                <a:lnTo>
                  <a:pt x="797365" y="207177"/>
                </a:lnTo>
                <a:lnTo>
                  <a:pt x="772294" y="170289"/>
                </a:lnTo>
                <a:lnTo>
                  <a:pt x="743730" y="136464"/>
                </a:lnTo>
                <a:lnTo>
                  <a:pt x="711988" y="105900"/>
                </a:lnTo>
                <a:lnTo>
                  <a:pt x="677385" y="78797"/>
                </a:lnTo>
                <a:lnTo>
                  <a:pt x="640236" y="55354"/>
                </a:lnTo>
                <a:lnTo>
                  <a:pt x="600855" y="35769"/>
                </a:lnTo>
                <a:lnTo>
                  <a:pt x="585057" y="298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35994" y="10235568"/>
            <a:ext cx="335915" cy="217170"/>
          </a:xfrm>
          <a:custGeom>
            <a:avLst/>
            <a:gdLst/>
            <a:ahLst/>
            <a:cxnLst/>
            <a:rect l="l" t="t" r="r" b="b"/>
            <a:pathLst>
              <a:path w="335915" h="217170">
                <a:moveTo>
                  <a:pt x="79287" y="33121"/>
                </a:moveTo>
                <a:lnTo>
                  <a:pt x="71227" y="34924"/>
                </a:lnTo>
                <a:lnTo>
                  <a:pt x="37504" y="49958"/>
                </a:lnTo>
                <a:lnTo>
                  <a:pt x="13001" y="75850"/>
                </a:lnTo>
                <a:lnTo>
                  <a:pt x="0" y="109003"/>
                </a:lnTo>
                <a:lnTo>
                  <a:pt x="784" y="145824"/>
                </a:lnTo>
                <a:lnTo>
                  <a:pt x="15872" y="179445"/>
                </a:lnTo>
                <a:lnTo>
                  <a:pt x="41849" y="203875"/>
                </a:lnTo>
                <a:lnTo>
                  <a:pt x="75110" y="216840"/>
                </a:lnTo>
                <a:lnTo>
                  <a:pt x="112046" y="216062"/>
                </a:lnTo>
                <a:lnTo>
                  <a:pt x="145781" y="201025"/>
                </a:lnTo>
                <a:lnTo>
                  <a:pt x="158586" y="187499"/>
                </a:lnTo>
                <a:lnTo>
                  <a:pt x="80421" y="187499"/>
                </a:lnTo>
                <a:lnTo>
                  <a:pt x="57846" y="178698"/>
                </a:lnTo>
                <a:lnTo>
                  <a:pt x="40215" y="162114"/>
                </a:lnTo>
                <a:lnTo>
                  <a:pt x="29976" y="139292"/>
                </a:lnTo>
                <a:lnTo>
                  <a:pt x="29442" y="114298"/>
                </a:lnTo>
                <a:lnTo>
                  <a:pt x="38265" y="91794"/>
                </a:lnTo>
                <a:lnTo>
                  <a:pt x="54895" y="74219"/>
                </a:lnTo>
                <a:lnTo>
                  <a:pt x="77783" y="64015"/>
                </a:lnTo>
                <a:lnTo>
                  <a:pt x="85842" y="62211"/>
                </a:lnTo>
                <a:lnTo>
                  <a:pt x="90909" y="54237"/>
                </a:lnTo>
                <a:lnTo>
                  <a:pt x="87290" y="38170"/>
                </a:lnTo>
                <a:lnTo>
                  <a:pt x="79287" y="33121"/>
                </a:lnTo>
                <a:close/>
              </a:path>
              <a:path w="335915" h="217170">
                <a:moveTo>
                  <a:pt x="260756" y="0"/>
                </a:moveTo>
                <a:lnTo>
                  <a:pt x="223814" y="780"/>
                </a:lnTo>
                <a:lnTo>
                  <a:pt x="190075" y="15817"/>
                </a:lnTo>
                <a:lnTo>
                  <a:pt x="165557" y="41711"/>
                </a:lnTo>
                <a:lnTo>
                  <a:pt x="152546" y="74866"/>
                </a:lnTo>
                <a:lnTo>
                  <a:pt x="153859" y="136681"/>
                </a:lnTo>
                <a:lnTo>
                  <a:pt x="145029" y="159187"/>
                </a:lnTo>
                <a:lnTo>
                  <a:pt x="128389" y="176765"/>
                </a:lnTo>
                <a:lnTo>
                  <a:pt x="105490" y="186971"/>
                </a:lnTo>
                <a:lnTo>
                  <a:pt x="80421" y="187499"/>
                </a:lnTo>
                <a:lnTo>
                  <a:pt x="158586" y="187499"/>
                </a:lnTo>
                <a:lnTo>
                  <a:pt x="170294" y="175131"/>
                </a:lnTo>
                <a:lnTo>
                  <a:pt x="183301" y="141976"/>
                </a:lnTo>
                <a:lnTo>
                  <a:pt x="181987" y="80161"/>
                </a:lnTo>
                <a:lnTo>
                  <a:pt x="190819" y="57654"/>
                </a:lnTo>
                <a:lnTo>
                  <a:pt x="207464" y="40076"/>
                </a:lnTo>
                <a:lnTo>
                  <a:pt x="230370" y="29868"/>
                </a:lnTo>
                <a:lnTo>
                  <a:pt x="255444" y="29339"/>
                </a:lnTo>
                <a:lnTo>
                  <a:pt x="311437" y="29339"/>
                </a:lnTo>
                <a:lnTo>
                  <a:pt x="294021" y="12963"/>
                </a:lnTo>
                <a:lnTo>
                  <a:pt x="260756" y="0"/>
                </a:lnTo>
                <a:close/>
              </a:path>
              <a:path w="335915" h="217170">
                <a:moveTo>
                  <a:pt x="311437" y="29339"/>
                </a:moveTo>
                <a:lnTo>
                  <a:pt x="255444" y="29339"/>
                </a:lnTo>
                <a:lnTo>
                  <a:pt x="278023" y="38139"/>
                </a:lnTo>
                <a:lnTo>
                  <a:pt x="295657" y="54723"/>
                </a:lnTo>
                <a:lnTo>
                  <a:pt x="305899" y="77544"/>
                </a:lnTo>
                <a:lnTo>
                  <a:pt x="306434" y="102536"/>
                </a:lnTo>
                <a:lnTo>
                  <a:pt x="297607" y="125041"/>
                </a:lnTo>
                <a:lnTo>
                  <a:pt x="280971" y="142617"/>
                </a:lnTo>
                <a:lnTo>
                  <a:pt x="258077" y="152823"/>
                </a:lnTo>
                <a:lnTo>
                  <a:pt x="250018" y="154627"/>
                </a:lnTo>
                <a:lnTo>
                  <a:pt x="244951" y="162602"/>
                </a:lnTo>
                <a:lnTo>
                  <a:pt x="248570" y="178667"/>
                </a:lnTo>
                <a:lnTo>
                  <a:pt x="256573" y="183717"/>
                </a:lnTo>
                <a:lnTo>
                  <a:pt x="264633" y="181914"/>
                </a:lnTo>
                <a:lnTo>
                  <a:pt x="298361" y="166878"/>
                </a:lnTo>
                <a:lnTo>
                  <a:pt x="322869" y="140985"/>
                </a:lnTo>
                <a:lnTo>
                  <a:pt x="335873" y="107831"/>
                </a:lnTo>
                <a:lnTo>
                  <a:pt x="335092" y="71010"/>
                </a:lnTo>
                <a:lnTo>
                  <a:pt x="320002" y="37392"/>
                </a:lnTo>
                <a:lnTo>
                  <a:pt x="311437" y="29339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40084" y="10282116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72049" y="0"/>
                </a:moveTo>
                <a:lnTo>
                  <a:pt x="5066" y="14989"/>
                </a:lnTo>
                <a:lnTo>
                  <a:pt x="0" y="22960"/>
                </a:lnTo>
                <a:lnTo>
                  <a:pt x="3619" y="39027"/>
                </a:lnTo>
                <a:lnTo>
                  <a:pt x="11621" y="44076"/>
                </a:lnTo>
                <a:lnTo>
                  <a:pt x="78603" y="29087"/>
                </a:lnTo>
                <a:lnTo>
                  <a:pt x="83661" y="21112"/>
                </a:lnTo>
                <a:lnTo>
                  <a:pt x="80048" y="5050"/>
                </a:lnTo>
                <a:lnTo>
                  <a:pt x="7204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4084" y="10361779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20" h="44450">
                <a:moveTo>
                  <a:pt x="72074" y="0"/>
                </a:moveTo>
                <a:lnTo>
                  <a:pt x="5067" y="14996"/>
                </a:lnTo>
                <a:lnTo>
                  <a:pt x="0" y="22972"/>
                </a:lnTo>
                <a:lnTo>
                  <a:pt x="3620" y="39034"/>
                </a:lnTo>
                <a:lnTo>
                  <a:pt x="11622" y="44083"/>
                </a:lnTo>
                <a:lnTo>
                  <a:pt x="78629" y="29091"/>
                </a:lnTo>
                <a:lnTo>
                  <a:pt x="83696" y="21112"/>
                </a:lnTo>
                <a:lnTo>
                  <a:pt x="80076" y="5050"/>
                </a:lnTo>
                <a:lnTo>
                  <a:pt x="720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 txBox="1"/>
          <p:nvPr/>
        </p:nvSpPr>
        <p:spPr>
          <a:xfrm rot="1380000">
            <a:off x="1004352" y="10023894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2100000">
            <a:off x="1058664" y="10056449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2580000">
            <a:off x="1096288" y="10085523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3000000">
            <a:off x="1124295" y="10115201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3420000">
            <a:off x="1147011" y="10146887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3900000">
            <a:off x="1165420" y="10184532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4500000">
            <a:off x="1189437" y="10237673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4860000">
            <a:off x="1192791" y="10269504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5580000">
            <a:off x="1193450" y="10335368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6120000">
            <a:off x="1186304" y="10385527"/>
            <a:ext cx="67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6660000">
            <a:off x="1171639" y="10434658"/>
            <a:ext cx="677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140000">
            <a:off x="1151735" y="1047865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7740000">
            <a:off x="1122194" y="10524585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400000">
            <a:off x="1077783" y="1056805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880000">
            <a:off x="1039251" y="10593990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360000">
            <a:off x="1003002" y="10614032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960000">
            <a:off x="946369" y="10632818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440000">
            <a:off x="903134" y="10639607"/>
            <a:ext cx="6466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980000">
            <a:off x="860209" y="1064057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460000">
            <a:off x="815411" y="10635888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1880000">
            <a:off x="774405" y="10625436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300000">
            <a:off x="737447" y="1061080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020000">
            <a:off x="677087" y="10577113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3500000">
            <a:off x="646668" y="1054798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160000">
            <a:off x="603539" y="10499045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4640000">
            <a:off x="584038" y="10463905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060000">
            <a:off x="569243" y="10427150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5480000">
            <a:off x="555150" y="10386069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5960000">
            <a:off x="550590" y="10342851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380000">
            <a:off x="550042" y="10302650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740000">
            <a:off x="556531" y="10270242"/>
            <a:ext cx="5542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7160000">
            <a:off x="558720" y="10235055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7640000">
            <a:off x="574273" y="10189616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8360000">
            <a:off x="608764" y="10132462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780000">
            <a:off x="635058" y="10098684"/>
            <a:ext cx="6429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9260000">
            <a:off x="667768" y="10069151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9740000">
            <a:off x="702303" y="10043171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0280000">
            <a:off x="745857" y="10021165"/>
            <a:ext cx="6616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760000">
            <a:off x="791473" y="1000606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1240000">
            <a:off x="836321" y="999815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878504" y="9982971"/>
            <a:ext cx="42545" cy="781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00000">
            <a:off x="903246" y="999804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40000">
            <a:off x="951763" y="10006826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5480000">
            <a:off x="688706" y="11106580"/>
            <a:ext cx="383027" cy="45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580595" y="1130776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175" y="0"/>
                </a:lnTo>
              </a:path>
            </a:pathLst>
          </a:custGeom>
          <a:ln w="3175">
            <a:solidFill>
              <a:srgbClr val="1E518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17889" y="9113890"/>
            <a:ext cx="351155" cy="237490"/>
          </a:xfrm>
          <a:custGeom>
            <a:avLst/>
            <a:gdLst/>
            <a:ahLst/>
            <a:cxnLst/>
            <a:rect l="l" t="t" r="r" b="b"/>
            <a:pathLst>
              <a:path w="351155" h="237490">
                <a:moveTo>
                  <a:pt x="25706" y="0"/>
                </a:moveTo>
                <a:lnTo>
                  <a:pt x="0" y="5758"/>
                </a:lnTo>
                <a:lnTo>
                  <a:pt x="14353" y="52300"/>
                </a:lnTo>
                <a:lnTo>
                  <a:pt x="35105" y="94623"/>
                </a:lnTo>
                <a:lnTo>
                  <a:pt x="61584" y="132301"/>
                </a:lnTo>
                <a:lnTo>
                  <a:pt x="93123" y="164906"/>
                </a:lnTo>
                <a:lnTo>
                  <a:pt x="129051" y="192011"/>
                </a:lnTo>
                <a:lnTo>
                  <a:pt x="168700" y="213188"/>
                </a:lnTo>
                <a:lnTo>
                  <a:pt x="211399" y="228009"/>
                </a:lnTo>
                <a:lnTo>
                  <a:pt x="256480" y="236048"/>
                </a:lnTo>
                <a:lnTo>
                  <a:pt x="303273" y="236876"/>
                </a:lnTo>
                <a:lnTo>
                  <a:pt x="351108" y="230066"/>
                </a:lnTo>
                <a:lnTo>
                  <a:pt x="346791" y="210892"/>
                </a:lnTo>
                <a:lnTo>
                  <a:pt x="297008" y="210892"/>
                </a:lnTo>
                <a:lnTo>
                  <a:pt x="249930" y="208802"/>
                </a:lnTo>
                <a:lnTo>
                  <a:pt x="204942" y="198707"/>
                </a:lnTo>
                <a:lnTo>
                  <a:pt x="162880" y="181143"/>
                </a:lnTo>
                <a:lnTo>
                  <a:pt x="124578" y="156645"/>
                </a:lnTo>
                <a:lnTo>
                  <a:pt x="90874" y="125746"/>
                </a:lnTo>
                <a:lnTo>
                  <a:pt x="62604" y="88982"/>
                </a:lnTo>
                <a:lnTo>
                  <a:pt x="40602" y="46889"/>
                </a:lnTo>
                <a:lnTo>
                  <a:pt x="25706" y="0"/>
                </a:lnTo>
                <a:close/>
              </a:path>
              <a:path w="351155" h="237490">
                <a:moveTo>
                  <a:pt x="345339" y="204444"/>
                </a:moveTo>
                <a:lnTo>
                  <a:pt x="297008" y="210892"/>
                </a:lnTo>
                <a:lnTo>
                  <a:pt x="346791" y="210892"/>
                </a:lnTo>
                <a:lnTo>
                  <a:pt x="345339" y="20444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8394" y="9241865"/>
            <a:ext cx="238125" cy="350520"/>
          </a:xfrm>
          <a:custGeom>
            <a:avLst/>
            <a:gdLst/>
            <a:ahLst/>
            <a:cxnLst/>
            <a:rect l="l" t="t" r="r" b="b"/>
            <a:pathLst>
              <a:path w="238125" h="350520">
                <a:moveTo>
                  <a:pt x="230865" y="0"/>
                </a:moveTo>
                <a:lnTo>
                  <a:pt x="205159" y="5758"/>
                </a:lnTo>
                <a:lnTo>
                  <a:pt x="211627" y="53920"/>
                </a:lnTo>
                <a:lnTo>
                  <a:pt x="209527" y="100834"/>
                </a:lnTo>
                <a:lnTo>
                  <a:pt x="199396" y="145666"/>
                </a:lnTo>
                <a:lnTo>
                  <a:pt x="181771" y="187583"/>
                </a:lnTo>
                <a:lnTo>
                  <a:pt x="157187" y="225752"/>
                </a:lnTo>
                <a:lnTo>
                  <a:pt x="126182" y="259340"/>
                </a:lnTo>
                <a:lnTo>
                  <a:pt x="89291" y="287513"/>
                </a:lnTo>
                <a:lnTo>
                  <a:pt x="47052" y="309439"/>
                </a:lnTo>
                <a:lnTo>
                  <a:pt x="0" y="324283"/>
                </a:lnTo>
                <a:lnTo>
                  <a:pt x="5774" y="349905"/>
                </a:lnTo>
                <a:lnTo>
                  <a:pt x="52476" y="335601"/>
                </a:lnTo>
                <a:lnTo>
                  <a:pt x="94946" y="314921"/>
                </a:lnTo>
                <a:lnTo>
                  <a:pt x="132756" y="288533"/>
                </a:lnTo>
                <a:lnTo>
                  <a:pt x="165475" y="257103"/>
                </a:lnTo>
                <a:lnTo>
                  <a:pt x="192674" y="221298"/>
                </a:lnTo>
                <a:lnTo>
                  <a:pt x="213926" y="181785"/>
                </a:lnTo>
                <a:lnTo>
                  <a:pt x="228800" y="139232"/>
                </a:lnTo>
                <a:lnTo>
                  <a:pt x="236867" y="94306"/>
                </a:lnTo>
                <a:lnTo>
                  <a:pt x="237698" y="47672"/>
                </a:lnTo>
                <a:lnTo>
                  <a:pt x="23086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947248" y="9074687"/>
            <a:ext cx="295910" cy="250825"/>
          </a:xfrm>
          <a:custGeom>
            <a:avLst/>
            <a:gdLst/>
            <a:ahLst/>
            <a:cxnLst/>
            <a:rect l="l" t="t" r="r" b="b"/>
            <a:pathLst>
              <a:path w="295909" h="250825">
                <a:moveTo>
                  <a:pt x="239804" y="0"/>
                </a:moveTo>
                <a:lnTo>
                  <a:pt x="0" y="53663"/>
                </a:lnTo>
                <a:lnTo>
                  <a:pt x="18462" y="101968"/>
                </a:lnTo>
                <a:lnTo>
                  <a:pt x="44640" y="144615"/>
                </a:lnTo>
                <a:lnTo>
                  <a:pt x="77523" y="180957"/>
                </a:lnTo>
                <a:lnTo>
                  <a:pt x="116102" y="210348"/>
                </a:lnTo>
                <a:lnTo>
                  <a:pt x="159364" y="232142"/>
                </a:lnTo>
                <a:lnTo>
                  <a:pt x="206299" y="245694"/>
                </a:lnTo>
                <a:lnTo>
                  <a:pt x="255897" y="250358"/>
                </a:lnTo>
                <a:lnTo>
                  <a:pt x="265741" y="250177"/>
                </a:lnTo>
                <a:lnTo>
                  <a:pt x="275635" y="249632"/>
                </a:lnTo>
                <a:lnTo>
                  <a:pt x="285577" y="248720"/>
                </a:lnTo>
                <a:lnTo>
                  <a:pt x="295561" y="247437"/>
                </a:lnTo>
                <a:lnTo>
                  <a:pt x="23980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944574" y="9062687"/>
            <a:ext cx="316230" cy="259715"/>
          </a:xfrm>
          <a:custGeom>
            <a:avLst/>
            <a:gdLst/>
            <a:ahLst/>
            <a:cxnLst/>
            <a:rect l="l" t="t" r="r" b="b"/>
            <a:pathLst>
              <a:path w="316230" h="259715">
                <a:moveTo>
                  <a:pt x="261157" y="11999"/>
                </a:moveTo>
                <a:lnTo>
                  <a:pt x="242478" y="11999"/>
                </a:lnTo>
                <a:lnTo>
                  <a:pt x="298235" y="259437"/>
                </a:lnTo>
                <a:lnTo>
                  <a:pt x="304026" y="258588"/>
                </a:lnTo>
                <a:lnTo>
                  <a:pt x="309827" y="257541"/>
                </a:lnTo>
                <a:lnTo>
                  <a:pt x="315649" y="256306"/>
                </a:lnTo>
                <a:lnTo>
                  <a:pt x="315649" y="253824"/>
                </a:lnTo>
                <a:lnTo>
                  <a:pt x="261157" y="11999"/>
                </a:lnTo>
                <a:close/>
              </a:path>
              <a:path w="316230" h="259715">
                <a:moveTo>
                  <a:pt x="254101" y="0"/>
                </a:moveTo>
                <a:lnTo>
                  <a:pt x="246405" y="94"/>
                </a:lnTo>
                <a:lnTo>
                  <a:pt x="1291" y="54951"/>
                </a:lnTo>
                <a:lnTo>
                  <a:pt x="632" y="55160"/>
                </a:lnTo>
                <a:lnTo>
                  <a:pt x="0" y="55411"/>
                </a:lnTo>
                <a:lnTo>
                  <a:pt x="830" y="58856"/>
                </a:lnTo>
                <a:lnTo>
                  <a:pt x="1724" y="62291"/>
                </a:lnTo>
                <a:lnTo>
                  <a:pt x="2674" y="65662"/>
                </a:lnTo>
                <a:lnTo>
                  <a:pt x="242478" y="11999"/>
                </a:lnTo>
                <a:lnTo>
                  <a:pt x="261157" y="11999"/>
                </a:lnTo>
                <a:lnTo>
                  <a:pt x="259357" y="4010"/>
                </a:lnTo>
                <a:lnTo>
                  <a:pt x="25410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935521" y="9118099"/>
            <a:ext cx="325120" cy="219075"/>
          </a:xfrm>
          <a:custGeom>
            <a:avLst/>
            <a:gdLst/>
            <a:ahLst/>
            <a:cxnLst/>
            <a:rect l="l" t="t" r="r" b="b"/>
            <a:pathLst>
              <a:path w="325119" h="219075">
                <a:moveTo>
                  <a:pt x="9053" y="0"/>
                </a:moveTo>
                <a:lnTo>
                  <a:pt x="3362" y="2282"/>
                </a:lnTo>
                <a:lnTo>
                  <a:pt x="0" y="8397"/>
                </a:lnTo>
                <a:lnTo>
                  <a:pt x="1387" y="14565"/>
                </a:lnTo>
                <a:lnTo>
                  <a:pt x="17879" y="64152"/>
                </a:lnTo>
                <a:lnTo>
                  <a:pt x="43065" y="108205"/>
                </a:lnTo>
                <a:lnTo>
                  <a:pt x="75735" y="145961"/>
                </a:lnTo>
                <a:lnTo>
                  <a:pt x="114681" y="176655"/>
                </a:lnTo>
                <a:lnTo>
                  <a:pt x="158692" y="199524"/>
                </a:lnTo>
                <a:lnTo>
                  <a:pt x="206558" y="213806"/>
                </a:lnTo>
                <a:lnTo>
                  <a:pt x="257070" y="218736"/>
                </a:lnTo>
                <a:lnTo>
                  <a:pt x="271398" y="218345"/>
                </a:lnTo>
                <a:lnTo>
                  <a:pt x="314786" y="212328"/>
                </a:lnTo>
                <a:lnTo>
                  <a:pt x="323777" y="206946"/>
                </a:lnTo>
                <a:lnTo>
                  <a:pt x="267625" y="206946"/>
                </a:lnTo>
                <a:lnTo>
                  <a:pt x="218027" y="202282"/>
                </a:lnTo>
                <a:lnTo>
                  <a:pt x="171091" y="188730"/>
                </a:lnTo>
                <a:lnTo>
                  <a:pt x="127829" y="166936"/>
                </a:lnTo>
                <a:lnTo>
                  <a:pt x="89251" y="137545"/>
                </a:lnTo>
                <a:lnTo>
                  <a:pt x="56367" y="101203"/>
                </a:lnTo>
                <a:lnTo>
                  <a:pt x="30189" y="58556"/>
                </a:lnTo>
                <a:lnTo>
                  <a:pt x="11727" y="10250"/>
                </a:lnTo>
                <a:lnTo>
                  <a:pt x="9883" y="3444"/>
                </a:lnTo>
                <a:lnTo>
                  <a:pt x="9053" y="0"/>
                </a:lnTo>
                <a:close/>
              </a:path>
              <a:path w="325119" h="219075">
                <a:moveTo>
                  <a:pt x="324702" y="200894"/>
                </a:moveTo>
                <a:lnTo>
                  <a:pt x="277468" y="206765"/>
                </a:lnTo>
                <a:lnTo>
                  <a:pt x="267625" y="206946"/>
                </a:lnTo>
                <a:lnTo>
                  <a:pt x="323777" y="206946"/>
                </a:lnTo>
                <a:lnTo>
                  <a:pt x="324293" y="206318"/>
                </a:lnTo>
                <a:lnTo>
                  <a:pt x="324702" y="200894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03377" y="9260629"/>
            <a:ext cx="257175" cy="303530"/>
          </a:xfrm>
          <a:custGeom>
            <a:avLst/>
            <a:gdLst/>
            <a:ahLst/>
            <a:cxnLst/>
            <a:rect l="l" t="t" r="r" b="b"/>
            <a:pathLst>
              <a:path w="257175" h="303529">
                <a:moveTo>
                  <a:pt x="252785" y="0"/>
                </a:moveTo>
                <a:lnTo>
                  <a:pt x="0" y="56574"/>
                </a:lnTo>
                <a:lnTo>
                  <a:pt x="55522" y="302964"/>
                </a:lnTo>
                <a:lnTo>
                  <a:pt x="99227" y="287591"/>
                </a:lnTo>
                <a:lnTo>
                  <a:pt x="138546" y="265999"/>
                </a:lnTo>
                <a:lnTo>
                  <a:pt x="173024" y="238893"/>
                </a:lnTo>
                <a:lnTo>
                  <a:pt x="202208" y="206979"/>
                </a:lnTo>
                <a:lnTo>
                  <a:pt x="225641" y="170964"/>
                </a:lnTo>
                <a:lnTo>
                  <a:pt x="242871" y="131552"/>
                </a:lnTo>
                <a:lnTo>
                  <a:pt x="253441" y="89450"/>
                </a:lnTo>
                <a:lnTo>
                  <a:pt x="256897" y="45364"/>
                </a:lnTo>
                <a:lnTo>
                  <a:pt x="25278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95782" y="9250577"/>
            <a:ext cx="260985" cy="314960"/>
          </a:xfrm>
          <a:custGeom>
            <a:avLst/>
            <a:gdLst/>
            <a:ahLst/>
            <a:cxnLst/>
            <a:rect l="l" t="t" r="r" b="b"/>
            <a:pathLst>
              <a:path w="260985" h="314959">
                <a:moveTo>
                  <a:pt x="256551" y="0"/>
                </a:moveTo>
                <a:lnTo>
                  <a:pt x="255613" y="104"/>
                </a:lnTo>
                <a:lnTo>
                  <a:pt x="4319" y="56343"/>
                </a:lnTo>
                <a:lnTo>
                  <a:pt x="0" y="63128"/>
                </a:lnTo>
                <a:lnTo>
                  <a:pt x="56374" y="313309"/>
                </a:lnTo>
                <a:lnTo>
                  <a:pt x="56634" y="314095"/>
                </a:lnTo>
                <a:lnTo>
                  <a:pt x="56838" y="314597"/>
                </a:lnTo>
                <a:lnTo>
                  <a:pt x="58939" y="314095"/>
                </a:lnTo>
                <a:lnTo>
                  <a:pt x="63117" y="313016"/>
                </a:lnTo>
                <a:lnTo>
                  <a:pt x="7595" y="66626"/>
                </a:lnTo>
                <a:lnTo>
                  <a:pt x="260380" y="10052"/>
                </a:lnTo>
                <a:lnTo>
                  <a:pt x="259794" y="6711"/>
                </a:lnTo>
                <a:lnTo>
                  <a:pt x="259142" y="3382"/>
                </a:lnTo>
                <a:lnTo>
                  <a:pt x="258428" y="31"/>
                </a:lnTo>
                <a:lnTo>
                  <a:pt x="2565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52620" y="9250608"/>
            <a:ext cx="219710" cy="322580"/>
          </a:xfrm>
          <a:custGeom>
            <a:avLst/>
            <a:gdLst/>
            <a:ahLst/>
            <a:cxnLst/>
            <a:rect l="l" t="t" r="r" b="b"/>
            <a:pathLst>
              <a:path w="219710" h="322579">
                <a:moveTo>
                  <a:pt x="201590" y="0"/>
                </a:moveTo>
                <a:lnTo>
                  <a:pt x="202304" y="3350"/>
                </a:lnTo>
                <a:lnTo>
                  <a:pt x="202956" y="6680"/>
                </a:lnTo>
                <a:lnTo>
                  <a:pt x="203542" y="10020"/>
                </a:lnTo>
                <a:lnTo>
                  <a:pt x="207654" y="55385"/>
                </a:lnTo>
                <a:lnTo>
                  <a:pt x="204198" y="99471"/>
                </a:lnTo>
                <a:lnTo>
                  <a:pt x="193628" y="141572"/>
                </a:lnTo>
                <a:lnTo>
                  <a:pt x="176399" y="180984"/>
                </a:lnTo>
                <a:lnTo>
                  <a:pt x="152965" y="217000"/>
                </a:lnTo>
                <a:lnTo>
                  <a:pt x="123781" y="248914"/>
                </a:lnTo>
                <a:lnTo>
                  <a:pt x="89303" y="276020"/>
                </a:lnTo>
                <a:lnTo>
                  <a:pt x="49984" y="297612"/>
                </a:lnTo>
                <a:lnTo>
                  <a:pt x="6279" y="312985"/>
                </a:lnTo>
                <a:lnTo>
                  <a:pt x="0" y="314566"/>
                </a:lnTo>
                <a:lnTo>
                  <a:pt x="1941" y="319372"/>
                </a:lnTo>
                <a:lnTo>
                  <a:pt x="6649" y="322513"/>
                </a:lnTo>
                <a:lnTo>
                  <a:pt x="11805" y="322513"/>
                </a:lnTo>
                <a:lnTo>
                  <a:pt x="59687" y="307797"/>
                </a:lnTo>
                <a:lnTo>
                  <a:pt x="100314" y="286262"/>
                </a:lnTo>
                <a:lnTo>
                  <a:pt x="135932" y="258475"/>
                </a:lnTo>
                <a:lnTo>
                  <a:pt x="165981" y="225319"/>
                </a:lnTo>
                <a:lnTo>
                  <a:pt x="189899" y="187677"/>
                </a:lnTo>
                <a:lnTo>
                  <a:pt x="207127" y="146429"/>
                </a:lnTo>
                <a:lnTo>
                  <a:pt x="217103" y="102460"/>
                </a:lnTo>
                <a:lnTo>
                  <a:pt x="219268" y="56651"/>
                </a:lnTo>
                <a:lnTo>
                  <a:pt x="213060" y="9884"/>
                </a:lnTo>
                <a:lnTo>
                  <a:pt x="211804" y="4303"/>
                </a:lnTo>
                <a:lnTo>
                  <a:pt x="207032" y="418"/>
                </a:lnTo>
                <a:lnTo>
                  <a:pt x="20159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0" y="9233231"/>
            <a:ext cx="2314575" cy="2075814"/>
          </a:xfrm>
          <a:custGeom>
            <a:avLst/>
            <a:gdLst/>
            <a:ahLst/>
            <a:cxnLst/>
            <a:rect l="l" t="t" r="r" b="b"/>
            <a:pathLst>
              <a:path w="2314575" h="2075815">
                <a:moveTo>
                  <a:pt x="750423" y="0"/>
                </a:moveTo>
                <a:lnTo>
                  <a:pt x="734376" y="2364"/>
                </a:lnTo>
                <a:lnTo>
                  <a:pt x="719668" y="11418"/>
                </a:lnTo>
                <a:lnTo>
                  <a:pt x="0" y="585653"/>
                </a:lnTo>
                <a:lnTo>
                  <a:pt x="0" y="1114647"/>
                </a:lnTo>
                <a:lnTo>
                  <a:pt x="771849" y="2075324"/>
                </a:lnTo>
                <a:lnTo>
                  <a:pt x="2169884" y="2075324"/>
                </a:lnTo>
                <a:lnTo>
                  <a:pt x="2296642" y="1974181"/>
                </a:lnTo>
                <a:lnTo>
                  <a:pt x="2308601" y="1961701"/>
                </a:lnTo>
                <a:lnTo>
                  <a:pt x="2314153" y="1946271"/>
                </a:lnTo>
                <a:lnTo>
                  <a:pt x="2310593" y="1926781"/>
                </a:lnTo>
                <a:lnTo>
                  <a:pt x="2295218" y="1902125"/>
                </a:lnTo>
                <a:lnTo>
                  <a:pt x="789107" y="27564"/>
                </a:lnTo>
                <a:lnTo>
                  <a:pt x="768453" y="7380"/>
                </a:lnTo>
                <a:lnTo>
                  <a:pt x="75042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0" y="9218859"/>
            <a:ext cx="2329815" cy="2089785"/>
          </a:xfrm>
          <a:custGeom>
            <a:avLst/>
            <a:gdLst/>
            <a:ahLst/>
            <a:cxnLst/>
            <a:rect l="l" t="t" r="r" b="b"/>
            <a:pathLst>
              <a:path w="2329815" h="2089784">
                <a:moveTo>
                  <a:pt x="0" y="1104914"/>
                </a:moveTo>
                <a:lnTo>
                  <a:pt x="0" y="1153131"/>
                </a:lnTo>
                <a:lnTo>
                  <a:pt x="752479" y="2089696"/>
                </a:lnTo>
                <a:lnTo>
                  <a:pt x="791222" y="2089696"/>
                </a:lnTo>
                <a:lnTo>
                  <a:pt x="0" y="1104914"/>
                </a:lnTo>
                <a:close/>
              </a:path>
              <a:path w="2329815" h="2089784">
                <a:moveTo>
                  <a:pt x="797677" y="29338"/>
                </a:moveTo>
                <a:lnTo>
                  <a:pt x="747589" y="29338"/>
                </a:lnTo>
                <a:lnTo>
                  <a:pt x="760472" y="34575"/>
                </a:lnTo>
                <a:lnTo>
                  <a:pt x="777306" y="51361"/>
                </a:lnTo>
                <a:lnTo>
                  <a:pt x="2283406" y="1925915"/>
                </a:lnTo>
                <a:lnTo>
                  <a:pt x="2296547" y="1946590"/>
                </a:lnTo>
                <a:lnTo>
                  <a:pt x="2298974" y="1960656"/>
                </a:lnTo>
                <a:lnTo>
                  <a:pt x="2294565" y="1970071"/>
                </a:lnTo>
                <a:lnTo>
                  <a:pt x="2287197" y="1976792"/>
                </a:lnTo>
                <a:lnTo>
                  <a:pt x="2145699" y="2089696"/>
                </a:lnTo>
                <a:lnTo>
                  <a:pt x="2194080" y="2089696"/>
                </a:lnTo>
                <a:lnTo>
                  <a:pt x="2306097" y="2000315"/>
                </a:lnTo>
                <a:lnTo>
                  <a:pt x="2323401" y="1980686"/>
                </a:lnTo>
                <a:lnTo>
                  <a:pt x="2329324" y="1958549"/>
                </a:lnTo>
                <a:lnTo>
                  <a:pt x="2323864" y="1933985"/>
                </a:lnTo>
                <a:lnTo>
                  <a:pt x="2307018" y="1907076"/>
                </a:lnTo>
                <a:lnTo>
                  <a:pt x="800910" y="32523"/>
                </a:lnTo>
                <a:lnTo>
                  <a:pt x="797677" y="29338"/>
                </a:lnTo>
                <a:close/>
              </a:path>
              <a:path w="2329815" h="2089784">
                <a:moveTo>
                  <a:pt x="755997" y="0"/>
                </a:moveTo>
                <a:lnTo>
                  <a:pt x="733295" y="1208"/>
                </a:lnTo>
                <a:lnTo>
                  <a:pt x="710218" y="14021"/>
                </a:lnTo>
                <a:lnTo>
                  <a:pt x="0" y="580716"/>
                </a:lnTo>
                <a:lnTo>
                  <a:pt x="0" y="619325"/>
                </a:lnTo>
                <a:lnTo>
                  <a:pt x="729118" y="37549"/>
                </a:lnTo>
                <a:lnTo>
                  <a:pt x="737518" y="31659"/>
                </a:lnTo>
                <a:lnTo>
                  <a:pt x="747589" y="29338"/>
                </a:lnTo>
                <a:lnTo>
                  <a:pt x="797677" y="29338"/>
                </a:lnTo>
                <a:lnTo>
                  <a:pt x="778483" y="10427"/>
                </a:lnTo>
                <a:lnTo>
                  <a:pt x="755997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0" y="9313276"/>
            <a:ext cx="2231390" cy="1995805"/>
          </a:xfrm>
          <a:custGeom>
            <a:avLst/>
            <a:gdLst/>
            <a:ahLst/>
            <a:cxnLst/>
            <a:rect l="l" t="t" r="r" b="b"/>
            <a:pathLst>
              <a:path w="2231390" h="1995804">
                <a:moveTo>
                  <a:pt x="738459" y="0"/>
                </a:moveTo>
                <a:lnTo>
                  <a:pt x="0" y="589229"/>
                </a:lnTo>
                <a:lnTo>
                  <a:pt x="0" y="919076"/>
                </a:lnTo>
                <a:lnTo>
                  <a:pt x="864671" y="1995279"/>
                </a:lnTo>
                <a:lnTo>
                  <a:pt x="2057985" y="1995279"/>
                </a:lnTo>
                <a:lnTo>
                  <a:pt x="2230780" y="1857402"/>
                </a:lnTo>
                <a:lnTo>
                  <a:pt x="7384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0" y="9292094"/>
            <a:ext cx="2252345" cy="2016760"/>
          </a:xfrm>
          <a:custGeom>
            <a:avLst/>
            <a:gdLst/>
            <a:ahLst/>
            <a:cxnLst/>
            <a:rect l="l" t="t" r="r" b="b"/>
            <a:pathLst>
              <a:path w="2252345" h="2016759">
                <a:moveTo>
                  <a:pt x="0" y="916163"/>
                </a:moveTo>
                <a:lnTo>
                  <a:pt x="0" y="964378"/>
                </a:lnTo>
                <a:lnTo>
                  <a:pt x="845296" y="2016462"/>
                </a:lnTo>
                <a:lnTo>
                  <a:pt x="884032" y="2016462"/>
                </a:lnTo>
                <a:lnTo>
                  <a:pt x="0" y="916163"/>
                </a:lnTo>
                <a:close/>
              </a:path>
              <a:path w="2252345" h="2016759">
                <a:moveTo>
                  <a:pt x="774849" y="42365"/>
                </a:moveTo>
                <a:lnTo>
                  <a:pt x="736107" y="42365"/>
                </a:lnTo>
                <a:lnTo>
                  <a:pt x="2209524" y="1876240"/>
                </a:lnTo>
                <a:lnTo>
                  <a:pt x="2033791" y="2016462"/>
                </a:lnTo>
                <a:lnTo>
                  <a:pt x="2082178" y="2016462"/>
                </a:lnTo>
                <a:lnTo>
                  <a:pt x="2252036" y="1880929"/>
                </a:lnTo>
                <a:lnTo>
                  <a:pt x="774849" y="42365"/>
                </a:lnTo>
                <a:close/>
              </a:path>
              <a:path w="2252345" h="2016759">
                <a:moveTo>
                  <a:pt x="740810" y="0"/>
                </a:moveTo>
                <a:lnTo>
                  <a:pt x="0" y="591114"/>
                </a:lnTo>
                <a:lnTo>
                  <a:pt x="0" y="629723"/>
                </a:lnTo>
                <a:lnTo>
                  <a:pt x="736107" y="42365"/>
                </a:lnTo>
                <a:lnTo>
                  <a:pt x="774849" y="42365"/>
                </a:lnTo>
                <a:lnTo>
                  <a:pt x="74081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936509" y="10934617"/>
            <a:ext cx="131445" cy="374015"/>
          </a:xfrm>
          <a:custGeom>
            <a:avLst/>
            <a:gdLst/>
            <a:ahLst/>
            <a:cxnLst/>
            <a:rect l="l" t="t" r="r" b="b"/>
            <a:pathLst>
              <a:path w="131444" h="374015">
                <a:moveTo>
                  <a:pt x="114234" y="0"/>
                </a:moveTo>
                <a:lnTo>
                  <a:pt x="78181" y="33633"/>
                </a:lnTo>
                <a:lnTo>
                  <a:pt x="48810" y="71188"/>
                </a:lnTo>
                <a:lnTo>
                  <a:pt x="26213" y="111867"/>
                </a:lnTo>
                <a:lnTo>
                  <a:pt x="10484" y="154876"/>
                </a:lnTo>
                <a:lnTo>
                  <a:pt x="1715" y="199418"/>
                </a:lnTo>
                <a:lnTo>
                  <a:pt x="0" y="244699"/>
                </a:lnTo>
                <a:lnTo>
                  <a:pt x="5430" y="289922"/>
                </a:lnTo>
                <a:lnTo>
                  <a:pt x="18099" y="334292"/>
                </a:lnTo>
                <a:lnTo>
                  <a:pt x="36659" y="373939"/>
                </a:lnTo>
                <a:lnTo>
                  <a:pt x="68430" y="373939"/>
                </a:lnTo>
                <a:lnTo>
                  <a:pt x="58998" y="359818"/>
                </a:lnTo>
                <a:lnTo>
                  <a:pt x="40025" y="316279"/>
                </a:lnTo>
                <a:lnTo>
                  <a:pt x="29273" y="271082"/>
                </a:lnTo>
                <a:lnTo>
                  <a:pt x="26626" y="225219"/>
                </a:lnTo>
                <a:lnTo>
                  <a:pt x="31966" y="179685"/>
                </a:lnTo>
                <a:lnTo>
                  <a:pt x="45179" y="135474"/>
                </a:lnTo>
                <a:lnTo>
                  <a:pt x="66146" y="93579"/>
                </a:lnTo>
                <a:lnTo>
                  <a:pt x="94753" y="54994"/>
                </a:lnTo>
                <a:lnTo>
                  <a:pt x="130883" y="20713"/>
                </a:lnTo>
                <a:lnTo>
                  <a:pt x="114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82094" y="10002501"/>
            <a:ext cx="198120" cy="243204"/>
          </a:xfrm>
          <a:custGeom>
            <a:avLst/>
            <a:gdLst/>
            <a:ahLst/>
            <a:cxnLst/>
            <a:rect l="l" t="t" r="r" b="b"/>
            <a:pathLst>
              <a:path w="198120" h="243204">
                <a:moveTo>
                  <a:pt x="4887" y="0"/>
                </a:moveTo>
                <a:lnTo>
                  <a:pt x="1406" y="2858"/>
                </a:lnTo>
                <a:lnTo>
                  <a:pt x="0" y="8292"/>
                </a:lnTo>
                <a:lnTo>
                  <a:pt x="512" y="10669"/>
                </a:lnTo>
                <a:lnTo>
                  <a:pt x="2670" y="13360"/>
                </a:lnTo>
                <a:lnTo>
                  <a:pt x="3627" y="14072"/>
                </a:lnTo>
                <a:lnTo>
                  <a:pt x="4696" y="14523"/>
                </a:lnTo>
                <a:lnTo>
                  <a:pt x="37511" y="30742"/>
                </a:lnTo>
                <a:lnTo>
                  <a:pt x="96607" y="75598"/>
                </a:lnTo>
                <a:lnTo>
                  <a:pt x="143926" y="134492"/>
                </a:lnTo>
                <a:lnTo>
                  <a:pt x="174922" y="201768"/>
                </a:lnTo>
                <a:lnTo>
                  <a:pt x="183826" y="238359"/>
                </a:lnTo>
                <a:lnTo>
                  <a:pt x="184321" y="239448"/>
                </a:lnTo>
                <a:lnTo>
                  <a:pt x="186482" y="242139"/>
                </a:lnTo>
                <a:lnTo>
                  <a:pt x="188695" y="243154"/>
                </a:lnTo>
                <a:lnTo>
                  <a:pt x="194332" y="242976"/>
                </a:lnTo>
                <a:lnTo>
                  <a:pt x="197892" y="240212"/>
                </a:lnTo>
                <a:lnTo>
                  <a:pt x="197835" y="235867"/>
                </a:lnTo>
                <a:lnTo>
                  <a:pt x="193390" y="196471"/>
                </a:lnTo>
                <a:lnTo>
                  <a:pt x="182850" y="158372"/>
                </a:lnTo>
                <a:lnTo>
                  <a:pt x="165735" y="121179"/>
                </a:lnTo>
                <a:lnTo>
                  <a:pt x="142687" y="87149"/>
                </a:lnTo>
                <a:lnTo>
                  <a:pt x="114411" y="57299"/>
                </a:lnTo>
                <a:lnTo>
                  <a:pt x="81732" y="32522"/>
                </a:lnTo>
                <a:lnTo>
                  <a:pt x="46731" y="13939"/>
                </a:lnTo>
                <a:lnTo>
                  <a:pt x="9105" y="994"/>
                </a:lnTo>
                <a:lnTo>
                  <a:pt x="48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65269" y="9902326"/>
            <a:ext cx="213360" cy="264160"/>
          </a:xfrm>
          <a:custGeom>
            <a:avLst/>
            <a:gdLst/>
            <a:ahLst/>
            <a:cxnLst/>
            <a:rect l="l" t="t" r="r" b="b"/>
            <a:pathLst>
              <a:path w="213359" h="264159">
                <a:moveTo>
                  <a:pt x="178630" y="125543"/>
                </a:moveTo>
                <a:lnTo>
                  <a:pt x="80123" y="125543"/>
                </a:lnTo>
                <a:lnTo>
                  <a:pt x="102528" y="126683"/>
                </a:lnTo>
                <a:lnTo>
                  <a:pt x="126025" y="128886"/>
                </a:lnTo>
                <a:lnTo>
                  <a:pt x="127255" y="129053"/>
                </a:lnTo>
                <a:lnTo>
                  <a:pt x="128919" y="129325"/>
                </a:lnTo>
                <a:lnTo>
                  <a:pt x="131477" y="132519"/>
                </a:lnTo>
                <a:lnTo>
                  <a:pt x="131406" y="134163"/>
                </a:lnTo>
                <a:lnTo>
                  <a:pt x="124543" y="180770"/>
                </a:lnTo>
                <a:lnTo>
                  <a:pt x="111190" y="217951"/>
                </a:lnTo>
                <a:lnTo>
                  <a:pt x="110053" y="219867"/>
                </a:lnTo>
                <a:lnTo>
                  <a:pt x="109877" y="222412"/>
                </a:lnTo>
                <a:lnTo>
                  <a:pt x="125011" y="259845"/>
                </a:lnTo>
                <a:lnTo>
                  <a:pt x="125228" y="260515"/>
                </a:lnTo>
                <a:lnTo>
                  <a:pt x="125564" y="261133"/>
                </a:lnTo>
                <a:lnTo>
                  <a:pt x="126768" y="262630"/>
                </a:lnTo>
                <a:lnTo>
                  <a:pt x="127823" y="263321"/>
                </a:lnTo>
                <a:lnTo>
                  <a:pt x="130999" y="264117"/>
                </a:lnTo>
                <a:lnTo>
                  <a:pt x="133044" y="263531"/>
                </a:lnTo>
                <a:lnTo>
                  <a:pt x="158994" y="224784"/>
                </a:lnTo>
                <a:lnTo>
                  <a:pt x="171950" y="175443"/>
                </a:lnTo>
                <a:lnTo>
                  <a:pt x="176573" y="141116"/>
                </a:lnTo>
                <a:lnTo>
                  <a:pt x="178630" y="125543"/>
                </a:lnTo>
                <a:close/>
              </a:path>
              <a:path w="213359" h="264159">
                <a:moveTo>
                  <a:pt x="78486" y="79959"/>
                </a:moveTo>
                <a:lnTo>
                  <a:pt x="29224" y="85939"/>
                </a:lnTo>
                <a:lnTo>
                  <a:pt x="0" y="101044"/>
                </a:lnTo>
                <a:lnTo>
                  <a:pt x="75" y="104248"/>
                </a:lnTo>
                <a:lnTo>
                  <a:pt x="527" y="105452"/>
                </a:lnTo>
                <a:lnTo>
                  <a:pt x="1731" y="106949"/>
                </a:lnTo>
                <a:lnTo>
                  <a:pt x="2266" y="107410"/>
                </a:lnTo>
                <a:lnTo>
                  <a:pt x="2876" y="107766"/>
                </a:lnTo>
                <a:lnTo>
                  <a:pt x="11293" y="112919"/>
                </a:lnTo>
                <a:lnTo>
                  <a:pt x="19361" y="118288"/>
                </a:lnTo>
                <a:lnTo>
                  <a:pt x="27023" y="123764"/>
                </a:lnTo>
                <a:lnTo>
                  <a:pt x="34217" y="129242"/>
                </a:lnTo>
                <a:lnTo>
                  <a:pt x="36106" y="130718"/>
                </a:lnTo>
                <a:lnTo>
                  <a:pt x="38645" y="131105"/>
                </a:lnTo>
                <a:lnTo>
                  <a:pt x="40762" y="130414"/>
                </a:lnTo>
                <a:lnTo>
                  <a:pt x="59353" y="126456"/>
                </a:lnTo>
                <a:lnTo>
                  <a:pt x="80123" y="125543"/>
                </a:lnTo>
                <a:lnTo>
                  <a:pt x="178630" y="125543"/>
                </a:lnTo>
                <a:lnTo>
                  <a:pt x="180635" y="110359"/>
                </a:lnTo>
                <a:lnTo>
                  <a:pt x="185958" y="84259"/>
                </a:lnTo>
                <a:lnTo>
                  <a:pt x="136982" y="84259"/>
                </a:lnTo>
                <a:lnTo>
                  <a:pt x="113089" y="81924"/>
                </a:lnTo>
                <a:lnTo>
                  <a:pt x="95733" y="80586"/>
                </a:lnTo>
                <a:lnTo>
                  <a:pt x="78486" y="79959"/>
                </a:lnTo>
                <a:close/>
              </a:path>
              <a:path w="213359" h="264159">
                <a:moveTo>
                  <a:pt x="184011" y="0"/>
                </a:moveTo>
                <a:lnTo>
                  <a:pt x="151236" y="44517"/>
                </a:lnTo>
                <a:lnTo>
                  <a:pt x="139233" y="83274"/>
                </a:lnTo>
                <a:lnTo>
                  <a:pt x="136982" y="84259"/>
                </a:lnTo>
                <a:lnTo>
                  <a:pt x="185958" y="84259"/>
                </a:lnTo>
                <a:lnTo>
                  <a:pt x="186449" y="81850"/>
                </a:lnTo>
                <a:lnTo>
                  <a:pt x="195871" y="56970"/>
                </a:lnTo>
                <a:lnTo>
                  <a:pt x="210761" y="37098"/>
                </a:lnTo>
                <a:lnTo>
                  <a:pt x="212951" y="35066"/>
                </a:lnTo>
                <a:lnTo>
                  <a:pt x="213206" y="31684"/>
                </a:lnTo>
                <a:lnTo>
                  <a:pt x="188577" y="1026"/>
                </a:lnTo>
                <a:lnTo>
                  <a:pt x="187137" y="261"/>
                </a:lnTo>
                <a:lnTo>
                  <a:pt x="18401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62122" y="9973790"/>
            <a:ext cx="74295" cy="60325"/>
          </a:xfrm>
          <a:custGeom>
            <a:avLst/>
            <a:gdLst/>
            <a:ahLst/>
            <a:cxnLst/>
            <a:rect l="l" t="t" r="r" b="b"/>
            <a:pathLst>
              <a:path w="74295" h="60325">
                <a:moveTo>
                  <a:pt x="45316" y="0"/>
                </a:moveTo>
                <a:lnTo>
                  <a:pt x="8317" y="14292"/>
                </a:lnTo>
                <a:lnTo>
                  <a:pt x="6567" y="17674"/>
                </a:lnTo>
                <a:lnTo>
                  <a:pt x="0" y="56595"/>
                </a:lnTo>
                <a:lnTo>
                  <a:pt x="2895" y="60197"/>
                </a:lnTo>
                <a:lnTo>
                  <a:pt x="5261" y="60280"/>
                </a:lnTo>
                <a:lnTo>
                  <a:pt x="6324" y="60176"/>
                </a:lnTo>
                <a:lnTo>
                  <a:pt x="57562" y="46418"/>
                </a:lnTo>
                <a:lnTo>
                  <a:pt x="73741" y="32690"/>
                </a:lnTo>
                <a:lnTo>
                  <a:pt x="73300" y="31098"/>
                </a:lnTo>
                <a:lnTo>
                  <a:pt x="48719" y="502"/>
                </a:lnTo>
                <a:lnTo>
                  <a:pt x="453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28775" y="10048474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28135" y="0"/>
                </a:moveTo>
                <a:lnTo>
                  <a:pt x="0" y="9648"/>
                </a:lnTo>
                <a:lnTo>
                  <a:pt x="3074" y="13470"/>
                </a:lnTo>
                <a:lnTo>
                  <a:pt x="7547" y="17993"/>
                </a:lnTo>
                <a:lnTo>
                  <a:pt x="21233" y="35030"/>
                </a:lnTo>
                <a:lnTo>
                  <a:pt x="24677" y="40359"/>
                </a:lnTo>
                <a:lnTo>
                  <a:pt x="27752" y="44192"/>
                </a:lnTo>
                <a:lnTo>
                  <a:pt x="31083" y="44820"/>
                </a:lnTo>
                <a:lnTo>
                  <a:pt x="34203" y="42328"/>
                </a:lnTo>
                <a:lnTo>
                  <a:pt x="45578" y="4999"/>
                </a:lnTo>
                <a:lnTo>
                  <a:pt x="44800" y="3627"/>
                </a:lnTo>
                <a:lnTo>
                  <a:pt x="43446" y="1942"/>
                </a:lnTo>
                <a:lnTo>
                  <a:pt x="42276" y="884"/>
                </a:lnTo>
                <a:lnTo>
                  <a:pt x="40369" y="643"/>
                </a:lnTo>
                <a:lnTo>
                  <a:pt x="2813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10360" y="10180485"/>
            <a:ext cx="867410" cy="864235"/>
          </a:xfrm>
          <a:custGeom>
            <a:avLst/>
            <a:gdLst/>
            <a:ahLst/>
            <a:cxnLst/>
            <a:rect l="l" t="t" r="r" b="b"/>
            <a:pathLst>
              <a:path w="867410" h="864234">
                <a:moveTo>
                  <a:pt x="414589" y="0"/>
                </a:moveTo>
                <a:lnTo>
                  <a:pt x="370170" y="4150"/>
                </a:lnTo>
                <a:lnTo>
                  <a:pt x="326192" y="12873"/>
                </a:lnTo>
                <a:lnTo>
                  <a:pt x="283031" y="26212"/>
                </a:lnTo>
                <a:lnTo>
                  <a:pt x="241061" y="44206"/>
                </a:lnTo>
                <a:lnTo>
                  <a:pt x="200657" y="66899"/>
                </a:lnTo>
                <a:lnTo>
                  <a:pt x="162195" y="94330"/>
                </a:lnTo>
                <a:lnTo>
                  <a:pt x="126923" y="125733"/>
                </a:lnTo>
                <a:lnTo>
                  <a:pt x="95866" y="160060"/>
                </a:lnTo>
                <a:lnTo>
                  <a:pt x="69066" y="196937"/>
                </a:lnTo>
                <a:lnTo>
                  <a:pt x="46566" y="235992"/>
                </a:lnTo>
                <a:lnTo>
                  <a:pt x="28406" y="276849"/>
                </a:lnTo>
                <a:lnTo>
                  <a:pt x="14628" y="319136"/>
                </a:lnTo>
                <a:lnTo>
                  <a:pt x="5273" y="362477"/>
                </a:lnTo>
                <a:lnTo>
                  <a:pt x="383" y="406501"/>
                </a:lnTo>
                <a:lnTo>
                  <a:pt x="0" y="450833"/>
                </a:lnTo>
                <a:lnTo>
                  <a:pt x="4164" y="495098"/>
                </a:lnTo>
                <a:lnTo>
                  <a:pt x="12918" y="538924"/>
                </a:lnTo>
                <a:lnTo>
                  <a:pt x="26303" y="581936"/>
                </a:lnTo>
                <a:lnTo>
                  <a:pt x="44360" y="623762"/>
                </a:lnTo>
                <a:lnTo>
                  <a:pt x="67131" y="664026"/>
                </a:lnTo>
                <a:lnTo>
                  <a:pt x="94658" y="702355"/>
                </a:lnTo>
                <a:lnTo>
                  <a:pt x="126169" y="737506"/>
                </a:lnTo>
                <a:lnTo>
                  <a:pt x="160615" y="768455"/>
                </a:lnTo>
                <a:lnTo>
                  <a:pt x="197620" y="795162"/>
                </a:lnTo>
                <a:lnTo>
                  <a:pt x="236809" y="817585"/>
                </a:lnTo>
                <a:lnTo>
                  <a:pt x="277807" y="835682"/>
                </a:lnTo>
                <a:lnTo>
                  <a:pt x="320239" y="849413"/>
                </a:lnTo>
                <a:lnTo>
                  <a:pt x="363731" y="858736"/>
                </a:lnTo>
                <a:lnTo>
                  <a:pt x="407906" y="863609"/>
                </a:lnTo>
                <a:lnTo>
                  <a:pt x="452390" y="863991"/>
                </a:lnTo>
                <a:lnTo>
                  <a:pt x="496809" y="859841"/>
                </a:lnTo>
                <a:lnTo>
                  <a:pt x="540786" y="851117"/>
                </a:lnTo>
                <a:lnTo>
                  <a:pt x="583947" y="837778"/>
                </a:lnTo>
                <a:lnTo>
                  <a:pt x="592156" y="834258"/>
                </a:lnTo>
                <a:lnTo>
                  <a:pt x="433324" y="834258"/>
                </a:lnTo>
                <a:lnTo>
                  <a:pt x="389081" y="831794"/>
                </a:lnTo>
                <a:lnTo>
                  <a:pt x="345369" y="824556"/>
                </a:lnTo>
                <a:lnTo>
                  <a:pt x="302616" y="812591"/>
                </a:lnTo>
                <a:lnTo>
                  <a:pt x="261252" y="795946"/>
                </a:lnTo>
                <a:lnTo>
                  <a:pt x="221706" y="774670"/>
                </a:lnTo>
                <a:lnTo>
                  <a:pt x="184407" y="748808"/>
                </a:lnTo>
                <a:lnTo>
                  <a:pt x="149784" y="718409"/>
                </a:lnTo>
                <a:lnTo>
                  <a:pt x="118267" y="683520"/>
                </a:lnTo>
                <a:lnTo>
                  <a:pt x="90998" y="645241"/>
                </a:lnTo>
                <a:lnTo>
                  <a:pt x="68804" y="604923"/>
                </a:lnTo>
                <a:lnTo>
                  <a:pt x="51639" y="562996"/>
                </a:lnTo>
                <a:lnTo>
                  <a:pt x="39442" y="519811"/>
                </a:lnTo>
                <a:lnTo>
                  <a:pt x="32203" y="476022"/>
                </a:lnTo>
                <a:lnTo>
                  <a:pt x="29837" y="431831"/>
                </a:lnTo>
                <a:lnTo>
                  <a:pt x="32310" y="387741"/>
                </a:lnTo>
                <a:lnTo>
                  <a:pt x="39594" y="344104"/>
                </a:lnTo>
                <a:lnTo>
                  <a:pt x="51579" y="301573"/>
                </a:lnTo>
                <a:lnTo>
                  <a:pt x="68281" y="260351"/>
                </a:lnTo>
                <a:lnTo>
                  <a:pt x="89631" y="220941"/>
                </a:lnTo>
                <a:lnTo>
                  <a:pt x="115582" y="183770"/>
                </a:lnTo>
                <a:lnTo>
                  <a:pt x="146086" y="149266"/>
                </a:lnTo>
                <a:lnTo>
                  <a:pt x="181095" y="117857"/>
                </a:lnTo>
                <a:lnTo>
                  <a:pt x="219507" y="90681"/>
                </a:lnTo>
                <a:lnTo>
                  <a:pt x="259964" y="68564"/>
                </a:lnTo>
                <a:lnTo>
                  <a:pt x="302037" y="51458"/>
                </a:lnTo>
                <a:lnTo>
                  <a:pt x="345296" y="39315"/>
                </a:lnTo>
                <a:lnTo>
                  <a:pt x="389312" y="32088"/>
                </a:lnTo>
                <a:lnTo>
                  <a:pt x="433656" y="29730"/>
                </a:lnTo>
                <a:lnTo>
                  <a:pt x="592398" y="29730"/>
                </a:lnTo>
                <a:lnTo>
                  <a:pt x="589174" y="28307"/>
                </a:lnTo>
                <a:lnTo>
                  <a:pt x="546741" y="14577"/>
                </a:lnTo>
                <a:lnTo>
                  <a:pt x="503249" y="5254"/>
                </a:lnTo>
                <a:lnTo>
                  <a:pt x="459074" y="382"/>
                </a:lnTo>
                <a:lnTo>
                  <a:pt x="414589" y="0"/>
                </a:lnTo>
                <a:close/>
              </a:path>
              <a:path w="867410" h="864234">
                <a:moveTo>
                  <a:pt x="592398" y="29730"/>
                </a:moveTo>
                <a:lnTo>
                  <a:pt x="433656" y="29730"/>
                </a:lnTo>
                <a:lnTo>
                  <a:pt x="477900" y="32194"/>
                </a:lnTo>
                <a:lnTo>
                  <a:pt x="521612" y="39432"/>
                </a:lnTo>
                <a:lnTo>
                  <a:pt x="564366" y="51397"/>
                </a:lnTo>
                <a:lnTo>
                  <a:pt x="605731" y="68042"/>
                </a:lnTo>
                <a:lnTo>
                  <a:pt x="645277" y="89320"/>
                </a:lnTo>
                <a:lnTo>
                  <a:pt x="682577" y="115182"/>
                </a:lnTo>
                <a:lnTo>
                  <a:pt x="717200" y="145582"/>
                </a:lnTo>
                <a:lnTo>
                  <a:pt x="748718" y="180473"/>
                </a:lnTo>
                <a:lnTo>
                  <a:pt x="775986" y="218752"/>
                </a:lnTo>
                <a:lnTo>
                  <a:pt x="798178" y="259068"/>
                </a:lnTo>
                <a:lnTo>
                  <a:pt x="815343" y="300995"/>
                </a:lnTo>
                <a:lnTo>
                  <a:pt x="827539" y="344179"/>
                </a:lnTo>
                <a:lnTo>
                  <a:pt x="834777" y="387968"/>
                </a:lnTo>
                <a:lnTo>
                  <a:pt x="837142" y="432159"/>
                </a:lnTo>
                <a:lnTo>
                  <a:pt x="834669" y="476250"/>
                </a:lnTo>
                <a:lnTo>
                  <a:pt x="827384" y="519886"/>
                </a:lnTo>
                <a:lnTo>
                  <a:pt x="815399" y="562417"/>
                </a:lnTo>
                <a:lnTo>
                  <a:pt x="798697" y="603639"/>
                </a:lnTo>
                <a:lnTo>
                  <a:pt x="777346" y="643049"/>
                </a:lnTo>
                <a:lnTo>
                  <a:pt x="751395" y="680220"/>
                </a:lnTo>
                <a:lnTo>
                  <a:pt x="720891" y="714724"/>
                </a:lnTo>
                <a:lnTo>
                  <a:pt x="685882" y="746133"/>
                </a:lnTo>
                <a:lnTo>
                  <a:pt x="647470" y="773308"/>
                </a:lnTo>
                <a:lnTo>
                  <a:pt x="607014" y="795425"/>
                </a:lnTo>
                <a:lnTo>
                  <a:pt x="564941" y="812531"/>
                </a:lnTo>
                <a:lnTo>
                  <a:pt x="521683" y="824674"/>
                </a:lnTo>
                <a:lnTo>
                  <a:pt x="477667" y="831900"/>
                </a:lnTo>
                <a:lnTo>
                  <a:pt x="433324" y="834258"/>
                </a:lnTo>
                <a:lnTo>
                  <a:pt x="592156" y="834258"/>
                </a:lnTo>
                <a:lnTo>
                  <a:pt x="666320" y="797089"/>
                </a:lnTo>
                <a:lnTo>
                  <a:pt x="704782" y="769657"/>
                </a:lnTo>
                <a:lnTo>
                  <a:pt x="740054" y="738255"/>
                </a:lnTo>
                <a:lnTo>
                  <a:pt x="771111" y="703928"/>
                </a:lnTo>
                <a:lnTo>
                  <a:pt x="797911" y="667051"/>
                </a:lnTo>
                <a:lnTo>
                  <a:pt x="820411" y="627997"/>
                </a:lnTo>
                <a:lnTo>
                  <a:pt x="838572" y="587140"/>
                </a:lnTo>
                <a:lnTo>
                  <a:pt x="852350" y="544854"/>
                </a:lnTo>
                <a:lnTo>
                  <a:pt x="861706" y="501512"/>
                </a:lnTo>
                <a:lnTo>
                  <a:pt x="866596" y="457488"/>
                </a:lnTo>
                <a:lnTo>
                  <a:pt x="866980" y="413157"/>
                </a:lnTo>
                <a:lnTo>
                  <a:pt x="862815" y="368891"/>
                </a:lnTo>
                <a:lnTo>
                  <a:pt x="854062" y="325066"/>
                </a:lnTo>
                <a:lnTo>
                  <a:pt x="840677" y="282053"/>
                </a:lnTo>
                <a:lnTo>
                  <a:pt x="822619" y="240228"/>
                </a:lnTo>
                <a:lnTo>
                  <a:pt x="799847" y="199964"/>
                </a:lnTo>
                <a:lnTo>
                  <a:pt x="772319" y="161635"/>
                </a:lnTo>
                <a:lnTo>
                  <a:pt x="740809" y="126484"/>
                </a:lnTo>
                <a:lnTo>
                  <a:pt x="706365" y="95534"/>
                </a:lnTo>
                <a:lnTo>
                  <a:pt x="669361" y="68827"/>
                </a:lnTo>
                <a:lnTo>
                  <a:pt x="630172" y="46405"/>
                </a:lnTo>
                <a:lnTo>
                  <a:pt x="592398" y="2973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88644" y="10470041"/>
            <a:ext cx="310515" cy="285115"/>
          </a:xfrm>
          <a:custGeom>
            <a:avLst/>
            <a:gdLst/>
            <a:ahLst/>
            <a:cxnLst/>
            <a:rect l="l" t="t" r="r" b="b"/>
            <a:pathLst>
              <a:path w="310515" h="285115">
                <a:moveTo>
                  <a:pt x="41188" y="113220"/>
                </a:moveTo>
                <a:lnTo>
                  <a:pt x="34670" y="118422"/>
                </a:lnTo>
                <a:lnTo>
                  <a:pt x="10732" y="146984"/>
                </a:lnTo>
                <a:lnTo>
                  <a:pt x="0" y="181331"/>
                </a:lnTo>
                <a:lnTo>
                  <a:pt x="2947" y="217189"/>
                </a:lnTo>
                <a:lnTo>
                  <a:pt x="20049" y="250285"/>
                </a:lnTo>
                <a:lnTo>
                  <a:pt x="48713" y="274152"/>
                </a:lnTo>
                <a:lnTo>
                  <a:pt x="83181" y="284860"/>
                </a:lnTo>
                <a:lnTo>
                  <a:pt x="119161" y="281935"/>
                </a:lnTo>
                <a:lnTo>
                  <a:pt x="152363" y="264904"/>
                </a:lnTo>
                <a:lnTo>
                  <a:pt x="160730" y="254921"/>
                </a:lnTo>
                <a:lnTo>
                  <a:pt x="86506" y="254921"/>
                </a:lnTo>
                <a:lnTo>
                  <a:pt x="63111" y="247651"/>
                </a:lnTo>
                <a:lnTo>
                  <a:pt x="43652" y="231450"/>
                </a:lnTo>
                <a:lnTo>
                  <a:pt x="32044" y="208985"/>
                </a:lnTo>
                <a:lnTo>
                  <a:pt x="30042" y="184645"/>
                </a:lnTo>
                <a:lnTo>
                  <a:pt x="37326" y="161331"/>
                </a:lnTo>
                <a:lnTo>
                  <a:pt x="53573" y="141946"/>
                </a:lnTo>
                <a:lnTo>
                  <a:pt x="60088" y="136743"/>
                </a:lnTo>
                <a:lnTo>
                  <a:pt x="61143" y="127261"/>
                </a:lnTo>
                <a:lnTo>
                  <a:pt x="50705" y="114270"/>
                </a:lnTo>
                <a:lnTo>
                  <a:pt x="41188" y="113220"/>
                </a:lnTo>
                <a:close/>
              </a:path>
              <a:path w="310515" h="285115">
                <a:moveTo>
                  <a:pt x="227250" y="0"/>
                </a:moveTo>
                <a:lnTo>
                  <a:pt x="191269" y="2927"/>
                </a:lnTo>
                <a:lnTo>
                  <a:pt x="158065" y="19962"/>
                </a:lnTo>
                <a:lnTo>
                  <a:pt x="134113" y="48535"/>
                </a:lnTo>
                <a:lnTo>
                  <a:pt x="123367" y="82893"/>
                </a:lnTo>
                <a:lnTo>
                  <a:pt x="126305" y="118759"/>
                </a:lnTo>
                <a:lnTo>
                  <a:pt x="155009" y="174323"/>
                </a:lnTo>
                <a:lnTo>
                  <a:pt x="157006" y="198667"/>
                </a:lnTo>
                <a:lnTo>
                  <a:pt x="149717" y="221986"/>
                </a:lnTo>
                <a:lnTo>
                  <a:pt x="133463" y="241378"/>
                </a:lnTo>
                <a:lnTo>
                  <a:pt x="110927" y="252937"/>
                </a:lnTo>
                <a:lnTo>
                  <a:pt x="86506" y="254921"/>
                </a:lnTo>
                <a:lnTo>
                  <a:pt x="160730" y="254921"/>
                </a:lnTo>
                <a:lnTo>
                  <a:pt x="176309" y="236335"/>
                </a:lnTo>
                <a:lnTo>
                  <a:pt x="187049" y="201981"/>
                </a:lnTo>
                <a:lnTo>
                  <a:pt x="184108" y="166117"/>
                </a:lnTo>
                <a:lnTo>
                  <a:pt x="155404" y="110554"/>
                </a:lnTo>
                <a:lnTo>
                  <a:pt x="153410" y="86208"/>
                </a:lnTo>
                <a:lnTo>
                  <a:pt x="160705" y="62886"/>
                </a:lnTo>
                <a:lnTo>
                  <a:pt x="176966" y="43489"/>
                </a:lnTo>
                <a:lnTo>
                  <a:pt x="199504" y="31925"/>
                </a:lnTo>
                <a:lnTo>
                  <a:pt x="223930" y="29938"/>
                </a:lnTo>
                <a:lnTo>
                  <a:pt x="284822" y="29938"/>
                </a:lnTo>
                <a:lnTo>
                  <a:pt x="261719" y="10705"/>
                </a:lnTo>
                <a:lnTo>
                  <a:pt x="227250" y="0"/>
                </a:lnTo>
                <a:close/>
              </a:path>
              <a:path w="310515" h="285115">
                <a:moveTo>
                  <a:pt x="284822" y="29938"/>
                </a:moveTo>
                <a:lnTo>
                  <a:pt x="223930" y="29938"/>
                </a:lnTo>
                <a:lnTo>
                  <a:pt x="247328" y="37206"/>
                </a:lnTo>
                <a:lnTo>
                  <a:pt x="266786" y="53406"/>
                </a:lnTo>
                <a:lnTo>
                  <a:pt x="278391" y="75872"/>
                </a:lnTo>
                <a:lnTo>
                  <a:pt x="280391" y="100215"/>
                </a:lnTo>
                <a:lnTo>
                  <a:pt x="273107" y="123533"/>
                </a:lnTo>
                <a:lnTo>
                  <a:pt x="256859" y="142922"/>
                </a:lnTo>
                <a:lnTo>
                  <a:pt x="250336" y="148120"/>
                </a:lnTo>
                <a:lnTo>
                  <a:pt x="249289" y="157605"/>
                </a:lnTo>
                <a:lnTo>
                  <a:pt x="259718" y="170596"/>
                </a:lnTo>
                <a:lnTo>
                  <a:pt x="269236" y="171643"/>
                </a:lnTo>
                <a:lnTo>
                  <a:pt x="275759" y="166444"/>
                </a:lnTo>
                <a:lnTo>
                  <a:pt x="299699" y="137880"/>
                </a:lnTo>
                <a:lnTo>
                  <a:pt x="310434" y="103529"/>
                </a:lnTo>
                <a:lnTo>
                  <a:pt x="307488" y="67668"/>
                </a:lnTo>
                <a:lnTo>
                  <a:pt x="290387" y="34571"/>
                </a:lnTo>
                <a:lnTo>
                  <a:pt x="284822" y="29938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50216" y="10464253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12" y="0"/>
                </a:moveTo>
                <a:lnTo>
                  <a:pt x="1047" y="43218"/>
                </a:lnTo>
                <a:lnTo>
                  <a:pt x="0" y="52698"/>
                </a:lnTo>
                <a:lnTo>
                  <a:pt x="10429" y="65690"/>
                </a:lnTo>
                <a:lnTo>
                  <a:pt x="19947" y="66741"/>
                </a:lnTo>
                <a:lnTo>
                  <a:pt x="74112" y="23522"/>
                </a:lnTo>
                <a:lnTo>
                  <a:pt x="75160" y="14038"/>
                </a:lnTo>
                <a:lnTo>
                  <a:pt x="64731" y="1050"/>
                </a:lnTo>
                <a:lnTo>
                  <a:pt x="5521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62322" y="10693945"/>
            <a:ext cx="75565" cy="67310"/>
          </a:xfrm>
          <a:custGeom>
            <a:avLst/>
            <a:gdLst/>
            <a:ahLst/>
            <a:cxnLst/>
            <a:rect l="l" t="t" r="r" b="b"/>
            <a:pathLst>
              <a:path w="75565" h="67309">
                <a:moveTo>
                  <a:pt x="55241" y="0"/>
                </a:moveTo>
                <a:lnTo>
                  <a:pt x="1054" y="43237"/>
                </a:lnTo>
                <a:lnTo>
                  <a:pt x="0" y="52721"/>
                </a:lnTo>
                <a:lnTo>
                  <a:pt x="10437" y="65713"/>
                </a:lnTo>
                <a:lnTo>
                  <a:pt x="19954" y="66760"/>
                </a:lnTo>
                <a:lnTo>
                  <a:pt x="74141" y="23527"/>
                </a:lnTo>
                <a:lnTo>
                  <a:pt x="75192" y="14042"/>
                </a:lnTo>
                <a:lnTo>
                  <a:pt x="64758" y="1050"/>
                </a:lnTo>
                <a:lnTo>
                  <a:pt x="5524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 txBox="1"/>
          <p:nvPr/>
        </p:nvSpPr>
        <p:spPr>
          <a:xfrm rot="21480000">
            <a:off x="1000961" y="10261350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540000">
            <a:off x="1064336" y="10265661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20000">
            <a:off x="1111735" y="10276515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440000">
            <a:off x="1150215" y="10291254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340000">
            <a:off x="1218329" y="103352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940000">
            <a:off x="1264597" y="10375255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3300000">
            <a:off x="1281541" y="1040116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4020000">
            <a:off x="1311158" y="10459924"/>
            <a:ext cx="6783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5100000">
            <a:off x="1335291" y="10559317"/>
            <a:ext cx="686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5580000">
            <a:off x="1336902" y="1060862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6180000">
            <a:off x="1330715" y="10663243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6840000">
            <a:off x="1309645" y="10722126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7320000">
            <a:off x="1286052" y="10761895"/>
            <a:ext cx="6705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7800000">
            <a:off x="1262230" y="10797488"/>
            <a:ext cx="6207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8400000">
            <a:off x="1219011" y="10839671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880000">
            <a:off x="1182699" y="10864147"/>
            <a:ext cx="6554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1460000">
            <a:off x="949416" y="10906941"/>
            <a:ext cx="6902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2600000">
            <a:off x="847991" y="10869217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3080000">
            <a:off x="814719" y="10846053"/>
            <a:ext cx="6341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3920000">
            <a:off x="753865" y="10787909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4400000">
            <a:off x="730638" y="10751178"/>
            <a:ext cx="62733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4820000">
            <a:off x="712312" y="10714828"/>
            <a:ext cx="624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5180000">
            <a:off x="704074" y="10684147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5540000">
            <a:off x="690192" y="10648827"/>
            <a:ext cx="65920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6080000">
            <a:off x="683700" y="10600491"/>
            <a:ext cx="67444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6800000">
            <a:off x="689754" y="10534243"/>
            <a:ext cx="6306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7220000">
            <a:off x="698583" y="10491772"/>
            <a:ext cx="65182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7700000">
            <a:off x="715261" y="10450699"/>
            <a:ext cx="6306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180000">
            <a:off x="734968" y="1041085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9200000">
            <a:off x="799486" y="10338083"/>
            <a:ext cx="66295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9680000">
            <a:off x="836915" y="10311871"/>
            <a:ext cx="627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1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0040000">
            <a:off x="868796" y="10295600"/>
            <a:ext cx="5602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20400000">
            <a:off x="897562" y="10280841"/>
            <a:ext cx="6744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20940000">
            <a:off x="945425" y="10267310"/>
            <a:ext cx="682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511640" y="9477669"/>
            <a:ext cx="419100" cy="130810"/>
          </a:xfrm>
          <a:custGeom>
            <a:avLst/>
            <a:gdLst/>
            <a:ahLst/>
            <a:cxnLst/>
            <a:rect l="l" t="t" r="r" b="b"/>
            <a:pathLst>
              <a:path w="419100" h="130809">
                <a:moveTo>
                  <a:pt x="20784" y="0"/>
                </a:moveTo>
                <a:lnTo>
                  <a:pt x="33750" y="52523"/>
                </a:lnTo>
                <a:lnTo>
                  <a:pt x="71434" y="81792"/>
                </a:lnTo>
                <a:lnTo>
                  <a:pt x="112253" y="104310"/>
                </a:lnTo>
                <a:lnTo>
                  <a:pt x="155411" y="119985"/>
                </a:lnTo>
                <a:lnTo>
                  <a:pt x="200107" y="128725"/>
                </a:lnTo>
                <a:lnTo>
                  <a:pt x="245544" y="130435"/>
                </a:lnTo>
                <a:lnTo>
                  <a:pt x="290924" y="125025"/>
                </a:lnTo>
                <a:lnTo>
                  <a:pt x="335447" y="112400"/>
                </a:lnTo>
                <a:lnTo>
                  <a:pt x="353724" y="103903"/>
                </a:lnTo>
                <a:lnTo>
                  <a:pt x="225998" y="103903"/>
                </a:lnTo>
                <a:lnTo>
                  <a:pt x="180306" y="98580"/>
                </a:lnTo>
                <a:lnTo>
                  <a:pt x="135942" y="85412"/>
                </a:lnTo>
                <a:lnTo>
                  <a:pt x="93902" y="64515"/>
                </a:lnTo>
                <a:lnTo>
                  <a:pt x="55184" y="36006"/>
                </a:lnTo>
                <a:lnTo>
                  <a:pt x="20784" y="0"/>
                </a:lnTo>
                <a:close/>
              </a:path>
              <a:path w="419100" h="130809">
                <a:moveTo>
                  <a:pt x="402093" y="44427"/>
                </a:moveTo>
                <a:lnTo>
                  <a:pt x="361064" y="71644"/>
                </a:lnTo>
                <a:lnTo>
                  <a:pt x="317374" y="90551"/>
                </a:lnTo>
                <a:lnTo>
                  <a:pt x="272019" y="101265"/>
                </a:lnTo>
                <a:lnTo>
                  <a:pt x="225998" y="103903"/>
                </a:lnTo>
                <a:lnTo>
                  <a:pt x="353724" y="103903"/>
                </a:lnTo>
                <a:lnTo>
                  <a:pt x="378317" y="92469"/>
                </a:lnTo>
                <a:lnTo>
                  <a:pt x="418734" y="65139"/>
                </a:lnTo>
                <a:lnTo>
                  <a:pt x="402093" y="44427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450" y="9843344"/>
            <a:ext cx="131445" cy="417830"/>
          </a:xfrm>
          <a:custGeom>
            <a:avLst/>
            <a:gdLst/>
            <a:ahLst/>
            <a:cxnLst/>
            <a:rect l="l" t="t" r="r" b="b"/>
            <a:pathLst>
              <a:path w="131445" h="417829">
                <a:moveTo>
                  <a:pt x="65360" y="0"/>
                </a:moveTo>
                <a:lnTo>
                  <a:pt x="44572" y="16585"/>
                </a:lnTo>
                <a:lnTo>
                  <a:pt x="71883" y="57473"/>
                </a:lnTo>
                <a:lnTo>
                  <a:pt x="90856" y="101013"/>
                </a:lnTo>
                <a:lnTo>
                  <a:pt x="101608" y="146211"/>
                </a:lnTo>
                <a:lnTo>
                  <a:pt x="104255" y="192074"/>
                </a:lnTo>
                <a:lnTo>
                  <a:pt x="98914" y="237608"/>
                </a:lnTo>
                <a:lnTo>
                  <a:pt x="85702" y="281820"/>
                </a:lnTo>
                <a:lnTo>
                  <a:pt x="64734" y="323715"/>
                </a:lnTo>
                <a:lnTo>
                  <a:pt x="36128" y="362301"/>
                </a:lnTo>
                <a:lnTo>
                  <a:pt x="0" y="396584"/>
                </a:lnTo>
                <a:lnTo>
                  <a:pt x="16641" y="417296"/>
                </a:lnTo>
                <a:lnTo>
                  <a:pt x="52693" y="383663"/>
                </a:lnTo>
                <a:lnTo>
                  <a:pt x="82064" y="346110"/>
                </a:lnTo>
                <a:lnTo>
                  <a:pt x="104661" y="305431"/>
                </a:lnTo>
                <a:lnTo>
                  <a:pt x="120391" y="262422"/>
                </a:lnTo>
                <a:lnTo>
                  <a:pt x="129161" y="217879"/>
                </a:lnTo>
                <a:lnTo>
                  <a:pt x="130878" y="172597"/>
                </a:lnTo>
                <a:lnTo>
                  <a:pt x="125449" y="127373"/>
                </a:lnTo>
                <a:lnTo>
                  <a:pt x="112781" y="83001"/>
                </a:lnTo>
                <a:lnTo>
                  <a:pt x="92783" y="40278"/>
                </a:lnTo>
                <a:lnTo>
                  <a:pt x="65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42178" y="9334458"/>
            <a:ext cx="354965" cy="247650"/>
          </a:xfrm>
          <a:custGeom>
            <a:avLst/>
            <a:gdLst/>
            <a:ahLst/>
            <a:cxnLst/>
            <a:rect l="l" t="t" r="r" b="b"/>
            <a:pathLst>
              <a:path w="354965" h="247650">
                <a:moveTo>
                  <a:pt x="193929" y="0"/>
                </a:moveTo>
                <a:lnTo>
                  <a:pt x="0" y="154738"/>
                </a:lnTo>
                <a:lnTo>
                  <a:pt x="34825" y="187746"/>
                </a:lnTo>
                <a:lnTo>
                  <a:pt x="73493" y="213607"/>
                </a:lnTo>
                <a:lnTo>
                  <a:pt x="115082" y="232213"/>
                </a:lnTo>
                <a:lnTo>
                  <a:pt x="158668" y="243456"/>
                </a:lnTo>
                <a:lnTo>
                  <a:pt x="203329" y="247228"/>
                </a:lnTo>
                <a:lnTo>
                  <a:pt x="242540" y="244318"/>
                </a:lnTo>
                <a:lnTo>
                  <a:pt x="281249" y="235541"/>
                </a:lnTo>
                <a:lnTo>
                  <a:pt x="318839" y="220825"/>
                </a:lnTo>
                <a:lnTo>
                  <a:pt x="354698" y="200098"/>
                </a:lnTo>
                <a:lnTo>
                  <a:pt x="19392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5193" y="9319705"/>
            <a:ext cx="376555" cy="215265"/>
          </a:xfrm>
          <a:custGeom>
            <a:avLst/>
            <a:gdLst/>
            <a:ahLst/>
            <a:cxnLst/>
            <a:rect l="l" t="t" r="r" b="b"/>
            <a:pathLst>
              <a:path w="376555" h="215265">
                <a:moveTo>
                  <a:pt x="224516" y="14753"/>
                </a:moveTo>
                <a:lnTo>
                  <a:pt x="200914" y="14753"/>
                </a:lnTo>
                <a:lnTo>
                  <a:pt x="361683" y="214852"/>
                </a:lnTo>
                <a:lnTo>
                  <a:pt x="366563" y="211522"/>
                </a:lnTo>
                <a:lnTo>
                  <a:pt x="371368" y="208004"/>
                </a:lnTo>
                <a:lnTo>
                  <a:pt x="376099" y="204307"/>
                </a:lnTo>
                <a:lnTo>
                  <a:pt x="375638" y="203166"/>
                </a:lnTo>
                <a:lnTo>
                  <a:pt x="375003" y="202056"/>
                </a:lnTo>
                <a:lnTo>
                  <a:pt x="224516" y="14753"/>
                </a:lnTo>
                <a:close/>
              </a:path>
              <a:path w="376555" h="215265">
                <a:moveTo>
                  <a:pt x="210243" y="0"/>
                </a:moveTo>
                <a:lnTo>
                  <a:pt x="203644" y="0"/>
                </a:lnTo>
                <a:lnTo>
                  <a:pt x="200798" y="921"/>
                </a:lnTo>
                <a:lnTo>
                  <a:pt x="964" y="160372"/>
                </a:lnTo>
                <a:lnTo>
                  <a:pt x="459" y="160853"/>
                </a:lnTo>
                <a:lnTo>
                  <a:pt x="0" y="161356"/>
                </a:lnTo>
                <a:lnTo>
                  <a:pt x="2284" y="164120"/>
                </a:lnTo>
                <a:lnTo>
                  <a:pt x="4621" y="166832"/>
                </a:lnTo>
                <a:lnTo>
                  <a:pt x="6985" y="169492"/>
                </a:lnTo>
                <a:lnTo>
                  <a:pt x="200914" y="14753"/>
                </a:lnTo>
                <a:lnTo>
                  <a:pt x="224516" y="14753"/>
                </a:lnTo>
                <a:lnTo>
                  <a:pt x="213984" y="1643"/>
                </a:lnTo>
                <a:lnTo>
                  <a:pt x="21024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30705" y="9481062"/>
            <a:ext cx="382905" cy="116205"/>
          </a:xfrm>
          <a:custGeom>
            <a:avLst/>
            <a:gdLst/>
            <a:ahLst/>
            <a:cxnLst/>
            <a:rect l="l" t="t" r="r" b="b"/>
            <a:pathLst>
              <a:path w="382905" h="116204">
                <a:moveTo>
                  <a:pt x="4487" y="0"/>
                </a:moveTo>
                <a:lnTo>
                  <a:pt x="329" y="4586"/>
                </a:lnTo>
                <a:lnTo>
                  <a:pt x="0" y="11633"/>
                </a:lnTo>
                <a:lnTo>
                  <a:pt x="4005" y="16617"/>
                </a:lnTo>
                <a:lnTo>
                  <a:pt x="38189" y="51947"/>
                </a:lnTo>
                <a:lnTo>
                  <a:pt x="77145" y="79649"/>
                </a:lnTo>
                <a:lnTo>
                  <a:pt x="119721" y="99594"/>
                </a:lnTo>
                <a:lnTo>
                  <a:pt x="164767" y="111654"/>
                </a:lnTo>
                <a:lnTo>
                  <a:pt x="211130" y="115703"/>
                </a:lnTo>
                <a:lnTo>
                  <a:pt x="254640" y="112130"/>
                </a:lnTo>
                <a:lnTo>
                  <a:pt x="297357" y="101345"/>
                </a:lnTo>
                <a:lnTo>
                  <a:pt x="298987" y="100625"/>
                </a:lnTo>
                <a:lnTo>
                  <a:pt x="214802" y="100625"/>
                </a:lnTo>
                <a:lnTo>
                  <a:pt x="170141" y="96853"/>
                </a:lnTo>
                <a:lnTo>
                  <a:pt x="126555" y="85610"/>
                </a:lnTo>
                <a:lnTo>
                  <a:pt x="84966" y="67004"/>
                </a:lnTo>
                <a:lnTo>
                  <a:pt x="46297" y="41143"/>
                </a:lnTo>
                <a:lnTo>
                  <a:pt x="11472" y="8135"/>
                </a:lnTo>
                <a:lnTo>
                  <a:pt x="6772" y="2764"/>
                </a:lnTo>
                <a:lnTo>
                  <a:pt x="4487" y="0"/>
                </a:lnTo>
                <a:close/>
              </a:path>
              <a:path w="382905" h="116204">
                <a:moveTo>
                  <a:pt x="380587" y="42951"/>
                </a:moveTo>
                <a:lnTo>
                  <a:pt x="330312" y="74222"/>
                </a:lnTo>
                <a:lnTo>
                  <a:pt x="292721" y="88938"/>
                </a:lnTo>
                <a:lnTo>
                  <a:pt x="254013" y="97715"/>
                </a:lnTo>
                <a:lnTo>
                  <a:pt x="214802" y="100625"/>
                </a:lnTo>
                <a:lnTo>
                  <a:pt x="298987" y="100625"/>
                </a:lnTo>
                <a:lnTo>
                  <a:pt x="338345" y="83244"/>
                </a:lnTo>
                <a:lnTo>
                  <a:pt x="376668" y="57725"/>
                </a:lnTo>
                <a:lnTo>
                  <a:pt x="381199" y="54113"/>
                </a:lnTo>
                <a:lnTo>
                  <a:pt x="382632" y="48071"/>
                </a:lnTo>
                <a:lnTo>
                  <a:pt x="380587" y="42951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0" y="9752119"/>
            <a:ext cx="2394585" cy="1557020"/>
          </a:xfrm>
          <a:custGeom>
            <a:avLst/>
            <a:gdLst/>
            <a:ahLst/>
            <a:cxnLst/>
            <a:rect l="l" t="t" r="r" b="b"/>
            <a:pathLst>
              <a:path w="2394585" h="1557020">
                <a:moveTo>
                  <a:pt x="0" y="0"/>
                </a:moveTo>
                <a:lnTo>
                  <a:pt x="0" y="1302420"/>
                </a:lnTo>
                <a:lnTo>
                  <a:pt x="1341066" y="1556436"/>
                </a:lnTo>
                <a:lnTo>
                  <a:pt x="2190855" y="1556436"/>
                </a:lnTo>
                <a:lnTo>
                  <a:pt x="2392827" y="497463"/>
                </a:lnTo>
                <a:lnTo>
                  <a:pt x="2394432" y="480548"/>
                </a:lnTo>
                <a:lnTo>
                  <a:pt x="2390123" y="465673"/>
                </a:lnTo>
                <a:lnTo>
                  <a:pt x="2376347" y="453586"/>
                </a:lnTo>
                <a:lnTo>
                  <a:pt x="2349551" y="445035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0" y="9737113"/>
            <a:ext cx="2409825" cy="1571625"/>
          </a:xfrm>
          <a:custGeom>
            <a:avLst/>
            <a:gdLst/>
            <a:ahLst/>
            <a:cxnLst/>
            <a:rect l="l" t="t" r="r" b="b"/>
            <a:pathLst>
              <a:path w="2409825" h="1571625">
                <a:moveTo>
                  <a:pt x="0" y="1302255"/>
                </a:moveTo>
                <a:lnTo>
                  <a:pt x="0" y="1332602"/>
                </a:lnTo>
                <a:lnTo>
                  <a:pt x="1260951" y="1571443"/>
                </a:lnTo>
                <a:lnTo>
                  <a:pt x="1421166" y="1571443"/>
                </a:lnTo>
                <a:lnTo>
                  <a:pt x="0" y="1302255"/>
                </a:lnTo>
                <a:close/>
              </a:path>
              <a:path w="2409825" h="1571625">
                <a:moveTo>
                  <a:pt x="0" y="0"/>
                </a:moveTo>
                <a:lnTo>
                  <a:pt x="0" y="30184"/>
                </a:lnTo>
                <a:lnTo>
                  <a:pt x="2346755" y="474691"/>
                </a:lnTo>
                <a:lnTo>
                  <a:pt x="2367591" y="480802"/>
                </a:lnTo>
                <a:lnTo>
                  <a:pt x="2377383" y="488689"/>
                </a:lnTo>
                <a:lnTo>
                  <a:pt x="2379706" y="498325"/>
                </a:lnTo>
                <a:lnTo>
                  <a:pt x="2378137" y="509684"/>
                </a:lnTo>
                <a:lnTo>
                  <a:pt x="2175634" y="1571443"/>
                </a:lnTo>
                <a:lnTo>
                  <a:pt x="2206087" y="1571443"/>
                </a:lnTo>
                <a:lnTo>
                  <a:pt x="2407528" y="515255"/>
                </a:lnTo>
                <a:lnTo>
                  <a:pt x="2409293" y="494640"/>
                </a:lnTo>
                <a:lnTo>
                  <a:pt x="2403819" y="474477"/>
                </a:lnTo>
                <a:lnTo>
                  <a:pt x="2386404" y="457238"/>
                </a:lnTo>
                <a:lnTo>
                  <a:pt x="2352347" y="445393"/>
                </a:lnTo>
                <a:lnTo>
                  <a:pt x="1091" y="45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0" y="9825449"/>
            <a:ext cx="2324100" cy="1483360"/>
          </a:xfrm>
          <a:custGeom>
            <a:avLst/>
            <a:gdLst/>
            <a:ahLst/>
            <a:cxnLst/>
            <a:rect l="l" t="t" r="r" b="b"/>
            <a:pathLst>
              <a:path w="2324100" h="1483359">
                <a:moveTo>
                  <a:pt x="3283" y="0"/>
                </a:moveTo>
                <a:lnTo>
                  <a:pt x="0" y="17215"/>
                </a:lnTo>
                <a:lnTo>
                  <a:pt x="0" y="1156383"/>
                </a:lnTo>
                <a:lnTo>
                  <a:pt x="1724932" y="1483106"/>
                </a:lnTo>
                <a:lnTo>
                  <a:pt x="2124885" y="1483106"/>
                </a:lnTo>
                <a:lnTo>
                  <a:pt x="2323918" y="439561"/>
                </a:lnTo>
                <a:lnTo>
                  <a:pt x="328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0" y="9809658"/>
            <a:ext cx="2341880" cy="1499235"/>
          </a:xfrm>
          <a:custGeom>
            <a:avLst/>
            <a:gdLst/>
            <a:ahLst/>
            <a:cxnLst/>
            <a:rect l="l" t="t" r="r" b="b"/>
            <a:pathLst>
              <a:path w="2341880" h="1499234">
                <a:moveTo>
                  <a:pt x="0" y="1156999"/>
                </a:moveTo>
                <a:lnTo>
                  <a:pt x="0" y="1187349"/>
                </a:lnTo>
                <a:lnTo>
                  <a:pt x="1644816" y="1498897"/>
                </a:lnTo>
                <a:lnTo>
                  <a:pt x="1805039" y="1498897"/>
                </a:lnTo>
                <a:lnTo>
                  <a:pt x="0" y="1156999"/>
                </a:lnTo>
                <a:close/>
              </a:path>
              <a:path w="2341880" h="1499234">
                <a:moveTo>
                  <a:pt x="175412" y="33224"/>
                </a:moveTo>
                <a:lnTo>
                  <a:pt x="15186" y="33224"/>
                </a:lnTo>
                <a:lnTo>
                  <a:pt x="2306432" y="467214"/>
                </a:lnTo>
                <a:lnTo>
                  <a:pt x="2109667" y="1498897"/>
                </a:lnTo>
                <a:lnTo>
                  <a:pt x="2140115" y="1498897"/>
                </a:lnTo>
                <a:lnTo>
                  <a:pt x="2341405" y="443484"/>
                </a:lnTo>
                <a:lnTo>
                  <a:pt x="175412" y="33224"/>
                </a:lnTo>
                <a:close/>
              </a:path>
              <a:path w="2341880" h="1499234">
                <a:moveTo>
                  <a:pt x="0" y="0"/>
                </a:moveTo>
                <a:lnTo>
                  <a:pt x="0" y="112849"/>
                </a:lnTo>
                <a:lnTo>
                  <a:pt x="15186" y="33224"/>
                </a:lnTo>
                <a:lnTo>
                  <a:pt x="175412" y="33224"/>
                </a:lnTo>
                <a:lnTo>
                  <a:pt x="0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0" y="10741545"/>
            <a:ext cx="83820" cy="262890"/>
          </a:xfrm>
          <a:custGeom>
            <a:avLst/>
            <a:gdLst/>
            <a:ahLst/>
            <a:cxnLst/>
            <a:rect l="l" t="t" r="r" b="b"/>
            <a:pathLst>
              <a:path w="83820" h="262890">
                <a:moveTo>
                  <a:pt x="0" y="0"/>
                </a:moveTo>
                <a:lnTo>
                  <a:pt x="0" y="39385"/>
                </a:lnTo>
                <a:lnTo>
                  <a:pt x="23869" y="74802"/>
                </a:lnTo>
                <a:lnTo>
                  <a:pt x="42474" y="116505"/>
                </a:lnTo>
                <a:lnTo>
                  <a:pt x="53755" y="161437"/>
                </a:lnTo>
                <a:lnTo>
                  <a:pt x="57156" y="208777"/>
                </a:lnTo>
                <a:lnTo>
                  <a:pt x="52126" y="257704"/>
                </a:lnTo>
                <a:lnTo>
                  <a:pt x="78008" y="262605"/>
                </a:lnTo>
                <a:lnTo>
                  <a:pt x="83398" y="214213"/>
                </a:lnTo>
                <a:lnTo>
                  <a:pt x="81236" y="167157"/>
                </a:lnTo>
                <a:lnTo>
                  <a:pt x="71965" y="122094"/>
                </a:lnTo>
                <a:lnTo>
                  <a:pt x="56028" y="79682"/>
                </a:lnTo>
                <a:lnTo>
                  <a:pt x="33870" y="40579"/>
                </a:lnTo>
                <a:lnTo>
                  <a:pt x="5933" y="5441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0" y="9842883"/>
            <a:ext cx="273685" cy="267970"/>
          </a:xfrm>
          <a:custGeom>
            <a:avLst/>
            <a:gdLst/>
            <a:ahLst/>
            <a:cxnLst/>
            <a:rect l="l" t="t" r="r" b="b"/>
            <a:pathLst>
              <a:path w="273685" h="267970">
                <a:moveTo>
                  <a:pt x="15186" y="0"/>
                </a:moveTo>
                <a:lnTo>
                  <a:pt x="0" y="79627"/>
                </a:lnTo>
                <a:lnTo>
                  <a:pt x="0" y="267131"/>
                </a:lnTo>
                <a:lnTo>
                  <a:pt x="3405" y="267370"/>
                </a:lnTo>
                <a:lnTo>
                  <a:pt x="15627" y="267656"/>
                </a:lnTo>
                <a:lnTo>
                  <a:pt x="61162" y="263663"/>
                </a:lnTo>
                <a:lnTo>
                  <a:pt x="104580" y="252062"/>
                </a:lnTo>
                <a:lnTo>
                  <a:pt x="145032" y="233430"/>
                </a:lnTo>
                <a:lnTo>
                  <a:pt x="181667" y="208345"/>
                </a:lnTo>
                <a:lnTo>
                  <a:pt x="213634" y="177384"/>
                </a:lnTo>
                <a:lnTo>
                  <a:pt x="240083" y="141126"/>
                </a:lnTo>
                <a:lnTo>
                  <a:pt x="260162" y="100146"/>
                </a:lnTo>
                <a:lnTo>
                  <a:pt x="273021" y="55024"/>
                </a:lnTo>
                <a:lnTo>
                  <a:pt x="273432" y="52857"/>
                </a:lnTo>
                <a:lnTo>
                  <a:pt x="273268" y="50720"/>
                </a:lnTo>
                <a:lnTo>
                  <a:pt x="272631" y="48762"/>
                </a:lnTo>
                <a:lnTo>
                  <a:pt x="151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0" y="9836401"/>
            <a:ext cx="273050" cy="86360"/>
          </a:xfrm>
          <a:custGeom>
            <a:avLst/>
            <a:gdLst/>
            <a:ahLst/>
            <a:cxnLst/>
            <a:rect l="l" t="t" r="r" b="b"/>
            <a:pathLst>
              <a:path w="273050" h="86359">
                <a:moveTo>
                  <a:pt x="9322" y="0"/>
                </a:moveTo>
                <a:lnTo>
                  <a:pt x="3978" y="4240"/>
                </a:lnTo>
                <a:lnTo>
                  <a:pt x="0" y="25089"/>
                </a:lnTo>
                <a:lnTo>
                  <a:pt x="0" y="86108"/>
                </a:lnTo>
                <a:lnTo>
                  <a:pt x="15186" y="6481"/>
                </a:lnTo>
                <a:lnTo>
                  <a:pt x="50743" y="6481"/>
                </a:lnTo>
                <a:lnTo>
                  <a:pt x="16910" y="73"/>
                </a:lnTo>
                <a:lnTo>
                  <a:pt x="9322" y="0"/>
                </a:lnTo>
                <a:close/>
              </a:path>
              <a:path w="273050" h="86359">
                <a:moveTo>
                  <a:pt x="50743" y="6481"/>
                </a:moveTo>
                <a:lnTo>
                  <a:pt x="15186" y="6481"/>
                </a:lnTo>
                <a:lnTo>
                  <a:pt x="272631" y="55244"/>
                </a:lnTo>
                <a:lnTo>
                  <a:pt x="271248" y="50961"/>
                </a:lnTo>
                <a:lnTo>
                  <a:pt x="267621" y="47558"/>
                </a:lnTo>
                <a:lnTo>
                  <a:pt x="50743" y="6481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630149" y="10572685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89" h="93345">
                <a:moveTo>
                  <a:pt x="7329" y="0"/>
                </a:moveTo>
                <a:lnTo>
                  <a:pt x="5015" y="655"/>
                </a:lnTo>
                <a:lnTo>
                  <a:pt x="890" y="4405"/>
                </a:lnTo>
                <a:lnTo>
                  <a:pt x="0" y="8757"/>
                </a:lnTo>
                <a:lnTo>
                  <a:pt x="2848" y="11992"/>
                </a:lnTo>
                <a:lnTo>
                  <a:pt x="31618" y="38756"/>
                </a:lnTo>
                <a:lnTo>
                  <a:pt x="64134" y="60633"/>
                </a:lnTo>
                <a:lnTo>
                  <a:pt x="101004" y="77623"/>
                </a:lnTo>
                <a:lnTo>
                  <a:pt x="140299" y="88435"/>
                </a:lnTo>
                <a:lnTo>
                  <a:pt x="180813" y="92740"/>
                </a:lnTo>
                <a:lnTo>
                  <a:pt x="201124" y="92408"/>
                </a:lnTo>
                <a:lnTo>
                  <a:pt x="240698" y="86937"/>
                </a:lnTo>
                <a:lnTo>
                  <a:pt x="278234" y="75483"/>
                </a:lnTo>
                <a:lnTo>
                  <a:pt x="295871" y="67756"/>
                </a:lnTo>
                <a:lnTo>
                  <a:pt x="219420" y="67756"/>
                </a:lnTo>
                <a:lnTo>
                  <a:pt x="182385" y="67574"/>
                </a:lnTo>
                <a:lnTo>
                  <a:pt x="108805" y="53637"/>
                </a:lnTo>
                <a:lnTo>
                  <a:pt x="42083" y="22936"/>
                </a:lnTo>
                <a:lnTo>
                  <a:pt x="11769" y="1136"/>
                </a:lnTo>
                <a:lnTo>
                  <a:pt x="10690" y="636"/>
                </a:lnTo>
                <a:lnTo>
                  <a:pt x="7329" y="0"/>
                </a:lnTo>
                <a:close/>
              </a:path>
              <a:path w="300989" h="93345">
                <a:moveTo>
                  <a:pt x="293174" y="54141"/>
                </a:moveTo>
                <a:lnTo>
                  <a:pt x="291991" y="54213"/>
                </a:lnTo>
                <a:lnTo>
                  <a:pt x="290891" y="54566"/>
                </a:lnTo>
                <a:lnTo>
                  <a:pt x="255759" y="63410"/>
                </a:lnTo>
                <a:lnTo>
                  <a:pt x="219420" y="67756"/>
                </a:lnTo>
                <a:lnTo>
                  <a:pt x="295871" y="67756"/>
                </a:lnTo>
                <a:lnTo>
                  <a:pt x="296315" y="67561"/>
                </a:lnTo>
                <a:lnTo>
                  <a:pt x="300126" y="65605"/>
                </a:lnTo>
                <a:lnTo>
                  <a:pt x="300901" y="61226"/>
                </a:lnTo>
                <a:lnTo>
                  <a:pt x="298441" y="56235"/>
                </a:lnTo>
                <a:lnTo>
                  <a:pt x="296525" y="54775"/>
                </a:lnTo>
                <a:lnTo>
                  <a:pt x="293174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65599" y="10647622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39" h="236854">
                <a:moveTo>
                  <a:pt x="5679" y="0"/>
                </a:moveTo>
                <a:lnTo>
                  <a:pt x="0" y="19437"/>
                </a:lnTo>
                <a:lnTo>
                  <a:pt x="1883" y="34025"/>
                </a:lnTo>
                <a:lnTo>
                  <a:pt x="19451" y="79760"/>
                </a:lnTo>
                <a:lnTo>
                  <a:pt x="46672" y="123265"/>
                </a:lnTo>
                <a:lnTo>
                  <a:pt x="63476" y="148991"/>
                </a:lnTo>
                <a:lnTo>
                  <a:pt x="77509" y="174148"/>
                </a:lnTo>
                <a:lnTo>
                  <a:pt x="86485" y="198889"/>
                </a:lnTo>
                <a:lnTo>
                  <a:pt x="88116" y="223368"/>
                </a:lnTo>
                <a:lnTo>
                  <a:pt x="87781" y="226305"/>
                </a:lnTo>
                <a:lnTo>
                  <a:pt x="89781" y="229006"/>
                </a:lnTo>
                <a:lnTo>
                  <a:pt x="128073" y="236258"/>
                </a:lnTo>
                <a:lnTo>
                  <a:pt x="129654" y="235912"/>
                </a:lnTo>
                <a:lnTo>
                  <a:pt x="132177" y="234109"/>
                </a:lnTo>
                <a:lnTo>
                  <a:pt x="133005" y="232737"/>
                </a:lnTo>
                <a:lnTo>
                  <a:pt x="133225" y="231202"/>
                </a:lnTo>
                <a:lnTo>
                  <a:pt x="134171" y="214689"/>
                </a:lnTo>
                <a:lnTo>
                  <a:pt x="132460" y="197540"/>
                </a:lnTo>
                <a:lnTo>
                  <a:pt x="120984" y="160852"/>
                </a:lnTo>
                <a:lnTo>
                  <a:pt x="112073" y="142804"/>
                </a:lnTo>
                <a:lnTo>
                  <a:pt x="113141" y="140627"/>
                </a:lnTo>
                <a:lnTo>
                  <a:pt x="132603" y="127068"/>
                </a:lnTo>
                <a:lnTo>
                  <a:pt x="146513" y="116945"/>
                </a:lnTo>
                <a:lnTo>
                  <a:pt x="159884" y="106358"/>
                </a:lnTo>
                <a:lnTo>
                  <a:pt x="165192" y="101579"/>
                </a:lnTo>
                <a:lnTo>
                  <a:pt x="90105" y="101579"/>
                </a:lnTo>
                <a:lnTo>
                  <a:pt x="86126" y="100826"/>
                </a:lnTo>
                <a:lnTo>
                  <a:pt x="60189" y="60105"/>
                </a:lnTo>
                <a:lnTo>
                  <a:pt x="46222" y="23594"/>
                </a:lnTo>
                <a:lnTo>
                  <a:pt x="45855" y="21428"/>
                </a:lnTo>
                <a:lnTo>
                  <a:pt x="44337" y="19397"/>
                </a:lnTo>
                <a:lnTo>
                  <a:pt x="8799" y="972"/>
                </a:lnTo>
                <a:lnTo>
                  <a:pt x="8202" y="603"/>
                </a:lnTo>
                <a:lnTo>
                  <a:pt x="7553" y="353"/>
                </a:lnTo>
                <a:lnTo>
                  <a:pt x="5679" y="0"/>
                </a:lnTo>
                <a:close/>
              </a:path>
              <a:path w="205739" h="236854">
                <a:moveTo>
                  <a:pt x="199453" y="36864"/>
                </a:moveTo>
                <a:lnTo>
                  <a:pt x="161349" y="40938"/>
                </a:lnTo>
                <a:lnTo>
                  <a:pt x="158972" y="41034"/>
                </a:lnTo>
                <a:lnTo>
                  <a:pt x="156815" y="42369"/>
                </a:lnTo>
                <a:lnTo>
                  <a:pt x="129227" y="73143"/>
                </a:lnTo>
                <a:lnTo>
                  <a:pt x="92566" y="100058"/>
                </a:lnTo>
                <a:lnTo>
                  <a:pt x="90105" y="101579"/>
                </a:lnTo>
                <a:lnTo>
                  <a:pt x="165192" y="101579"/>
                </a:lnTo>
                <a:lnTo>
                  <a:pt x="193050" y="70288"/>
                </a:lnTo>
                <a:lnTo>
                  <a:pt x="205735" y="42327"/>
                </a:lnTo>
                <a:lnTo>
                  <a:pt x="205275" y="40199"/>
                </a:lnTo>
                <a:lnTo>
                  <a:pt x="203139" y="37840"/>
                </a:lnTo>
                <a:lnTo>
                  <a:pt x="202029" y="37226"/>
                </a:lnTo>
                <a:lnTo>
                  <a:pt x="200154" y="36872"/>
                </a:lnTo>
                <a:lnTo>
                  <a:pt x="199453" y="36864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663509" y="1079284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43" y="0"/>
                </a:moveTo>
                <a:lnTo>
                  <a:pt x="12584" y="30781"/>
                </a:lnTo>
                <a:lnTo>
                  <a:pt x="0" y="61889"/>
                </a:lnTo>
                <a:lnTo>
                  <a:pt x="272" y="63495"/>
                </a:lnTo>
                <a:lnTo>
                  <a:pt x="1947" y="66093"/>
                </a:lnTo>
                <a:lnTo>
                  <a:pt x="3308" y="67006"/>
                </a:lnTo>
                <a:lnTo>
                  <a:pt x="41538" y="74246"/>
                </a:lnTo>
                <a:lnTo>
                  <a:pt x="44417" y="72442"/>
                </a:lnTo>
                <a:lnTo>
                  <a:pt x="45181" y="69592"/>
                </a:lnTo>
                <a:lnTo>
                  <a:pt x="47591" y="62366"/>
                </a:lnTo>
                <a:lnTo>
                  <a:pt x="50909" y="55254"/>
                </a:lnTo>
                <a:lnTo>
                  <a:pt x="55162" y="48217"/>
                </a:lnTo>
                <a:lnTo>
                  <a:pt x="60375" y="41213"/>
                </a:lnTo>
                <a:lnTo>
                  <a:pt x="63003" y="37986"/>
                </a:lnTo>
                <a:lnTo>
                  <a:pt x="62134" y="34318"/>
                </a:lnTo>
                <a:lnTo>
                  <a:pt x="41946" y="852"/>
                </a:lnTo>
                <a:lnTo>
                  <a:pt x="374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741067" y="10679198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4" h="41909">
                <a:moveTo>
                  <a:pt x="3570" y="0"/>
                </a:moveTo>
                <a:lnTo>
                  <a:pt x="659" y="1665"/>
                </a:lnTo>
                <a:lnTo>
                  <a:pt x="70" y="4729"/>
                </a:lnTo>
                <a:lnTo>
                  <a:pt x="0" y="6197"/>
                </a:lnTo>
                <a:lnTo>
                  <a:pt x="104" y="6787"/>
                </a:lnTo>
                <a:lnTo>
                  <a:pt x="16931" y="41419"/>
                </a:lnTo>
                <a:lnTo>
                  <a:pt x="20606" y="41862"/>
                </a:lnTo>
                <a:lnTo>
                  <a:pt x="22187" y="40818"/>
                </a:lnTo>
                <a:lnTo>
                  <a:pt x="48815" y="10789"/>
                </a:lnTo>
                <a:lnTo>
                  <a:pt x="46721" y="8176"/>
                </a:lnTo>
                <a:lnTo>
                  <a:pt x="41946" y="7270"/>
                </a:lnTo>
                <a:lnTo>
                  <a:pt x="35663" y="6738"/>
                </a:lnTo>
                <a:lnTo>
                  <a:pt x="14376" y="2705"/>
                </a:lnTo>
                <a:lnTo>
                  <a:pt x="8345" y="905"/>
                </a:lnTo>
                <a:lnTo>
                  <a:pt x="357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66936" y="10295532"/>
            <a:ext cx="300990" cy="93345"/>
          </a:xfrm>
          <a:custGeom>
            <a:avLst/>
            <a:gdLst/>
            <a:ahLst/>
            <a:cxnLst/>
            <a:rect l="l" t="t" r="r" b="b"/>
            <a:pathLst>
              <a:path w="300990" h="93345">
                <a:moveTo>
                  <a:pt x="7332" y="0"/>
                </a:moveTo>
                <a:lnTo>
                  <a:pt x="5014" y="659"/>
                </a:lnTo>
                <a:lnTo>
                  <a:pt x="893" y="4405"/>
                </a:lnTo>
                <a:lnTo>
                  <a:pt x="0" y="8762"/>
                </a:lnTo>
                <a:lnTo>
                  <a:pt x="2849" y="11996"/>
                </a:lnTo>
                <a:lnTo>
                  <a:pt x="31617" y="38757"/>
                </a:lnTo>
                <a:lnTo>
                  <a:pt x="64129" y="60633"/>
                </a:lnTo>
                <a:lnTo>
                  <a:pt x="101002" y="77623"/>
                </a:lnTo>
                <a:lnTo>
                  <a:pt x="140298" y="88435"/>
                </a:lnTo>
                <a:lnTo>
                  <a:pt x="180815" y="92742"/>
                </a:lnTo>
                <a:lnTo>
                  <a:pt x="201123" y="92410"/>
                </a:lnTo>
                <a:lnTo>
                  <a:pt x="240698" y="86938"/>
                </a:lnTo>
                <a:lnTo>
                  <a:pt x="278236" y="75483"/>
                </a:lnTo>
                <a:lnTo>
                  <a:pt x="295874" y="67756"/>
                </a:lnTo>
                <a:lnTo>
                  <a:pt x="219420" y="67756"/>
                </a:lnTo>
                <a:lnTo>
                  <a:pt x="182386" y="67576"/>
                </a:lnTo>
                <a:lnTo>
                  <a:pt x="108803" y="53639"/>
                </a:lnTo>
                <a:lnTo>
                  <a:pt x="42081" y="22939"/>
                </a:lnTo>
                <a:lnTo>
                  <a:pt x="11768" y="1137"/>
                </a:lnTo>
                <a:lnTo>
                  <a:pt x="10694" y="637"/>
                </a:lnTo>
                <a:lnTo>
                  <a:pt x="7332" y="0"/>
                </a:lnTo>
                <a:close/>
              </a:path>
              <a:path w="300990" h="93345">
                <a:moveTo>
                  <a:pt x="293169" y="54141"/>
                </a:moveTo>
                <a:lnTo>
                  <a:pt x="291987" y="54216"/>
                </a:lnTo>
                <a:lnTo>
                  <a:pt x="290895" y="54566"/>
                </a:lnTo>
                <a:lnTo>
                  <a:pt x="255760" y="63410"/>
                </a:lnTo>
                <a:lnTo>
                  <a:pt x="219420" y="67756"/>
                </a:lnTo>
                <a:lnTo>
                  <a:pt x="295874" y="67756"/>
                </a:lnTo>
                <a:lnTo>
                  <a:pt x="296317" y="67562"/>
                </a:lnTo>
                <a:lnTo>
                  <a:pt x="300129" y="65609"/>
                </a:lnTo>
                <a:lnTo>
                  <a:pt x="300898" y="61226"/>
                </a:lnTo>
                <a:lnTo>
                  <a:pt x="298446" y="56235"/>
                </a:lnTo>
                <a:lnTo>
                  <a:pt x="296527" y="54779"/>
                </a:lnTo>
                <a:lnTo>
                  <a:pt x="293169" y="5414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02390" y="10370469"/>
            <a:ext cx="205740" cy="236854"/>
          </a:xfrm>
          <a:custGeom>
            <a:avLst/>
            <a:gdLst/>
            <a:ahLst/>
            <a:cxnLst/>
            <a:rect l="l" t="t" r="r" b="b"/>
            <a:pathLst>
              <a:path w="205740" h="236854">
                <a:moveTo>
                  <a:pt x="5672" y="0"/>
                </a:moveTo>
                <a:lnTo>
                  <a:pt x="0" y="19437"/>
                </a:lnTo>
                <a:lnTo>
                  <a:pt x="1883" y="34026"/>
                </a:lnTo>
                <a:lnTo>
                  <a:pt x="19449" y="79763"/>
                </a:lnTo>
                <a:lnTo>
                  <a:pt x="46670" y="123265"/>
                </a:lnTo>
                <a:lnTo>
                  <a:pt x="63471" y="148992"/>
                </a:lnTo>
                <a:lnTo>
                  <a:pt x="77504" y="174150"/>
                </a:lnTo>
                <a:lnTo>
                  <a:pt x="86481" y="198892"/>
                </a:lnTo>
                <a:lnTo>
                  <a:pt x="88116" y="223372"/>
                </a:lnTo>
                <a:lnTo>
                  <a:pt x="87779" y="226305"/>
                </a:lnTo>
                <a:lnTo>
                  <a:pt x="89768" y="229006"/>
                </a:lnTo>
                <a:lnTo>
                  <a:pt x="128070" y="236262"/>
                </a:lnTo>
                <a:lnTo>
                  <a:pt x="129648" y="235913"/>
                </a:lnTo>
                <a:lnTo>
                  <a:pt x="132168" y="234109"/>
                </a:lnTo>
                <a:lnTo>
                  <a:pt x="133006" y="232737"/>
                </a:lnTo>
                <a:lnTo>
                  <a:pt x="133219" y="231202"/>
                </a:lnTo>
                <a:lnTo>
                  <a:pt x="134166" y="214689"/>
                </a:lnTo>
                <a:lnTo>
                  <a:pt x="132456" y="197541"/>
                </a:lnTo>
                <a:lnTo>
                  <a:pt x="120980" y="160852"/>
                </a:lnTo>
                <a:lnTo>
                  <a:pt x="112071" y="142808"/>
                </a:lnTo>
                <a:lnTo>
                  <a:pt x="113134" y="140628"/>
                </a:lnTo>
                <a:lnTo>
                  <a:pt x="132600" y="127070"/>
                </a:lnTo>
                <a:lnTo>
                  <a:pt x="146509" y="116947"/>
                </a:lnTo>
                <a:lnTo>
                  <a:pt x="159877" y="106360"/>
                </a:lnTo>
                <a:lnTo>
                  <a:pt x="165187" y="101579"/>
                </a:lnTo>
                <a:lnTo>
                  <a:pt x="90101" y="101579"/>
                </a:lnTo>
                <a:lnTo>
                  <a:pt x="86122" y="100826"/>
                </a:lnTo>
                <a:lnTo>
                  <a:pt x="60187" y="60107"/>
                </a:lnTo>
                <a:lnTo>
                  <a:pt x="46221" y="23594"/>
                </a:lnTo>
                <a:lnTo>
                  <a:pt x="45843" y="21432"/>
                </a:lnTo>
                <a:lnTo>
                  <a:pt x="44329" y="19397"/>
                </a:lnTo>
                <a:lnTo>
                  <a:pt x="8799" y="972"/>
                </a:lnTo>
                <a:lnTo>
                  <a:pt x="8200" y="604"/>
                </a:lnTo>
                <a:lnTo>
                  <a:pt x="7546" y="353"/>
                </a:lnTo>
                <a:lnTo>
                  <a:pt x="5672" y="0"/>
                </a:lnTo>
                <a:close/>
              </a:path>
              <a:path w="205740" h="236854">
                <a:moveTo>
                  <a:pt x="199451" y="36869"/>
                </a:moveTo>
                <a:lnTo>
                  <a:pt x="161341" y="40938"/>
                </a:lnTo>
                <a:lnTo>
                  <a:pt x="158966" y="41038"/>
                </a:lnTo>
                <a:lnTo>
                  <a:pt x="156808" y="42372"/>
                </a:lnTo>
                <a:lnTo>
                  <a:pt x="129222" y="73144"/>
                </a:lnTo>
                <a:lnTo>
                  <a:pt x="92562" y="100062"/>
                </a:lnTo>
                <a:lnTo>
                  <a:pt x="90101" y="101579"/>
                </a:lnTo>
                <a:lnTo>
                  <a:pt x="165187" y="101579"/>
                </a:lnTo>
                <a:lnTo>
                  <a:pt x="193044" y="70288"/>
                </a:lnTo>
                <a:lnTo>
                  <a:pt x="205733" y="42328"/>
                </a:lnTo>
                <a:lnTo>
                  <a:pt x="205266" y="40204"/>
                </a:lnTo>
                <a:lnTo>
                  <a:pt x="203139" y="37841"/>
                </a:lnTo>
                <a:lnTo>
                  <a:pt x="202024" y="37226"/>
                </a:lnTo>
                <a:lnTo>
                  <a:pt x="200150" y="36872"/>
                </a:lnTo>
                <a:lnTo>
                  <a:pt x="199451" y="3686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00293" y="10515699"/>
            <a:ext cx="63500" cy="74295"/>
          </a:xfrm>
          <a:custGeom>
            <a:avLst/>
            <a:gdLst/>
            <a:ahLst/>
            <a:cxnLst/>
            <a:rect l="l" t="t" r="r" b="b"/>
            <a:pathLst>
              <a:path w="63500" h="74295">
                <a:moveTo>
                  <a:pt x="37452" y="0"/>
                </a:moveTo>
                <a:lnTo>
                  <a:pt x="12587" y="30778"/>
                </a:lnTo>
                <a:lnTo>
                  <a:pt x="0" y="61886"/>
                </a:lnTo>
                <a:lnTo>
                  <a:pt x="272" y="63492"/>
                </a:lnTo>
                <a:lnTo>
                  <a:pt x="1955" y="66090"/>
                </a:lnTo>
                <a:lnTo>
                  <a:pt x="3308" y="67003"/>
                </a:lnTo>
                <a:lnTo>
                  <a:pt x="41539" y="74243"/>
                </a:lnTo>
                <a:lnTo>
                  <a:pt x="44422" y="72440"/>
                </a:lnTo>
                <a:lnTo>
                  <a:pt x="45189" y="69593"/>
                </a:lnTo>
                <a:lnTo>
                  <a:pt x="47597" y="62364"/>
                </a:lnTo>
                <a:lnTo>
                  <a:pt x="50914" y="55252"/>
                </a:lnTo>
                <a:lnTo>
                  <a:pt x="55164" y="48214"/>
                </a:lnTo>
                <a:lnTo>
                  <a:pt x="60375" y="41210"/>
                </a:lnTo>
                <a:lnTo>
                  <a:pt x="63008" y="37983"/>
                </a:lnTo>
                <a:lnTo>
                  <a:pt x="62140" y="34316"/>
                </a:lnTo>
                <a:lnTo>
                  <a:pt x="41954" y="850"/>
                </a:lnTo>
                <a:lnTo>
                  <a:pt x="374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7773" y="10402049"/>
            <a:ext cx="48895" cy="41910"/>
          </a:xfrm>
          <a:custGeom>
            <a:avLst/>
            <a:gdLst/>
            <a:ahLst/>
            <a:cxnLst/>
            <a:rect l="l" t="t" r="r" b="b"/>
            <a:pathLst>
              <a:path w="48895" h="41909">
                <a:moveTo>
                  <a:pt x="3650" y="0"/>
                </a:moveTo>
                <a:lnTo>
                  <a:pt x="737" y="1661"/>
                </a:lnTo>
                <a:lnTo>
                  <a:pt x="0" y="5530"/>
                </a:lnTo>
                <a:lnTo>
                  <a:pt x="187" y="6783"/>
                </a:lnTo>
                <a:lnTo>
                  <a:pt x="17015" y="41418"/>
                </a:lnTo>
                <a:lnTo>
                  <a:pt x="20679" y="41858"/>
                </a:lnTo>
                <a:lnTo>
                  <a:pt x="22269" y="40815"/>
                </a:lnTo>
                <a:lnTo>
                  <a:pt x="48899" y="10785"/>
                </a:lnTo>
                <a:lnTo>
                  <a:pt x="46801" y="8172"/>
                </a:lnTo>
                <a:lnTo>
                  <a:pt x="42021" y="7267"/>
                </a:lnTo>
                <a:lnTo>
                  <a:pt x="35746" y="6738"/>
                </a:lnTo>
                <a:lnTo>
                  <a:pt x="14461" y="2705"/>
                </a:lnTo>
                <a:lnTo>
                  <a:pt x="8429" y="905"/>
                </a:lnTo>
                <a:lnTo>
                  <a:pt x="36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3491" y="10173016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17248" y="0"/>
                </a:moveTo>
                <a:lnTo>
                  <a:pt x="372194" y="3646"/>
                </a:lnTo>
                <a:lnTo>
                  <a:pt x="328264" y="11912"/>
                </a:lnTo>
                <a:lnTo>
                  <a:pt x="285765" y="24590"/>
                </a:lnTo>
                <a:lnTo>
                  <a:pt x="245007" y="41469"/>
                </a:lnTo>
                <a:lnTo>
                  <a:pt x="206298" y="62341"/>
                </a:lnTo>
                <a:lnTo>
                  <a:pt x="169947" y="86996"/>
                </a:lnTo>
                <a:lnTo>
                  <a:pt x="136262" y="115225"/>
                </a:lnTo>
                <a:lnTo>
                  <a:pt x="105552" y="146818"/>
                </a:lnTo>
                <a:lnTo>
                  <a:pt x="78126" y="181566"/>
                </a:lnTo>
                <a:lnTo>
                  <a:pt x="54292" y="219260"/>
                </a:lnTo>
                <a:lnTo>
                  <a:pt x="34360" y="259690"/>
                </a:lnTo>
                <a:lnTo>
                  <a:pt x="18637" y="302648"/>
                </a:lnTo>
                <a:lnTo>
                  <a:pt x="7432" y="347923"/>
                </a:lnTo>
                <a:lnTo>
                  <a:pt x="1187" y="394138"/>
                </a:lnTo>
                <a:lnTo>
                  <a:pt x="0" y="439849"/>
                </a:lnTo>
                <a:lnTo>
                  <a:pt x="3658" y="484748"/>
                </a:lnTo>
                <a:lnTo>
                  <a:pt x="11953" y="528528"/>
                </a:lnTo>
                <a:lnTo>
                  <a:pt x="24674" y="570881"/>
                </a:lnTo>
                <a:lnTo>
                  <a:pt x="41612" y="611499"/>
                </a:lnTo>
                <a:lnTo>
                  <a:pt x="62555" y="650075"/>
                </a:lnTo>
                <a:lnTo>
                  <a:pt x="87295" y="686302"/>
                </a:lnTo>
                <a:lnTo>
                  <a:pt x="115621" y="719871"/>
                </a:lnTo>
                <a:lnTo>
                  <a:pt x="147324" y="750475"/>
                </a:lnTo>
                <a:lnTo>
                  <a:pt x="182192" y="777807"/>
                </a:lnTo>
                <a:lnTo>
                  <a:pt x="220016" y="801559"/>
                </a:lnTo>
                <a:lnTo>
                  <a:pt x="260586" y="821423"/>
                </a:lnTo>
                <a:lnTo>
                  <a:pt x="303691" y="837092"/>
                </a:lnTo>
                <a:lnTo>
                  <a:pt x="349123" y="848258"/>
                </a:lnTo>
                <a:lnTo>
                  <a:pt x="395498" y="854481"/>
                </a:lnTo>
                <a:lnTo>
                  <a:pt x="441367" y="855665"/>
                </a:lnTo>
                <a:lnTo>
                  <a:pt x="486421" y="852019"/>
                </a:lnTo>
                <a:lnTo>
                  <a:pt x="530352" y="843752"/>
                </a:lnTo>
                <a:lnTo>
                  <a:pt x="572851" y="831075"/>
                </a:lnTo>
                <a:lnTo>
                  <a:pt x="585966" y="825643"/>
                </a:lnTo>
                <a:lnTo>
                  <a:pt x="446567" y="825643"/>
                </a:lnTo>
                <a:lnTo>
                  <a:pt x="400919" y="824987"/>
                </a:lnTo>
                <a:lnTo>
                  <a:pt x="354706" y="818966"/>
                </a:lnTo>
                <a:lnTo>
                  <a:pt x="309501" y="807672"/>
                </a:lnTo>
                <a:lnTo>
                  <a:pt x="266797" y="791593"/>
                </a:lnTo>
                <a:lnTo>
                  <a:pt x="226832" y="771080"/>
                </a:lnTo>
                <a:lnTo>
                  <a:pt x="189848" y="746486"/>
                </a:lnTo>
                <a:lnTo>
                  <a:pt x="156085" y="718163"/>
                </a:lnTo>
                <a:lnTo>
                  <a:pt x="125784" y="686461"/>
                </a:lnTo>
                <a:lnTo>
                  <a:pt x="99184" y="651734"/>
                </a:lnTo>
                <a:lnTo>
                  <a:pt x="76526" y="614334"/>
                </a:lnTo>
                <a:lnTo>
                  <a:pt x="58051" y="574611"/>
                </a:lnTo>
                <a:lnTo>
                  <a:pt x="43998" y="532919"/>
                </a:lnTo>
                <a:lnTo>
                  <a:pt x="34608" y="489609"/>
                </a:lnTo>
                <a:lnTo>
                  <a:pt x="30122" y="445033"/>
                </a:lnTo>
                <a:lnTo>
                  <a:pt x="30780" y="399543"/>
                </a:lnTo>
                <a:lnTo>
                  <a:pt x="36821" y="353491"/>
                </a:lnTo>
                <a:lnTo>
                  <a:pt x="48155" y="308441"/>
                </a:lnTo>
                <a:lnTo>
                  <a:pt x="64290" y="265883"/>
                </a:lnTo>
                <a:lnTo>
                  <a:pt x="84874" y="226056"/>
                </a:lnTo>
                <a:lnTo>
                  <a:pt x="109553" y="189199"/>
                </a:lnTo>
                <a:lnTo>
                  <a:pt x="137975" y="155552"/>
                </a:lnTo>
                <a:lnTo>
                  <a:pt x="169786" y="125355"/>
                </a:lnTo>
                <a:lnTo>
                  <a:pt x="204633" y="98846"/>
                </a:lnTo>
                <a:lnTo>
                  <a:pt x="242163" y="76266"/>
                </a:lnTo>
                <a:lnTo>
                  <a:pt x="282023" y="57854"/>
                </a:lnTo>
                <a:lnTo>
                  <a:pt x="323859" y="43849"/>
                </a:lnTo>
                <a:lnTo>
                  <a:pt x="367319" y="34491"/>
                </a:lnTo>
                <a:lnTo>
                  <a:pt x="412049" y="30019"/>
                </a:lnTo>
                <a:lnTo>
                  <a:pt x="586415" y="30019"/>
                </a:lnTo>
                <a:lnTo>
                  <a:pt x="554923" y="18572"/>
                </a:lnTo>
                <a:lnTo>
                  <a:pt x="509490" y="7406"/>
                </a:lnTo>
                <a:lnTo>
                  <a:pt x="463116" y="1183"/>
                </a:lnTo>
                <a:lnTo>
                  <a:pt x="417248" y="0"/>
                </a:lnTo>
                <a:close/>
              </a:path>
              <a:path w="859155" h="855979">
                <a:moveTo>
                  <a:pt x="586415" y="30019"/>
                </a:moveTo>
                <a:lnTo>
                  <a:pt x="412049" y="30019"/>
                </a:lnTo>
                <a:lnTo>
                  <a:pt x="457697" y="30674"/>
                </a:lnTo>
                <a:lnTo>
                  <a:pt x="503909" y="36693"/>
                </a:lnTo>
                <a:lnTo>
                  <a:pt x="549113" y="47988"/>
                </a:lnTo>
                <a:lnTo>
                  <a:pt x="591818" y="64068"/>
                </a:lnTo>
                <a:lnTo>
                  <a:pt x="631783" y="84581"/>
                </a:lnTo>
                <a:lnTo>
                  <a:pt x="668767" y="109176"/>
                </a:lnTo>
                <a:lnTo>
                  <a:pt x="702531" y="137500"/>
                </a:lnTo>
                <a:lnTo>
                  <a:pt x="732833" y="169202"/>
                </a:lnTo>
                <a:lnTo>
                  <a:pt x="759434" y="203930"/>
                </a:lnTo>
                <a:lnTo>
                  <a:pt x="782092" y="241331"/>
                </a:lnTo>
                <a:lnTo>
                  <a:pt x="800568" y="281054"/>
                </a:lnTo>
                <a:lnTo>
                  <a:pt x="814621" y="322747"/>
                </a:lnTo>
                <a:lnTo>
                  <a:pt x="824011" y="366057"/>
                </a:lnTo>
                <a:lnTo>
                  <a:pt x="828496" y="410634"/>
                </a:lnTo>
                <a:lnTo>
                  <a:pt x="827838" y="456124"/>
                </a:lnTo>
                <a:lnTo>
                  <a:pt x="821794" y="502175"/>
                </a:lnTo>
                <a:lnTo>
                  <a:pt x="810462" y="547225"/>
                </a:lnTo>
                <a:lnTo>
                  <a:pt x="794328" y="589784"/>
                </a:lnTo>
                <a:lnTo>
                  <a:pt x="773745" y="629611"/>
                </a:lnTo>
                <a:lnTo>
                  <a:pt x="749066" y="666468"/>
                </a:lnTo>
                <a:lnTo>
                  <a:pt x="720644" y="700115"/>
                </a:lnTo>
                <a:lnTo>
                  <a:pt x="688833" y="730312"/>
                </a:lnTo>
                <a:lnTo>
                  <a:pt x="653986" y="756821"/>
                </a:lnTo>
                <a:lnTo>
                  <a:pt x="616456" y="779400"/>
                </a:lnTo>
                <a:lnTo>
                  <a:pt x="576596" y="797812"/>
                </a:lnTo>
                <a:lnTo>
                  <a:pt x="534759" y="811816"/>
                </a:lnTo>
                <a:lnTo>
                  <a:pt x="491298" y="821173"/>
                </a:lnTo>
                <a:lnTo>
                  <a:pt x="446567" y="825643"/>
                </a:lnTo>
                <a:lnTo>
                  <a:pt x="585966" y="825643"/>
                </a:lnTo>
                <a:lnTo>
                  <a:pt x="652318" y="793324"/>
                </a:lnTo>
                <a:lnTo>
                  <a:pt x="688669" y="768669"/>
                </a:lnTo>
                <a:lnTo>
                  <a:pt x="722354" y="740441"/>
                </a:lnTo>
                <a:lnTo>
                  <a:pt x="753064" y="708848"/>
                </a:lnTo>
                <a:lnTo>
                  <a:pt x="780490" y="674100"/>
                </a:lnTo>
                <a:lnTo>
                  <a:pt x="804324" y="636406"/>
                </a:lnTo>
                <a:lnTo>
                  <a:pt x="824257" y="595976"/>
                </a:lnTo>
                <a:lnTo>
                  <a:pt x="839981" y="553019"/>
                </a:lnTo>
                <a:lnTo>
                  <a:pt x="851186" y="507744"/>
                </a:lnTo>
                <a:lnTo>
                  <a:pt x="857432" y="461528"/>
                </a:lnTo>
                <a:lnTo>
                  <a:pt x="858620" y="415817"/>
                </a:lnTo>
                <a:lnTo>
                  <a:pt x="854962" y="370918"/>
                </a:lnTo>
                <a:lnTo>
                  <a:pt x="846668" y="327138"/>
                </a:lnTo>
                <a:lnTo>
                  <a:pt x="833947" y="284785"/>
                </a:lnTo>
                <a:lnTo>
                  <a:pt x="817009" y="244166"/>
                </a:lnTo>
                <a:lnTo>
                  <a:pt x="796066" y="205590"/>
                </a:lnTo>
                <a:lnTo>
                  <a:pt x="771325" y="169363"/>
                </a:lnTo>
                <a:lnTo>
                  <a:pt x="742999" y="135794"/>
                </a:lnTo>
                <a:lnTo>
                  <a:pt x="711296" y="105189"/>
                </a:lnTo>
                <a:lnTo>
                  <a:pt x="676427" y="77858"/>
                </a:lnTo>
                <a:lnTo>
                  <a:pt x="638602" y="54106"/>
                </a:lnTo>
                <a:lnTo>
                  <a:pt x="598030" y="34241"/>
                </a:lnTo>
                <a:lnTo>
                  <a:pt x="586415" y="3001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936691" y="10433142"/>
            <a:ext cx="212725" cy="335915"/>
          </a:xfrm>
          <a:custGeom>
            <a:avLst/>
            <a:gdLst/>
            <a:ahLst/>
            <a:cxnLst/>
            <a:rect l="l" t="t" r="r" b="b"/>
            <a:pathLst>
              <a:path w="212725" h="335915">
                <a:moveTo>
                  <a:pt x="9371" y="213541"/>
                </a:moveTo>
                <a:lnTo>
                  <a:pt x="1544" y="218851"/>
                </a:lnTo>
                <a:lnTo>
                  <a:pt x="0" y="226938"/>
                </a:lnTo>
                <a:lnTo>
                  <a:pt x="440" y="263758"/>
                </a:lnTo>
                <a:lnTo>
                  <a:pt x="14541" y="296461"/>
                </a:lnTo>
                <a:lnTo>
                  <a:pt x="39900" y="321530"/>
                </a:lnTo>
                <a:lnTo>
                  <a:pt x="74115" y="335446"/>
                </a:lnTo>
                <a:lnTo>
                  <a:pt x="111068" y="335010"/>
                </a:lnTo>
                <a:lnTo>
                  <a:pt x="143889" y="320961"/>
                </a:lnTo>
                <a:lnTo>
                  <a:pt x="158628" y="306157"/>
                </a:lnTo>
                <a:lnTo>
                  <a:pt x="79702" y="306157"/>
                </a:lnTo>
                <a:lnTo>
                  <a:pt x="56476" y="296710"/>
                </a:lnTo>
                <a:lnTo>
                  <a:pt x="39261" y="279694"/>
                </a:lnTo>
                <a:lnTo>
                  <a:pt x="29689" y="257497"/>
                </a:lnTo>
                <a:lnTo>
                  <a:pt x="29389" y="232506"/>
                </a:lnTo>
                <a:lnTo>
                  <a:pt x="30934" y="224415"/>
                </a:lnTo>
                <a:lnTo>
                  <a:pt x="25604" y="216615"/>
                </a:lnTo>
                <a:lnTo>
                  <a:pt x="9371" y="213541"/>
                </a:lnTo>
                <a:close/>
              </a:path>
              <a:path w="212725" h="335915">
                <a:moveTo>
                  <a:pt x="138092" y="0"/>
                </a:moveTo>
                <a:lnTo>
                  <a:pt x="101140" y="435"/>
                </a:lnTo>
                <a:lnTo>
                  <a:pt x="68320" y="14481"/>
                </a:lnTo>
                <a:lnTo>
                  <a:pt x="43164" y="39744"/>
                </a:lnTo>
                <a:lnTo>
                  <a:pt x="29202" y="73830"/>
                </a:lnTo>
                <a:lnTo>
                  <a:pt x="29640" y="110656"/>
                </a:lnTo>
                <a:lnTo>
                  <a:pt x="43740" y="143364"/>
                </a:lnTo>
                <a:lnTo>
                  <a:pt x="69099" y="168435"/>
                </a:lnTo>
                <a:lnTo>
                  <a:pt x="126541" y="191801"/>
                </a:lnTo>
                <a:lnTo>
                  <a:pt x="143755" y="208825"/>
                </a:lnTo>
                <a:lnTo>
                  <a:pt x="153324" y="231033"/>
                </a:lnTo>
                <a:lnTo>
                  <a:pt x="153620" y="256037"/>
                </a:lnTo>
                <a:lnTo>
                  <a:pt x="144140" y="279175"/>
                </a:lnTo>
                <a:lnTo>
                  <a:pt x="127064" y="296324"/>
                </a:lnTo>
                <a:lnTo>
                  <a:pt x="104787" y="305859"/>
                </a:lnTo>
                <a:lnTo>
                  <a:pt x="79702" y="306157"/>
                </a:lnTo>
                <a:lnTo>
                  <a:pt x="158628" y="306157"/>
                </a:lnTo>
                <a:lnTo>
                  <a:pt x="169046" y="295694"/>
                </a:lnTo>
                <a:lnTo>
                  <a:pt x="183012" y="261604"/>
                </a:lnTo>
                <a:lnTo>
                  <a:pt x="182574" y="224772"/>
                </a:lnTo>
                <a:lnTo>
                  <a:pt x="168474" y="192058"/>
                </a:lnTo>
                <a:lnTo>
                  <a:pt x="143116" y="166982"/>
                </a:lnTo>
                <a:lnTo>
                  <a:pt x="85674" y="143615"/>
                </a:lnTo>
                <a:lnTo>
                  <a:pt x="68460" y="126596"/>
                </a:lnTo>
                <a:lnTo>
                  <a:pt x="58889" y="104394"/>
                </a:lnTo>
                <a:lnTo>
                  <a:pt x="58591" y="79397"/>
                </a:lnTo>
                <a:lnTo>
                  <a:pt x="68069" y="56262"/>
                </a:lnTo>
                <a:lnTo>
                  <a:pt x="85146" y="39117"/>
                </a:lnTo>
                <a:lnTo>
                  <a:pt x="107425" y="29585"/>
                </a:lnTo>
                <a:lnTo>
                  <a:pt x="132511" y="29292"/>
                </a:lnTo>
                <a:lnTo>
                  <a:pt x="187867" y="29292"/>
                </a:lnTo>
                <a:lnTo>
                  <a:pt x="172310" y="13916"/>
                </a:lnTo>
                <a:lnTo>
                  <a:pt x="138092" y="0"/>
                </a:lnTo>
                <a:close/>
              </a:path>
              <a:path w="212725" h="335915">
                <a:moveTo>
                  <a:pt x="187867" y="29292"/>
                </a:moveTo>
                <a:lnTo>
                  <a:pt x="132511" y="29292"/>
                </a:lnTo>
                <a:lnTo>
                  <a:pt x="155736" y="38736"/>
                </a:lnTo>
                <a:lnTo>
                  <a:pt x="172949" y="55748"/>
                </a:lnTo>
                <a:lnTo>
                  <a:pt x="182522" y="77942"/>
                </a:lnTo>
                <a:lnTo>
                  <a:pt x="182823" y="102927"/>
                </a:lnTo>
                <a:lnTo>
                  <a:pt x="181284" y="111015"/>
                </a:lnTo>
                <a:lnTo>
                  <a:pt x="186614" y="118819"/>
                </a:lnTo>
                <a:lnTo>
                  <a:pt x="202844" y="121893"/>
                </a:lnTo>
                <a:lnTo>
                  <a:pt x="210665" y="116582"/>
                </a:lnTo>
                <a:lnTo>
                  <a:pt x="212215" y="108496"/>
                </a:lnTo>
                <a:lnTo>
                  <a:pt x="211775" y="71681"/>
                </a:lnTo>
                <a:lnTo>
                  <a:pt x="197672" y="38982"/>
                </a:lnTo>
                <a:lnTo>
                  <a:pt x="187867" y="2929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987632" y="10737760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6" y="0"/>
                </a:moveTo>
                <a:lnTo>
                  <a:pt x="12815" y="5310"/>
                </a:lnTo>
                <a:lnTo>
                  <a:pt x="0" y="72518"/>
                </a:lnTo>
                <a:lnTo>
                  <a:pt x="5328" y="80322"/>
                </a:lnTo>
                <a:lnTo>
                  <a:pt x="21558" y="83397"/>
                </a:lnTo>
                <a:lnTo>
                  <a:pt x="29389" y="78086"/>
                </a:lnTo>
                <a:lnTo>
                  <a:pt x="42204" y="10879"/>
                </a:lnTo>
                <a:lnTo>
                  <a:pt x="36876" y="3075"/>
                </a:lnTo>
                <a:lnTo>
                  <a:pt x="206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55758" y="10380547"/>
            <a:ext cx="42545" cy="83820"/>
          </a:xfrm>
          <a:custGeom>
            <a:avLst/>
            <a:gdLst/>
            <a:ahLst/>
            <a:cxnLst/>
            <a:rect l="l" t="t" r="r" b="b"/>
            <a:pathLst>
              <a:path w="42544" h="83820">
                <a:moveTo>
                  <a:pt x="20648" y="0"/>
                </a:moveTo>
                <a:lnTo>
                  <a:pt x="12816" y="5310"/>
                </a:lnTo>
                <a:lnTo>
                  <a:pt x="0" y="72544"/>
                </a:lnTo>
                <a:lnTo>
                  <a:pt x="5329" y="80348"/>
                </a:lnTo>
                <a:lnTo>
                  <a:pt x="21559" y="83422"/>
                </a:lnTo>
                <a:lnTo>
                  <a:pt x="29391" y="78111"/>
                </a:lnTo>
                <a:lnTo>
                  <a:pt x="42208" y="10878"/>
                </a:lnTo>
                <a:lnTo>
                  <a:pt x="36878" y="3074"/>
                </a:lnTo>
                <a:lnTo>
                  <a:pt x="2064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 txBox="1"/>
          <p:nvPr/>
        </p:nvSpPr>
        <p:spPr>
          <a:xfrm rot="8220000">
            <a:off x="1231263" y="10812553"/>
            <a:ext cx="6152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8940000">
            <a:off x="1175675" y="10851882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9420000">
            <a:off x="1137289" y="10872526"/>
            <a:ext cx="6253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9840000">
            <a:off x="1102070" y="10892965"/>
            <a:ext cx="6341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5"/>
              </a:lnSpc>
            </a:pPr>
            <a:r>
              <a:rPr sz="400" b="1" spc="-3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600" b="1" spc="-22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600" baseline="-13888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0260000">
            <a:off x="1059078" y="10902391"/>
            <a:ext cx="6393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367" baseline="-1388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0680000">
            <a:off x="1020205" y="10905791"/>
            <a:ext cx="63226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600" b="1" spc="-465" baseline="-1388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1340000">
            <a:off x="964724" y="10893783"/>
            <a:ext cx="55230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1700000">
            <a:off x="929584" y="10886812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420000">
            <a:off x="864810" y="10863508"/>
            <a:ext cx="6733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2960000">
            <a:off x="821080" y="10837431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3500000">
            <a:off x="778001" y="10810168"/>
            <a:ext cx="7235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322" baseline="1388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040000">
            <a:off x="751126" y="10767633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4580000">
            <a:off x="723902" y="10720780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300000">
            <a:off x="700474" y="10663496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5780000">
            <a:off x="689347" y="10619683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860000">
            <a:off x="694407" y="10516708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280000">
            <a:off x="702726" y="10476326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760000">
            <a:off x="720083" y="1043550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8240000">
            <a:off x="740718" y="10397381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720000">
            <a:off x="762837" y="10368483"/>
            <a:ext cx="69841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0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600" b="1" spc="-22" baseline="694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140000">
            <a:off x="797170" y="10334334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9860000">
            <a:off x="847308" y="10295735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340000">
            <a:off x="891293" y="10276158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1000000">
            <a:off x="950226" y="10258277"/>
            <a:ext cx="65786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1420000">
            <a:off x="992424" y="10253324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0000">
            <a:off x="1033238" y="10253761"/>
            <a:ext cx="6088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660000">
            <a:off x="1073437" y="10259274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080000">
            <a:off x="1117411" y="10270654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60000">
            <a:off x="1155035" y="10286203"/>
            <a:ext cx="61859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860000">
            <a:off x="1183829" y="10303651"/>
            <a:ext cx="56639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400" b="1" spc="-254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600" b="1" spc="-7" baseline="694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600" baseline="6944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280000">
            <a:off x="1210887" y="10322648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760000">
            <a:off x="1245778" y="10355167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3480000">
            <a:off x="1288026" y="1040755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4440000">
            <a:off x="1322918" y="10486309"/>
            <a:ext cx="6219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4920000">
            <a:off x="1330057" y="10530334"/>
            <a:ext cx="6655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5940000">
            <a:off x="1329606" y="10626198"/>
            <a:ext cx="6540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6360000">
            <a:off x="1321379" y="10669113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6720000">
            <a:off x="1313742" y="10699525"/>
            <a:ext cx="554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7140000">
            <a:off x="1292015" y="10732612"/>
            <a:ext cx="6655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7680000">
            <a:off x="1264136" y="10773964"/>
            <a:ext cx="67336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600000">
            <a:off x="1513126" y="10941172"/>
            <a:ext cx="39311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525" b="1" spc="22" baseline="7936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525" b="1" spc="-10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52" baseline="7936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525" b="1" spc="60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20" dirty="0">
                <a:solidFill>
                  <a:srgbClr val="1C5182"/>
                </a:solidFill>
                <a:latin typeface="Gill Sans MT"/>
                <a:cs typeface="Gill Sans MT"/>
              </a:rPr>
              <a:t>201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10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600000">
            <a:off x="137680" y="10244935"/>
            <a:ext cx="3842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0" y="9881280"/>
            <a:ext cx="293370" cy="242570"/>
          </a:xfrm>
          <a:custGeom>
            <a:avLst/>
            <a:gdLst/>
            <a:ahLst/>
            <a:cxnLst/>
            <a:rect l="l" t="t" r="r" b="b"/>
            <a:pathLst>
              <a:path w="293370" h="242570">
                <a:moveTo>
                  <a:pt x="0" y="215969"/>
                </a:moveTo>
                <a:lnTo>
                  <a:pt x="0" y="241991"/>
                </a:lnTo>
                <a:lnTo>
                  <a:pt x="42593" y="240047"/>
                </a:lnTo>
                <a:lnTo>
                  <a:pt x="87811" y="230808"/>
                </a:lnTo>
                <a:lnTo>
                  <a:pt x="127348" y="216054"/>
                </a:lnTo>
                <a:lnTo>
                  <a:pt x="828" y="216054"/>
                </a:lnTo>
                <a:lnTo>
                  <a:pt x="0" y="215969"/>
                </a:lnTo>
                <a:close/>
              </a:path>
              <a:path w="293370" h="242570">
                <a:moveTo>
                  <a:pt x="267026" y="0"/>
                </a:moveTo>
                <a:lnTo>
                  <a:pt x="253753" y="46760"/>
                </a:lnTo>
                <a:lnTo>
                  <a:pt x="233115" y="88981"/>
                </a:lnTo>
                <a:lnTo>
                  <a:pt x="205939" y="126109"/>
                </a:lnTo>
                <a:lnTo>
                  <a:pt x="173048" y="157593"/>
                </a:lnTo>
                <a:lnTo>
                  <a:pt x="135267" y="182882"/>
                </a:lnTo>
                <a:lnTo>
                  <a:pt x="93420" y="201423"/>
                </a:lnTo>
                <a:lnTo>
                  <a:pt x="48333" y="212664"/>
                </a:lnTo>
                <a:lnTo>
                  <a:pt x="828" y="216054"/>
                </a:lnTo>
                <a:lnTo>
                  <a:pt x="127348" y="216054"/>
                </a:lnTo>
                <a:lnTo>
                  <a:pt x="169608" y="192844"/>
                </a:lnTo>
                <a:lnTo>
                  <a:pt x="204867" y="165005"/>
                </a:lnTo>
                <a:lnTo>
                  <a:pt x="235486" y="131849"/>
                </a:lnTo>
                <a:lnTo>
                  <a:pt x="260806" y="93820"/>
                </a:lnTo>
                <a:lnTo>
                  <a:pt x="280167" y="51360"/>
                </a:lnTo>
                <a:lnTo>
                  <a:pt x="292908" y="4910"/>
                </a:lnTo>
                <a:lnTo>
                  <a:pt x="2670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825005" y="11094863"/>
            <a:ext cx="339725" cy="213995"/>
          </a:xfrm>
          <a:custGeom>
            <a:avLst/>
            <a:gdLst/>
            <a:ahLst/>
            <a:cxnLst/>
            <a:rect l="l" t="t" r="r" b="b"/>
            <a:pathLst>
              <a:path w="339725" h="213995">
                <a:moveTo>
                  <a:pt x="291060" y="0"/>
                </a:moveTo>
                <a:lnTo>
                  <a:pt x="243840" y="2154"/>
                </a:lnTo>
                <a:lnTo>
                  <a:pt x="198621" y="11394"/>
                </a:lnTo>
                <a:lnTo>
                  <a:pt x="156062" y="27276"/>
                </a:lnTo>
                <a:lnTo>
                  <a:pt x="116823" y="49358"/>
                </a:lnTo>
                <a:lnTo>
                  <a:pt x="81564" y="77198"/>
                </a:lnTo>
                <a:lnTo>
                  <a:pt x="50944" y="110354"/>
                </a:lnTo>
                <a:lnTo>
                  <a:pt x="25625" y="148384"/>
                </a:lnTo>
                <a:lnTo>
                  <a:pt x="6265" y="190846"/>
                </a:lnTo>
                <a:lnTo>
                  <a:pt x="0" y="213692"/>
                </a:lnTo>
                <a:lnTo>
                  <a:pt x="27502" y="213692"/>
                </a:lnTo>
                <a:lnTo>
                  <a:pt x="32682" y="195442"/>
                </a:lnTo>
                <a:lnTo>
                  <a:pt x="53318" y="153223"/>
                </a:lnTo>
                <a:lnTo>
                  <a:pt x="80493" y="116096"/>
                </a:lnTo>
                <a:lnTo>
                  <a:pt x="113383" y="84612"/>
                </a:lnTo>
                <a:lnTo>
                  <a:pt x="151164" y="59324"/>
                </a:lnTo>
                <a:lnTo>
                  <a:pt x="193010" y="40783"/>
                </a:lnTo>
                <a:lnTo>
                  <a:pt x="238097" y="29541"/>
                </a:lnTo>
                <a:lnTo>
                  <a:pt x="285602" y="26151"/>
                </a:lnTo>
                <a:lnTo>
                  <a:pt x="335655" y="26151"/>
                </a:lnTo>
                <a:lnTo>
                  <a:pt x="339620" y="5371"/>
                </a:lnTo>
                <a:lnTo>
                  <a:pt x="291060" y="0"/>
                </a:lnTo>
                <a:close/>
              </a:path>
              <a:path w="339725" h="213995">
                <a:moveTo>
                  <a:pt x="335655" y="26151"/>
                </a:moveTo>
                <a:lnTo>
                  <a:pt x="285602" y="26151"/>
                </a:lnTo>
                <a:lnTo>
                  <a:pt x="334698" y="31164"/>
                </a:lnTo>
                <a:lnTo>
                  <a:pt x="335655" y="261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028035" y="10214192"/>
            <a:ext cx="243204" cy="345440"/>
          </a:xfrm>
          <a:custGeom>
            <a:avLst/>
            <a:gdLst/>
            <a:ahLst/>
            <a:cxnLst/>
            <a:rect l="l" t="t" r="r" b="b"/>
            <a:pathLst>
              <a:path w="243205" h="345440">
                <a:moveTo>
                  <a:pt x="5389" y="0"/>
                </a:moveTo>
                <a:lnTo>
                  <a:pt x="0" y="48393"/>
                </a:lnTo>
                <a:lnTo>
                  <a:pt x="2163" y="95450"/>
                </a:lnTo>
                <a:lnTo>
                  <a:pt x="11435" y="140514"/>
                </a:lnTo>
                <a:lnTo>
                  <a:pt x="27372" y="182926"/>
                </a:lnTo>
                <a:lnTo>
                  <a:pt x="49532" y="222030"/>
                </a:lnTo>
                <a:lnTo>
                  <a:pt x="77469" y="257168"/>
                </a:lnTo>
                <a:lnTo>
                  <a:pt x="110741" y="287682"/>
                </a:lnTo>
                <a:lnTo>
                  <a:pt x="148903" y="312914"/>
                </a:lnTo>
                <a:lnTo>
                  <a:pt x="191513" y="332208"/>
                </a:lnTo>
                <a:lnTo>
                  <a:pt x="238125" y="344905"/>
                </a:lnTo>
                <a:lnTo>
                  <a:pt x="243036" y="319113"/>
                </a:lnTo>
                <a:lnTo>
                  <a:pt x="196118" y="305886"/>
                </a:lnTo>
                <a:lnTo>
                  <a:pt x="153755" y="285320"/>
                </a:lnTo>
                <a:lnTo>
                  <a:pt x="116500" y="258237"/>
                </a:lnTo>
                <a:lnTo>
                  <a:pt x="84908" y="225459"/>
                </a:lnTo>
                <a:lnTo>
                  <a:pt x="59532" y="187807"/>
                </a:lnTo>
                <a:lnTo>
                  <a:pt x="40927" y="146104"/>
                </a:lnTo>
                <a:lnTo>
                  <a:pt x="29646" y="101170"/>
                </a:lnTo>
                <a:lnTo>
                  <a:pt x="26243" y="53828"/>
                </a:lnTo>
                <a:lnTo>
                  <a:pt x="31273" y="4900"/>
                </a:lnTo>
                <a:lnTo>
                  <a:pt x="53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852093" y="11130799"/>
            <a:ext cx="291465" cy="177800"/>
          </a:xfrm>
          <a:custGeom>
            <a:avLst/>
            <a:gdLst/>
            <a:ahLst/>
            <a:cxnLst/>
            <a:rect l="l" t="t" r="r" b="b"/>
            <a:pathLst>
              <a:path w="291464" h="177800">
                <a:moveTo>
                  <a:pt x="291474" y="0"/>
                </a:moveTo>
                <a:lnTo>
                  <a:pt x="100548" y="38005"/>
                </a:lnTo>
                <a:lnTo>
                  <a:pt x="65877" y="66897"/>
                </a:lnTo>
                <a:lnTo>
                  <a:pt x="36517" y="101568"/>
                </a:lnTo>
                <a:lnTo>
                  <a:pt x="13273" y="141479"/>
                </a:lnTo>
                <a:lnTo>
                  <a:pt x="0" y="177756"/>
                </a:lnTo>
                <a:lnTo>
                  <a:pt x="257573" y="177756"/>
                </a:lnTo>
                <a:lnTo>
                  <a:pt x="29147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09666" y="11128526"/>
            <a:ext cx="45720" cy="180340"/>
          </a:xfrm>
          <a:custGeom>
            <a:avLst/>
            <a:gdLst/>
            <a:ahLst/>
            <a:cxnLst/>
            <a:rect l="l" t="t" r="r" b="b"/>
            <a:pathLst>
              <a:path w="45719" h="180340">
                <a:moveTo>
                  <a:pt x="45314" y="0"/>
                </a:moveTo>
                <a:lnTo>
                  <a:pt x="33901" y="2273"/>
                </a:lnTo>
                <a:lnTo>
                  <a:pt x="0" y="180030"/>
                </a:lnTo>
                <a:lnTo>
                  <a:pt x="10977" y="180030"/>
                </a:lnTo>
                <a:lnTo>
                  <a:pt x="45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841722" y="11168804"/>
            <a:ext cx="111125" cy="140335"/>
          </a:xfrm>
          <a:custGeom>
            <a:avLst/>
            <a:gdLst/>
            <a:ahLst/>
            <a:cxnLst/>
            <a:rect l="l" t="t" r="r" b="b"/>
            <a:pathLst>
              <a:path w="111125" h="140334">
                <a:moveTo>
                  <a:pt x="110919" y="0"/>
                </a:moveTo>
                <a:lnTo>
                  <a:pt x="50019" y="36492"/>
                </a:lnTo>
                <a:lnTo>
                  <a:pt x="26406" y="71015"/>
                </a:lnTo>
                <a:lnTo>
                  <a:pt x="8404" y="109551"/>
                </a:lnTo>
                <a:lnTo>
                  <a:pt x="0" y="139751"/>
                </a:lnTo>
                <a:lnTo>
                  <a:pt x="10371" y="139751"/>
                </a:lnTo>
                <a:lnTo>
                  <a:pt x="23644" y="103474"/>
                </a:lnTo>
                <a:lnTo>
                  <a:pt x="46888" y="63562"/>
                </a:lnTo>
                <a:lnTo>
                  <a:pt x="76248" y="28892"/>
                </a:lnTo>
                <a:lnTo>
                  <a:pt x="1109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279061" y="10271689"/>
            <a:ext cx="27940" cy="73025"/>
          </a:xfrm>
          <a:custGeom>
            <a:avLst/>
            <a:gdLst/>
            <a:ahLst/>
            <a:cxnLst/>
            <a:rect l="l" t="t" r="r" b="b"/>
            <a:pathLst>
              <a:path w="27939" h="73025">
                <a:moveTo>
                  <a:pt x="0" y="0"/>
                </a:moveTo>
                <a:lnTo>
                  <a:pt x="14533" y="72499"/>
                </a:lnTo>
                <a:lnTo>
                  <a:pt x="27370" y="5184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277658" y="10264683"/>
            <a:ext cx="40005" cy="107950"/>
          </a:xfrm>
          <a:custGeom>
            <a:avLst/>
            <a:gdLst/>
            <a:ahLst/>
            <a:cxnLst/>
            <a:rect l="l" t="t" r="r" b="b"/>
            <a:pathLst>
              <a:path w="40005" h="107950">
                <a:moveTo>
                  <a:pt x="0" y="0"/>
                </a:moveTo>
                <a:lnTo>
                  <a:pt x="1403" y="7006"/>
                </a:lnTo>
                <a:lnTo>
                  <a:pt x="28773" y="12190"/>
                </a:lnTo>
                <a:lnTo>
                  <a:pt x="15936" y="79505"/>
                </a:lnTo>
                <a:lnTo>
                  <a:pt x="21559" y="107583"/>
                </a:lnTo>
                <a:lnTo>
                  <a:pt x="39548" y="13278"/>
                </a:lnTo>
                <a:lnTo>
                  <a:pt x="35004" y="6633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0" y="9813586"/>
            <a:ext cx="2414905" cy="1495425"/>
          </a:xfrm>
          <a:custGeom>
            <a:avLst/>
            <a:gdLst/>
            <a:ahLst/>
            <a:cxnLst/>
            <a:rect l="l" t="t" r="r" b="b"/>
            <a:pathLst>
              <a:path w="2414905" h="1495425">
                <a:moveTo>
                  <a:pt x="2147087" y="0"/>
                </a:moveTo>
                <a:lnTo>
                  <a:pt x="2119024" y="2104"/>
                </a:lnTo>
                <a:lnTo>
                  <a:pt x="0" y="423931"/>
                </a:lnTo>
                <a:lnTo>
                  <a:pt x="0" y="1494970"/>
                </a:lnTo>
                <a:lnTo>
                  <a:pt x="1174262" y="1494970"/>
                </a:lnTo>
                <a:lnTo>
                  <a:pt x="2367477" y="1257440"/>
                </a:lnTo>
                <a:lnTo>
                  <a:pt x="2394674" y="1248543"/>
                </a:lnTo>
                <a:lnTo>
                  <a:pt x="2409387" y="1236119"/>
                </a:lnTo>
                <a:lnTo>
                  <a:pt x="2414605" y="1220996"/>
                </a:lnTo>
                <a:lnTo>
                  <a:pt x="2413319" y="1204002"/>
                </a:lnTo>
                <a:lnTo>
                  <a:pt x="2178897" y="34501"/>
                </a:lnTo>
                <a:lnTo>
                  <a:pt x="2174010" y="18223"/>
                </a:lnTo>
                <a:lnTo>
                  <a:pt x="2164411" y="6048"/>
                </a:lnTo>
                <a:lnTo>
                  <a:pt x="21470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0" y="9799303"/>
            <a:ext cx="2428875" cy="1509395"/>
          </a:xfrm>
          <a:custGeom>
            <a:avLst/>
            <a:gdLst/>
            <a:ahLst/>
            <a:cxnLst/>
            <a:rect l="l" t="t" r="r" b="b"/>
            <a:pathLst>
              <a:path w="2428875" h="1509395">
                <a:moveTo>
                  <a:pt x="2188297" y="28875"/>
                </a:moveTo>
                <a:lnTo>
                  <a:pt x="2143568" y="28875"/>
                </a:lnTo>
                <a:lnTo>
                  <a:pt x="2155617" y="32524"/>
                </a:lnTo>
                <a:lnTo>
                  <a:pt x="2161403" y="40589"/>
                </a:lnTo>
                <a:lnTo>
                  <a:pt x="2164227" y="51705"/>
                </a:lnTo>
                <a:lnTo>
                  <a:pt x="2398649" y="1221203"/>
                </a:lnTo>
                <a:lnTo>
                  <a:pt x="2400014" y="1231236"/>
                </a:lnTo>
                <a:lnTo>
                  <a:pt x="2397476" y="1241109"/>
                </a:lnTo>
                <a:lnTo>
                  <a:pt x="2386999" y="1250004"/>
                </a:lnTo>
                <a:lnTo>
                  <a:pt x="2364545" y="1257103"/>
                </a:lnTo>
                <a:lnTo>
                  <a:pt x="1097891" y="1509252"/>
                </a:lnTo>
                <a:lnTo>
                  <a:pt x="1250617" y="1509252"/>
                </a:lnTo>
                <a:lnTo>
                  <a:pt x="2370409" y="1286339"/>
                </a:lnTo>
                <a:lnTo>
                  <a:pt x="2400095" y="1276762"/>
                </a:lnTo>
                <a:lnTo>
                  <a:pt x="2419519" y="1261824"/>
                </a:lnTo>
                <a:lnTo>
                  <a:pt x="2428782" y="1241399"/>
                </a:lnTo>
                <a:lnTo>
                  <a:pt x="2427988" y="1215363"/>
                </a:lnTo>
                <a:lnTo>
                  <a:pt x="2193566" y="45862"/>
                </a:lnTo>
                <a:lnTo>
                  <a:pt x="2188297" y="28875"/>
                </a:lnTo>
                <a:close/>
              </a:path>
              <a:path w="2428875" h="1509395">
                <a:moveTo>
                  <a:pt x="2152131" y="0"/>
                </a:moveTo>
                <a:lnTo>
                  <a:pt x="2116103" y="1770"/>
                </a:lnTo>
                <a:lnTo>
                  <a:pt x="0" y="423014"/>
                </a:lnTo>
                <a:lnTo>
                  <a:pt x="0" y="453418"/>
                </a:lnTo>
                <a:lnTo>
                  <a:pt x="2121956" y="31004"/>
                </a:lnTo>
                <a:lnTo>
                  <a:pt x="2143568" y="28875"/>
                </a:lnTo>
                <a:lnTo>
                  <a:pt x="2188297" y="28875"/>
                </a:lnTo>
                <a:lnTo>
                  <a:pt x="2187435" y="26093"/>
                </a:lnTo>
                <a:lnTo>
                  <a:pt x="2174766" y="9457"/>
                </a:lnTo>
                <a:lnTo>
                  <a:pt x="2152131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0" y="9888170"/>
            <a:ext cx="2344420" cy="1420495"/>
          </a:xfrm>
          <a:custGeom>
            <a:avLst/>
            <a:gdLst/>
            <a:ahLst/>
            <a:cxnLst/>
            <a:rect l="l" t="t" r="r" b="b"/>
            <a:pathLst>
              <a:path w="2344420" h="1420495">
                <a:moveTo>
                  <a:pt x="2120846" y="0"/>
                </a:moveTo>
                <a:lnTo>
                  <a:pt x="0" y="422191"/>
                </a:lnTo>
                <a:lnTo>
                  <a:pt x="0" y="1420386"/>
                </a:lnTo>
                <a:lnTo>
                  <a:pt x="808341" y="1420386"/>
                </a:lnTo>
                <a:lnTo>
                  <a:pt x="2344274" y="1114630"/>
                </a:lnTo>
                <a:lnTo>
                  <a:pt x="212084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0" y="9870631"/>
            <a:ext cx="2362200" cy="1438275"/>
          </a:xfrm>
          <a:custGeom>
            <a:avLst/>
            <a:gdLst/>
            <a:ahLst/>
            <a:cxnLst/>
            <a:rect l="l" t="t" r="r" b="b"/>
            <a:pathLst>
              <a:path w="2362200" h="1438275">
                <a:moveTo>
                  <a:pt x="0" y="1378259"/>
                </a:moveTo>
                <a:lnTo>
                  <a:pt x="0" y="1437924"/>
                </a:lnTo>
                <a:lnTo>
                  <a:pt x="11959" y="1437924"/>
                </a:lnTo>
                <a:lnTo>
                  <a:pt x="0" y="1378259"/>
                </a:lnTo>
                <a:close/>
              </a:path>
              <a:path w="2362200" h="1438275">
                <a:moveTo>
                  <a:pt x="2139615" y="35077"/>
                </a:moveTo>
                <a:lnTo>
                  <a:pt x="2109108" y="35077"/>
                </a:lnTo>
                <a:lnTo>
                  <a:pt x="2326672" y="1120471"/>
                </a:lnTo>
                <a:lnTo>
                  <a:pt x="731975" y="1437924"/>
                </a:lnTo>
                <a:lnTo>
                  <a:pt x="884700" y="1437924"/>
                </a:lnTo>
                <a:lnTo>
                  <a:pt x="2361865" y="1143867"/>
                </a:lnTo>
                <a:lnTo>
                  <a:pt x="2139615" y="35077"/>
                </a:lnTo>
                <a:close/>
              </a:path>
              <a:path w="2362200" h="1438275">
                <a:moveTo>
                  <a:pt x="2132584" y="0"/>
                </a:moveTo>
                <a:lnTo>
                  <a:pt x="0" y="424529"/>
                </a:lnTo>
                <a:lnTo>
                  <a:pt x="0" y="454932"/>
                </a:lnTo>
                <a:lnTo>
                  <a:pt x="2109108" y="35077"/>
                </a:lnTo>
                <a:lnTo>
                  <a:pt x="2139615" y="35077"/>
                </a:lnTo>
                <a:lnTo>
                  <a:pt x="2132584" y="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0" y="11175518"/>
            <a:ext cx="274955" cy="133350"/>
          </a:xfrm>
          <a:custGeom>
            <a:avLst/>
            <a:gdLst/>
            <a:ahLst/>
            <a:cxnLst/>
            <a:rect l="l" t="t" r="r" b="b"/>
            <a:pathLst>
              <a:path w="274955" h="133350">
                <a:moveTo>
                  <a:pt x="152171" y="26123"/>
                </a:moveTo>
                <a:lnTo>
                  <a:pt x="25830" y="26123"/>
                </a:lnTo>
                <a:lnTo>
                  <a:pt x="72844" y="29328"/>
                </a:lnTo>
                <a:lnTo>
                  <a:pt x="117579" y="40485"/>
                </a:lnTo>
                <a:lnTo>
                  <a:pt x="159211" y="59039"/>
                </a:lnTo>
                <a:lnTo>
                  <a:pt x="196918" y="84437"/>
                </a:lnTo>
                <a:lnTo>
                  <a:pt x="229877" y="116124"/>
                </a:lnTo>
                <a:lnTo>
                  <a:pt x="242255" y="133037"/>
                </a:lnTo>
                <a:lnTo>
                  <a:pt x="274524" y="133037"/>
                </a:lnTo>
                <a:lnTo>
                  <a:pt x="259317" y="110266"/>
                </a:lnTo>
                <a:lnTo>
                  <a:pt x="228563" y="76923"/>
                </a:lnTo>
                <a:lnTo>
                  <a:pt x="193290" y="48975"/>
                </a:lnTo>
                <a:lnTo>
                  <a:pt x="154157" y="26866"/>
                </a:lnTo>
                <a:lnTo>
                  <a:pt x="152171" y="26123"/>
                </a:lnTo>
                <a:close/>
              </a:path>
              <a:path w="274955" h="133350">
                <a:moveTo>
                  <a:pt x="20184" y="0"/>
                </a:moveTo>
                <a:lnTo>
                  <a:pt x="0" y="2387"/>
                </a:lnTo>
                <a:lnTo>
                  <a:pt x="0" y="28948"/>
                </a:lnTo>
                <a:lnTo>
                  <a:pt x="25830" y="26123"/>
                </a:lnTo>
                <a:lnTo>
                  <a:pt x="152171" y="26123"/>
                </a:lnTo>
                <a:lnTo>
                  <a:pt x="111822" y="11037"/>
                </a:lnTo>
                <a:lnTo>
                  <a:pt x="66945" y="1934"/>
                </a:lnTo>
                <a:lnTo>
                  <a:pt x="201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0" y="10309835"/>
            <a:ext cx="86995" cy="251460"/>
          </a:xfrm>
          <a:custGeom>
            <a:avLst/>
            <a:gdLst/>
            <a:ahLst/>
            <a:cxnLst/>
            <a:rect l="l" t="t" r="r" b="b"/>
            <a:pathLst>
              <a:path w="86995" h="251459">
                <a:moveTo>
                  <a:pt x="79002" y="0"/>
                </a:moveTo>
                <a:lnTo>
                  <a:pt x="0" y="15727"/>
                </a:lnTo>
                <a:lnTo>
                  <a:pt x="0" y="250975"/>
                </a:lnTo>
                <a:lnTo>
                  <a:pt x="29522" y="219915"/>
                </a:lnTo>
                <a:lnTo>
                  <a:pt x="54330" y="182850"/>
                </a:lnTo>
                <a:lnTo>
                  <a:pt x="72536" y="142023"/>
                </a:lnTo>
                <a:lnTo>
                  <a:pt x="83557" y="98303"/>
                </a:lnTo>
                <a:lnTo>
                  <a:pt x="86812" y="52560"/>
                </a:lnTo>
                <a:lnTo>
                  <a:pt x="81721" y="5660"/>
                </a:lnTo>
                <a:lnTo>
                  <a:pt x="81287" y="3499"/>
                </a:lnTo>
                <a:lnTo>
                  <a:pt x="80330" y="1580"/>
                </a:lnTo>
                <a:lnTo>
                  <a:pt x="7900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0" y="10305281"/>
            <a:ext cx="79375" cy="20320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3060" y="0"/>
                </a:moveTo>
                <a:lnTo>
                  <a:pt x="67570" y="81"/>
                </a:lnTo>
                <a:lnTo>
                  <a:pt x="0" y="13532"/>
                </a:lnTo>
                <a:lnTo>
                  <a:pt x="0" y="20280"/>
                </a:lnTo>
                <a:lnTo>
                  <a:pt x="79002" y="4553"/>
                </a:lnTo>
                <a:lnTo>
                  <a:pt x="76624" y="1721"/>
                </a:lnTo>
                <a:lnTo>
                  <a:pt x="7306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596286" y="10372761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89" h="94615">
                <a:moveTo>
                  <a:pt x="7664" y="56799"/>
                </a:moveTo>
                <a:lnTo>
                  <a:pt x="4314" y="57466"/>
                </a:lnTo>
                <a:lnTo>
                  <a:pt x="2408" y="58941"/>
                </a:lnTo>
                <a:lnTo>
                  <a:pt x="0" y="63958"/>
                </a:lnTo>
                <a:lnTo>
                  <a:pt x="816" y="68329"/>
                </a:lnTo>
                <a:lnTo>
                  <a:pt x="41421" y="84295"/>
                </a:lnTo>
                <a:lnTo>
                  <a:pt x="79798" y="92403"/>
                </a:lnTo>
                <a:lnTo>
                  <a:pt x="120377" y="94349"/>
                </a:lnTo>
                <a:lnTo>
                  <a:pt x="140663" y="92836"/>
                </a:lnTo>
                <a:lnTo>
                  <a:pt x="180734" y="84860"/>
                </a:lnTo>
                <a:lnTo>
                  <a:pt x="218741" y="70582"/>
                </a:lnTo>
                <a:lnTo>
                  <a:pt x="220376" y="69726"/>
                </a:lnTo>
                <a:lnTo>
                  <a:pt x="81538" y="69726"/>
                </a:lnTo>
                <a:lnTo>
                  <a:pt x="45160" y="65718"/>
                </a:lnTo>
                <a:lnTo>
                  <a:pt x="9947" y="57201"/>
                </a:lnTo>
                <a:lnTo>
                  <a:pt x="8847" y="56859"/>
                </a:lnTo>
                <a:lnTo>
                  <a:pt x="7664" y="56799"/>
                </a:lnTo>
                <a:close/>
              </a:path>
              <a:path w="300989" h="94615">
                <a:moveTo>
                  <a:pt x="292975" y="0"/>
                </a:moveTo>
                <a:lnTo>
                  <a:pt x="289624" y="666"/>
                </a:lnTo>
                <a:lnTo>
                  <a:pt x="288556" y="1177"/>
                </a:lnTo>
                <a:lnTo>
                  <a:pt x="287677" y="1911"/>
                </a:lnTo>
                <a:lnTo>
                  <a:pt x="258450" y="23258"/>
                </a:lnTo>
                <a:lnTo>
                  <a:pt x="192021" y="54580"/>
                </a:lnTo>
                <a:lnTo>
                  <a:pt x="118569" y="69201"/>
                </a:lnTo>
                <a:lnTo>
                  <a:pt x="81538" y="69726"/>
                </a:lnTo>
                <a:lnTo>
                  <a:pt x="220376" y="69726"/>
                </a:lnTo>
                <a:lnTo>
                  <a:pt x="269069" y="38975"/>
                </a:lnTo>
                <a:lnTo>
                  <a:pt x="297603" y="11929"/>
                </a:lnTo>
                <a:lnTo>
                  <a:pt x="300399" y="8690"/>
                </a:lnTo>
                <a:lnTo>
                  <a:pt x="299467" y="4341"/>
                </a:lnTo>
                <a:lnTo>
                  <a:pt x="295310" y="633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656514" y="10448045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09" y="38600"/>
                </a:moveTo>
                <a:lnTo>
                  <a:pt x="0" y="44068"/>
                </a:lnTo>
                <a:lnTo>
                  <a:pt x="544" y="45857"/>
                </a:lnTo>
                <a:lnTo>
                  <a:pt x="22335" y="84416"/>
                </a:lnTo>
                <a:lnTo>
                  <a:pt x="59936" y="118215"/>
                </a:lnTo>
                <a:lnTo>
                  <a:pt x="88091" y="137884"/>
                </a:lnTo>
                <a:lnTo>
                  <a:pt x="113358" y="155440"/>
                </a:lnTo>
                <a:lnTo>
                  <a:pt x="135845" y="173503"/>
                </a:lnTo>
                <a:lnTo>
                  <a:pt x="153488" y="193074"/>
                </a:lnTo>
                <a:lnTo>
                  <a:pt x="164225" y="215150"/>
                </a:lnTo>
                <a:lnTo>
                  <a:pt x="165021" y="217998"/>
                </a:lnTo>
                <a:lnTo>
                  <a:pt x="167879" y="219756"/>
                </a:lnTo>
                <a:lnTo>
                  <a:pt x="206119" y="212147"/>
                </a:lnTo>
                <a:lnTo>
                  <a:pt x="207449" y="211234"/>
                </a:lnTo>
                <a:lnTo>
                  <a:pt x="209103" y="208617"/>
                </a:lnTo>
                <a:lnTo>
                  <a:pt x="209354" y="207034"/>
                </a:lnTo>
                <a:lnTo>
                  <a:pt x="208977" y="205528"/>
                </a:lnTo>
                <a:lnTo>
                  <a:pt x="184773" y="159665"/>
                </a:lnTo>
                <a:lnTo>
                  <a:pt x="156068" y="131519"/>
                </a:lnTo>
                <a:lnTo>
                  <a:pt x="156236" y="129100"/>
                </a:lnTo>
                <a:lnTo>
                  <a:pt x="169164" y="109250"/>
                </a:lnTo>
                <a:lnTo>
                  <a:pt x="173476" y="102320"/>
                </a:lnTo>
                <a:lnTo>
                  <a:pt x="116195" y="102320"/>
                </a:lnTo>
                <a:lnTo>
                  <a:pt x="114781" y="101507"/>
                </a:lnTo>
                <a:lnTo>
                  <a:pt x="76818" y="74290"/>
                </a:lnTo>
                <a:lnTo>
                  <a:pt x="50113" y="45675"/>
                </a:lnTo>
                <a:lnTo>
                  <a:pt x="48951" y="43811"/>
                </a:lnTo>
                <a:lnTo>
                  <a:pt x="46783" y="42496"/>
                </a:lnTo>
                <a:lnTo>
                  <a:pt x="6900" y="38717"/>
                </a:lnTo>
                <a:lnTo>
                  <a:pt x="6209" y="38600"/>
                </a:lnTo>
                <a:close/>
              </a:path>
              <a:path w="209550" h="220345">
                <a:moveTo>
                  <a:pt x="199648" y="0"/>
                </a:moveTo>
                <a:lnTo>
                  <a:pt x="197784" y="372"/>
                </a:lnTo>
                <a:lnTo>
                  <a:pt x="197135" y="629"/>
                </a:lnTo>
                <a:lnTo>
                  <a:pt x="196538" y="1002"/>
                </a:lnTo>
                <a:lnTo>
                  <a:pt x="188165" y="6026"/>
                </a:lnTo>
                <a:lnTo>
                  <a:pt x="179761" y="10647"/>
                </a:lnTo>
                <a:lnTo>
                  <a:pt x="171447" y="14863"/>
                </a:lnTo>
                <a:lnTo>
                  <a:pt x="163345" y="18667"/>
                </a:lnTo>
                <a:lnTo>
                  <a:pt x="161178" y="19647"/>
                </a:lnTo>
                <a:lnTo>
                  <a:pt x="159681" y="21693"/>
                </a:lnTo>
                <a:lnTo>
                  <a:pt x="145711" y="60537"/>
                </a:lnTo>
                <a:lnTo>
                  <a:pt x="121881" y="99201"/>
                </a:lnTo>
                <a:lnTo>
                  <a:pt x="116195" y="102320"/>
                </a:lnTo>
                <a:lnTo>
                  <a:pt x="173476" y="102320"/>
                </a:lnTo>
                <a:lnTo>
                  <a:pt x="193952" y="64811"/>
                </a:lnTo>
                <a:lnTo>
                  <a:pt x="205516" y="19647"/>
                </a:lnTo>
                <a:lnTo>
                  <a:pt x="205431" y="14863"/>
                </a:lnTo>
                <a:lnTo>
                  <a:pt x="205197" y="5228"/>
                </a:lnTo>
                <a:lnTo>
                  <a:pt x="205009" y="3342"/>
                </a:lnTo>
                <a:lnTo>
                  <a:pt x="203773" y="1546"/>
                </a:lnTo>
                <a:lnTo>
                  <a:pt x="200915" y="152"/>
                </a:lnTo>
                <a:lnTo>
                  <a:pt x="1996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729664" y="10609624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4" y="0"/>
                </a:moveTo>
                <a:lnTo>
                  <a:pt x="1288" y="38728"/>
                </a:lnTo>
                <a:lnTo>
                  <a:pt x="0" y="55021"/>
                </a:lnTo>
                <a:lnTo>
                  <a:pt x="1120" y="70747"/>
                </a:lnTo>
                <a:lnTo>
                  <a:pt x="1340" y="72269"/>
                </a:lnTo>
                <a:lnTo>
                  <a:pt x="2199" y="73655"/>
                </a:lnTo>
                <a:lnTo>
                  <a:pt x="4733" y="75436"/>
                </a:lnTo>
                <a:lnTo>
                  <a:pt x="6335" y="75771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4" y="62497"/>
                </a:lnTo>
                <a:lnTo>
                  <a:pt x="45637" y="54897"/>
                </a:lnTo>
                <a:lnTo>
                  <a:pt x="46032" y="47065"/>
                </a:lnTo>
                <a:lnTo>
                  <a:pt x="47320" y="38952"/>
                </a:lnTo>
                <a:lnTo>
                  <a:pt x="49506" y="30511"/>
                </a:lnTo>
                <a:lnTo>
                  <a:pt x="50731" y="26534"/>
                </a:lnTo>
                <a:lnTo>
                  <a:pt x="48543" y="23460"/>
                </a:lnTo>
                <a:lnTo>
                  <a:pt x="18565" y="618"/>
                </a:lnTo>
                <a:lnTo>
                  <a:pt x="172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737967" y="10480266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4" h="42545">
                <a:moveTo>
                  <a:pt x="45150" y="0"/>
                </a:moveTo>
                <a:lnTo>
                  <a:pt x="40386" y="950"/>
                </a:lnTo>
                <a:lnTo>
                  <a:pt x="34365" y="2810"/>
                </a:lnTo>
                <a:lnTo>
                  <a:pt x="13120" y="7036"/>
                </a:lnTo>
                <a:lnTo>
                  <a:pt x="6847" y="7624"/>
                </a:lnTo>
                <a:lnTo>
                  <a:pt x="2083" y="8575"/>
                </a:lnTo>
                <a:lnTo>
                  <a:pt x="0" y="11205"/>
                </a:lnTo>
                <a:lnTo>
                  <a:pt x="774" y="15067"/>
                </a:lnTo>
                <a:lnTo>
                  <a:pt x="28512" y="42018"/>
                </a:lnTo>
                <a:lnTo>
                  <a:pt x="30072" y="41958"/>
                </a:lnTo>
                <a:lnTo>
                  <a:pt x="48679" y="6752"/>
                </a:lnTo>
                <a:lnTo>
                  <a:pt x="48857" y="5500"/>
                </a:lnTo>
                <a:lnTo>
                  <a:pt x="48082" y="1636"/>
                </a:lnTo>
                <a:lnTo>
                  <a:pt x="45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35736" y="10663508"/>
            <a:ext cx="300990" cy="94615"/>
          </a:xfrm>
          <a:custGeom>
            <a:avLst/>
            <a:gdLst/>
            <a:ahLst/>
            <a:cxnLst/>
            <a:rect l="l" t="t" r="r" b="b"/>
            <a:pathLst>
              <a:path w="300990" h="94615">
                <a:moveTo>
                  <a:pt x="7662" y="56799"/>
                </a:moveTo>
                <a:lnTo>
                  <a:pt x="4307" y="57466"/>
                </a:lnTo>
                <a:lnTo>
                  <a:pt x="2408" y="58942"/>
                </a:lnTo>
                <a:lnTo>
                  <a:pt x="0" y="63958"/>
                </a:lnTo>
                <a:lnTo>
                  <a:pt x="811" y="68329"/>
                </a:lnTo>
                <a:lnTo>
                  <a:pt x="41418" y="84298"/>
                </a:lnTo>
                <a:lnTo>
                  <a:pt x="79795" y="92407"/>
                </a:lnTo>
                <a:lnTo>
                  <a:pt x="120372" y="94351"/>
                </a:lnTo>
                <a:lnTo>
                  <a:pt x="140658" y="92837"/>
                </a:lnTo>
                <a:lnTo>
                  <a:pt x="180727" y="84861"/>
                </a:lnTo>
                <a:lnTo>
                  <a:pt x="218736" y="70585"/>
                </a:lnTo>
                <a:lnTo>
                  <a:pt x="220377" y="69727"/>
                </a:lnTo>
                <a:lnTo>
                  <a:pt x="81533" y="69727"/>
                </a:lnTo>
                <a:lnTo>
                  <a:pt x="45155" y="65719"/>
                </a:lnTo>
                <a:lnTo>
                  <a:pt x="9940" y="57201"/>
                </a:lnTo>
                <a:lnTo>
                  <a:pt x="8847" y="56859"/>
                </a:lnTo>
                <a:lnTo>
                  <a:pt x="7662" y="56799"/>
                </a:lnTo>
                <a:close/>
              </a:path>
              <a:path w="300990" h="94615">
                <a:moveTo>
                  <a:pt x="292975" y="0"/>
                </a:moveTo>
                <a:lnTo>
                  <a:pt x="289624" y="666"/>
                </a:lnTo>
                <a:lnTo>
                  <a:pt x="288555" y="1177"/>
                </a:lnTo>
                <a:lnTo>
                  <a:pt x="287676" y="1911"/>
                </a:lnTo>
                <a:lnTo>
                  <a:pt x="258447" y="23259"/>
                </a:lnTo>
                <a:lnTo>
                  <a:pt x="192013" y="54580"/>
                </a:lnTo>
                <a:lnTo>
                  <a:pt x="118563" y="69202"/>
                </a:lnTo>
                <a:lnTo>
                  <a:pt x="81533" y="69727"/>
                </a:lnTo>
                <a:lnTo>
                  <a:pt x="220377" y="69727"/>
                </a:lnTo>
                <a:lnTo>
                  <a:pt x="269061" y="38979"/>
                </a:lnTo>
                <a:lnTo>
                  <a:pt x="297597" y="11929"/>
                </a:lnTo>
                <a:lnTo>
                  <a:pt x="300395" y="8690"/>
                </a:lnTo>
                <a:lnTo>
                  <a:pt x="299459" y="4342"/>
                </a:lnTo>
                <a:lnTo>
                  <a:pt x="295302" y="637"/>
                </a:lnTo>
                <a:lnTo>
                  <a:pt x="29297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95958" y="10738796"/>
            <a:ext cx="209550" cy="220345"/>
          </a:xfrm>
          <a:custGeom>
            <a:avLst/>
            <a:gdLst/>
            <a:ahLst/>
            <a:cxnLst/>
            <a:rect l="l" t="t" r="r" b="b"/>
            <a:pathLst>
              <a:path w="209550" h="220345">
                <a:moveTo>
                  <a:pt x="6215" y="38597"/>
                </a:moveTo>
                <a:lnTo>
                  <a:pt x="0" y="44068"/>
                </a:lnTo>
                <a:lnTo>
                  <a:pt x="546" y="45853"/>
                </a:lnTo>
                <a:lnTo>
                  <a:pt x="22340" y="84412"/>
                </a:lnTo>
                <a:lnTo>
                  <a:pt x="59937" y="118211"/>
                </a:lnTo>
                <a:lnTo>
                  <a:pt x="88090" y="137880"/>
                </a:lnTo>
                <a:lnTo>
                  <a:pt x="113358" y="155436"/>
                </a:lnTo>
                <a:lnTo>
                  <a:pt x="135846" y="173501"/>
                </a:lnTo>
                <a:lnTo>
                  <a:pt x="153491" y="193072"/>
                </a:lnTo>
                <a:lnTo>
                  <a:pt x="164232" y="215147"/>
                </a:lnTo>
                <a:lnTo>
                  <a:pt x="165025" y="217994"/>
                </a:lnTo>
                <a:lnTo>
                  <a:pt x="167885" y="219753"/>
                </a:lnTo>
                <a:lnTo>
                  <a:pt x="206116" y="212143"/>
                </a:lnTo>
                <a:lnTo>
                  <a:pt x="207447" y="211230"/>
                </a:lnTo>
                <a:lnTo>
                  <a:pt x="209103" y="208614"/>
                </a:lnTo>
                <a:lnTo>
                  <a:pt x="209362" y="207030"/>
                </a:lnTo>
                <a:lnTo>
                  <a:pt x="208981" y="205528"/>
                </a:lnTo>
                <a:lnTo>
                  <a:pt x="184776" y="159664"/>
                </a:lnTo>
                <a:lnTo>
                  <a:pt x="156072" y="131516"/>
                </a:lnTo>
                <a:lnTo>
                  <a:pt x="156233" y="129100"/>
                </a:lnTo>
                <a:lnTo>
                  <a:pt x="169166" y="109246"/>
                </a:lnTo>
                <a:lnTo>
                  <a:pt x="173476" y="102320"/>
                </a:lnTo>
                <a:lnTo>
                  <a:pt x="116200" y="102320"/>
                </a:lnTo>
                <a:lnTo>
                  <a:pt x="114779" y="101507"/>
                </a:lnTo>
                <a:lnTo>
                  <a:pt x="76821" y="74286"/>
                </a:lnTo>
                <a:lnTo>
                  <a:pt x="50118" y="45675"/>
                </a:lnTo>
                <a:lnTo>
                  <a:pt x="48951" y="43811"/>
                </a:lnTo>
                <a:lnTo>
                  <a:pt x="46782" y="42496"/>
                </a:lnTo>
                <a:lnTo>
                  <a:pt x="44408" y="42417"/>
                </a:lnTo>
                <a:lnTo>
                  <a:pt x="35448" y="41990"/>
                </a:lnTo>
                <a:lnTo>
                  <a:pt x="26129" y="41247"/>
                </a:lnTo>
                <a:lnTo>
                  <a:pt x="16574" y="40162"/>
                </a:lnTo>
                <a:lnTo>
                  <a:pt x="6215" y="38597"/>
                </a:lnTo>
                <a:close/>
              </a:path>
              <a:path w="209550" h="220345">
                <a:moveTo>
                  <a:pt x="199653" y="0"/>
                </a:moveTo>
                <a:lnTo>
                  <a:pt x="197784" y="372"/>
                </a:lnTo>
                <a:lnTo>
                  <a:pt x="197133" y="626"/>
                </a:lnTo>
                <a:lnTo>
                  <a:pt x="196542" y="998"/>
                </a:lnTo>
                <a:lnTo>
                  <a:pt x="188168" y="6022"/>
                </a:lnTo>
                <a:lnTo>
                  <a:pt x="179764" y="10644"/>
                </a:lnTo>
                <a:lnTo>
                  <a:pt x="171450" y="14859"/>
                </a:lnTo>
                <a:lnTo>
                  <a:pt x="163345" y="18663"/>
                </a:lnTo>
                <a:lnTo>
                  <a:pt x="161184" y="19643"/>
                </a:lnTo>
                <a:lnTo>
                  <a:pt x="159685" y="21689"/>
                </a:lnTo>
                <a:lnTo>
                  <a:pt x="145716" y="60534"/>
                </a:lnTo>
                <a:lnTo>
                  <a:pt x="121881" y="99198"/>
                </a:lnTo>
                <a:lnTo>
                  <a:pt x="116200" y="102320"/>
                </a:lnTo>
                <a:lnTo>
                  <a:pt x="173476" y="102320"/>
                </a:lnTo>
                <a:lnTo>
                  <a:pt x="193951" y="64811"/>
                </a:lnTo>
                <a:lnTo>
                  <a:pt x="205518" y="19643"/>
                </a:lnTo>
                <a:lnTo>
                  <a:pt x="205433" y="14859"/>
                </a:lnTo>
                <a:lnTo>
                  <a:pt x="205200" y="5224"/>
                </a:lnTo>
                <a:lnTo>
                  <a:pt x="205016" y="3339"/>
                </a:lnTo>
                <a:lnTo>
                  <a:pt x="203779" y="1542"/>
                </a:lnTo>
                <a:lnTo>
                  <a:pt x="200918" y="152"/>
                </a:lnTo>
                <a:lnTo>
                  <a:pt x="19965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69108" y="10900371"/>
            <a:ext cx="50800" cy="76200"/>
          </a:xfrm>
          <a:custGeom>
            <a:avLst/>
            <a:gdLst/>
            <a:ahLst/>
            <a:cxnLst/>
            <a:rect l="l" t="t" r="r" b="b"/>
            <a:pathLst>
              <a:path w="50800" h="76200">
                <a:moveTo>
                  <a:pt x="17229" y="0"/>
                </a:moveTo>
                <a:lnTo>
                  <a:pt x="1288" y="38730"/>
                </a:lnTo>
                <a:lnTo>
                  <a:pt x="0" y="55023"/>
                </a:lnTo>
                <a:lnTo>
                  <a:pt x="1118" y="70748"/>
                </a:lnTo>
                <a:lnTo>
                  <a:pt x="1342" y="72273"/>
                </a:lnTo>
                <a:lnTo>
                  <a:pt x="2203" y="73659"/>
                </a:lnTo>
                <a:lnTo>
                  <a:pt x="4738" y="75436"/>
                </a:lnTo>
                <a:lnTo>
                  <a:pt x="6339" y="75775"/>
                </a:lnTo>
                <a:lnTo>
                  <a:pt x="44501" y="68176"/>
                </a:lnTo>
                <a:lnTo>
                  <a:pt x="46491" y="65426"/>
                </a:lnTo>
                <a:lnTo>
                  <a:pt x="46128" y="62501"/>
                </a:lnTo>
                <a:lnTo>
                  <a:pt x="45637" y="54900"/>
                </a:lnTo>
                <a:lnTo>
                  <a:pt x="46032" y="47067"/>
                </a:lnTo>
                <a:lnTo>
                  <a:pt x="47320" y="38955"/>
                </a:lnTo>
                <a:lnTo>
                  <a:pt x="49508" y="30515"/>
                </a:lnTo>
                <a:lnTo>
                  <a:pt x="50731" y="26534"/>
                </a:lnTo>
                <a:lnTo>
                  <a:pt x="48544" y="23464"/>
                </a:lnTo>
                <a:lnTo>
                  <a:pt x="18571" y="618"/>
                </a:lnTo>
                <a:lnTo>
                  <a:pt x="172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7418" y="10771014"/>
            <a:ext cx="48895" cy="42545"/>
          </a:xfrm>
          <a:custGeom>
            <a:avLst/>
            <a:gdLst/>
            <a:ahLst/>
            <a:cxnLst/>
            <a:rect l="l" t="t" r="r" b="b"/>
            <a:pathLst>
              <a:path w="48895" h="42545">
                <a:moveTo>
                  <a:pt x="45148" y="0"/>
                </a:moveTo>
                <a:lnTo>
                  <a:pt x="40376" y="949"/>
                </a:lnTo>
                <a:lnTo>
                  <a:pt x="34363" y="2809"/>
                </a:lnTo>
                <a:lnTo>
                  <a:pt x="13114" y="7039"/>
                </a:lnTo>
                <a:lnTo>
                  <a:pt x="6846" y="7628"/>
                </a:lnTo>
                <a:lnTo>
                  <a:pt x="2075" y="8574"/>
                </a:lnTo>
                <a:lnTo>
                  <a:pt x="0" y="11209"/>
                </a:lnTo>
                <a:lnTo>
                  <a:pt x="773" y="15070"/>
                </a:lnTo>
                <a:lnTo>
                  <a:pt x="28506" y="42018"/>
                </a:lnTo>
                <a:lnTo>
                  <a:pt x="30070" y="41962"/>
                </a:lnTo>
                <a:lnTo>
                  <a:pt x="48674" y="6755"/>
                </a:lnTo>
                <a:lnTo>
                  <a:pt x="48849" y="5500"/>
                </a:lnTo>
                <a:lnTo>
                  <a:pt x="48076" y="1639"/>
                </a:lnTo>
                <a:lnTo>
                  <a:pt x="4514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45736" y="10265771"/>
            <a:ext cx="828675" cy="826769"/>
          </a:xfrm>
          <a:custGeom>
            <a:avLst/>
            <a:gdLst/>
            <a:ahLst/>
            <a:cxnLst/>
            <a:rect l="l" t="t" r="r" b="b"/>
            <a:pathLst>
              <a:path w="828675" h="826770">
                <a:moveTo>
                  <a:pt x="414764" y="0"/>
                </a:moveTo>
                <a:lnTo>
                  <a:pt x="374130" y="1993"/>
                </a:lnTo>
                <a:lnTo>
                  <a:pt x="333129" y="8079"/>
                </a:lnTo>
                <a:lnTo>
                  <a:pt x="286277" y="20239"/>
                </a:lnTo>
                <a:lnTo>
                  <a:pt x="242082" y="37328"/>
                </a:lnTo>
                <a:lnTo>
                  <a:pt x="200789" y="58979"/>
                </a:lnTo>
                <a:lnTo>
                  <a:pt x="162642" y="84829"/>
                </a:lnTo>
                <a:lnTo>
                  <a:pt x="127885" y="114513"/>
                </a:lnTo>
                <a:lnTo>
                  <a:pt x="96761" y="147666"/>
                </a:lnTo>
                <a:lnTo>
                  <a:pt x="69515" y="183924"/>
                </a:lnTo>
                <a:lnTo>
                  <a:pt x="46392" y="222921"/>
                </a:lnTo>
                <a:lnTo>
                  <a:pt x="27634" y="264294"/>
                </a:lnTo>
                <a:lnTo>
                  <a:pt x="13487" y="307678"/>
                </a:lnTo>
                <a:lnTo>
                  <a:pt x="4194" y="352708"/>
                </a:lnTo>
                <a:lnTo>
                  <a:pt x="0" y="399020"/>
                </a:lnTo>
                <a:lnTo>
                  <a:pt x="1147" y="446248"/>
                </a:lnTo>
                <a:lnTo>
                  <a:pt x="7882" y="494028"/>
                </a:lnTo>
                <a:lnTo>
                  <a:pt x="20443" y="541822"/>
                </a:lnTo>
                <a:lnTo>
                  <a:pt x="38183" y="586830"/>
                </a:lnTo>
                <a:lnTo>
                  <a:pt x="60707" y="628791"/>
                </a:lnTo>
                <a:lnTo>
                  <a:pt x="87622" y="667445"/>
                </a:lnTo>
                <a:lnTo>
                  <a:pt x="118537" y="702530"/>
                </a:lnTo>
                <a:lnTo>
                  <a:pt x="153056" y="733784"/>
                </a:lnTo>
                <a:lnTo>
                  <a:pt x="190788" y="760947"/>
                </a:lnTo>
                <a:lnTo>
                  <a:pt x="231340" y="783757"/>
                </a:lnTo>
                <a:lnTo>
                  <a:pt x="274317" y="801953"/>
                </a:lnTo>
                <a:lnTo>
                  <a:pt x="319327" y="815273"/>
                </a:lnTo>
                <a:lnTo>
                  <a:pt x="365977" y="823457"/>
                </a:lnTo>
                <a:lnTo>
                  <a:pt x="413874" y="826243"/>
                </a:lnTo>
                <a:lnTo>
                  <a:pt x="434133" y="825748"/>
                </a:lnTo>
                <a:lnTo>
                  <a:pt x="474976" y="821727"/>
                </a:lnTo>
                <a:lnTo>
                  <a:pt x="542360" y="806003"/>
                </a:lnTo>
                <a:lnTo>
                  <a:pt x="586556" y="788914"/>
                </a:lnTo>
                <a:lnTo>
                  <a:pt x="627851" y="767262"/>
                </a:lnTo>
                <a:lnTo>
                  <a:pt x="666000" y="741412"/>
                </a:lnTo>
                <a:lnTo>
                  <a:pt x="700758" y="711728"/>
                </a:lnTo>
                <a:lnTo>
                  <a:pt x="731883" y="678575"/>
                </a:lnTo>
                <a:lnTo>
                  <a:pt x="759130" y="642317"/>
                </a:lnTo>
                <a:lnTo>
                  <a:pt x="782254" y="603319"/>
                </a:lnTo>
                <a:lnTo>
                  <a:pt x="801012" y="561946"/>
                </a:lnTo>
                <a:lnTo>
                  <a:pt x="815159" y="518562"/>
                </a:lnTo>
                <a:lnTo>
                  <a:pt x="824452" y="473532"/>
                </a:lnTo>
                <a:lnTo>
                  <a:pt x="828646" y="427220"/>
                </a:lnTo>
                <a:lnTo>
                  <a:pt x="827498" y="379992"/>
                </a:lnTo>
                <a:lnTo>
                  <a:pt x="820763" y="332210"/>
                </a:lnTo>
                <a:lnTo>
                  <a:pt x="808200" y="284419"/>
                </a:lnTo>
                <a:lnTo>
                  <a:pt x="790460" y="239412"/>
                </a:lnTo>
                <a:lnTo>
                  <a:pt x="767936" y="197452"/>
                </a:lnTo>
                <a:lnTo>
                  <a:pt x="741020" y="158799"/>
                </a:lnTo>
                <a:lnTo>
                  <a:pt x="710106" y="123714"/>
                </a:lnTo>
                <a:lnTo>
                  <a:pt x="675586" y="92460"/>
                </a:lnTo>
                <a:lnTo>
                  <a:pt x="637854" y="65297"/>
                </a:lnTo>
                <a:lnTo>
                  <a:pt x="597303" y="42487"/>
                </a:lnTo>
                <a:lnTo>
                  <a:pt x="554325" y="24291"/>
                </a:lnTo>
                <a:lnTo>
                  <a:pt x="509314" y="10970"/>
                </a:lnTo>
                <a:lnTo>
                  <a:pt x="462663" y="2786"/>
                </a:lnTo>
                <a:lnTo>
                  <a:pt x="414764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30655" y="10250971"/>
            <a:ext cx="859155" cy="855980"/>
          </a:xfrm>
          <a:custGeom>
            <a:avLst/>
            <a:gdLst/>
            <a:ahLst/>
            <a:cxnLst/>
            <a:rect l="l" t="t" r="r" b="b"/>
            <a:pathLst>
              <a:path w="859155" h="855979">
                <a:moveTo>
                  <a:pt x="437453" y="0"/>
                </a:moveTo>
                <a:lnTo>
                  <a:pt x="391598" y="1611"/>
                </a:lnTo>
                <a:lnTo>
                  <a:pt x="345283" y="8266"/>
                </a:lnTo>
                <a:lnTo>
                  <a:pt x="299957" y="19854"/>
                </a:lnTo>
                <a:lnTo>
                  <a:pt x="257000" y="35922"/>
                </a:lnTo>
                <a:lnTo>
                  <a:pt x="216617" y="56162"/>
                </a:lnTo>
                <a:lnTo>
                  <a:pt x="179017" y="80264"/>
                </a:lnTo>
                <a:lnTo>
                  <a:pt x="144407" y="107918"/>
                </a:lnTo>
                <a:lnTo>
                  <a:pt x="112993" y="138815"/>
                </a:lnTo>
                <a:lnTo>
                  <a:pt x="84982" y="172646"/>
                </a:lnTo>
                <a:lnTo>
                  <a:pt x="60583" y="209100"/>
                </a:lnTo>
                <a:lnTo>
                  <a:pt x="40002" y="247869"/>
                </a:lnTo>
                <a:lnTo>
                  <a:pt x="23445" y="288643"/>
                </a:lnTo>
                <a:lnTo>
                  <a:pt x="11122" y="331112"/>
                </a:lnTo>
                <a:lnTo>
                  <a:pt x="3237" y="374966"/>
                </a:lnTo>
                <a:lnTo>
                  <a:pt x="0" y="419897"/>
                </a:lnTo>
                <a:lnTo>
                  <a:pt x="1615" y="465595"/>
                </a:lnTo>
                <a:lnTo>
                  <a:pt x="8292" y="511750"/>
                </a:lnTo>
                <a:lnTo>
                  <a:pt x="19921" y="556920"/>
                </a:lnTo>
                <a:lnTo>
                  <a:pt x="36045" y="599730"/>
                </a:lnTo>
                <a:lnTo>
                  <a:pt x="56356" y="639973"/>
                </a:lnTo>
                <a:lnTo>
                  <a:pt x="80542" y="677444"/>
                </a:lnTo>
                <a:lnTo>
                  <a:pt x="108292" y="711936"/>
                </a:lnTo>
                <a:lnTo>
                  <a:pt x="139296" y="743242"/>
                </a:lnTo>
                <a:lnTo>
                  <a:pt x="173244" y="771156"/>
                </a:lnTo>
                <a:lnTo>
                  <a:pt x="209825" y="795472"/>
                </a:lnTo>
                <a:lnTo>
                  <a:pt x="248728" y="815983"/>
                </a:lnTo>
                <a:lnTo>
                  <a:pt x="289642" y="832482"/>
                </a:lnTo>
                <a:lnTo>
                  <a:pt x="332258" y="844764"/>
                </a:lnTo>
                <a:lnTo>
                  <a:pt x="376264" y="852621"/>
                </a:lnTo>
                <a:lnTo>
                  <a:pt x="421350" y="855848"/>
                </a:lnTo>
                <a:lnTo>
                  <a:pt x="467205" y="854238"/>
                </a:lnTo>
                <a:lnTo>
                  <a:pt x="513519" y="847584"/>
                </a:lnTo>
                <a:lnTo>
                  <a:pt x="558844" y="835995"/>
                </a:lnTo>
                <a:lnTo>
                  <a:pt x="585888" y="825879"/>
                </a:lnTo>
                <a:lnTo>
                  <a:pt x="415872" y="825879"/>
                </a:lnTo>
                <a:lnTo>
                  <a:pt x="371101" y="821824"/>
                </a:lnTo>
                <a:lnTo>
                  <a:pt x="327555" y="812871"/>
                </a:lnTo>
                <a:lnTo>
                  <a:pt x="285589" y="799256"/>
                </a:lnTo>
                <a:lnTo>
                  <a:pt x="245558" y="781215"/>
                </a:lnTo>
                <a:lnTo>
                  <a:pt x="207818" y="758985"/>
                </a:lnTo>
                <a:lnTo>
                  <a:pt x="172724" y="732801"/>
                </a:lnTo>
                <a:lnTo>
                  <a:pt x="140631" y="702900"/>
                </a:lnTo>
                <a:lnTo>
                  <a:pt x="111896" y="669519"/>
                </a:lnTo>
                <a:lnTo>
                  <a:pt x="86873" y="632893"/>
                </a:lnTo>
                <a:lnTo>
                  <a:pt x="65917" y="593259"/>
                </a:lnTo>
                <a:lnTo>
                  <a:pt x="49384" y="550852"/>
                </a:lnTo>
                <a:lnTo>
                  <a:pt x="37630" y="505911"/>
                </a:lnTo>
                <a:lnTo>
                  <a:pt x="31157" y="459917"/>
                </a:lnTo>
                <a:lnTo>
                  <a:pt x="30073" y="414435"/>
                </a:lnTo>
                <a:lnTo>
                  <a:pt x="34141" y="369819"/>
                </a:lnTo>
                <a:lnTo>
                  <a:pt x="43124" y="326424"/>
                </a:lnTo>
                <a:lnTo>
                  <a:pt x="56786" y="284602"/>
                </a:lnTo>
                <a:lnTo>
                  <a:pt x="74888" y="244710"/>
                </a:lnTo>
                <a:lnTo>
                  <a:pt x="97195" y="207100"/>
                </a:lnTo>
                <a:lnTo>
                  <a:pt x="123469" y="172127"/>
                </a:lnTo>
                <a:lnTo>
                  <a:pt x="153472" y="140146"/>
                </a:lnTo>
                <a:lnTo>
                  <a:pt x="186969" y="111509"/>
                </a:lnTo>
                <a:lnTo>
                  <a:pt x="223721" y="86572"/>
                </a:lnTo>
                <a:lnTo>
                  <a:pt x="263492" y="65689"/>
                </a:lnTo>
                <a:lnTo>
                  <a:pt x="306045" y="49213"/>
                </a:lnTo>
                <a:lnTo>
                  <a:pt x="351143" y="37500"/>
                </a:lnTo>
                <a:lnTo>
                  <a:pt x="397296" y="31049"/>
                </a:lnTo>
                <a:lnTo>
                  <a:pt x="442936" y="29969"/>
                </a:lnTo>
                <a:lnTo>
                  <a:pt x="585542" y="29969"/>
                </a:lnTo>
                <a:lnTo>
                  <a:pt x="569162" y="23363"/>
                </a:lnTo>
                <a:lnTo>
                  <a:pt x="526546" y="11082"/>
                </a:lnTo>
                <a:lnTo>
                  <a:pt x="482540" y="3225"/>
                </a:lnTo>
                <a:lnTo>
                  <a:pt x="437453" y="0"/>
                </a:lnTo>
                <a:close/>
              </a:path>
              <a:path w="859155" h="855979">
                <a:moveTo>
                  <a:pt x="585542" y="29969"/>
                </a:moveTo>
                <a:lnTo>
                  <a:pt x="442936" y="29969"/>
                </a:lnTo>
                <a:lnTo>
                  <a:pt x="487706" y="34023"/>
                </a:lnTo>
                <a:lnTo>
                  <a:pt x="531252" y="42975"/>
                </a:lnTo>
                <a:lnTo>
                  <a:pt x="573218" y="56590"/>
                </a:lnTo>
                <a:lnTo>
                  <a:pt x="613248" y="74630"/>
                </a:lnTo>
                <a:lnTo>
                  <a:pt x="650988" y="96860"/>
                </a:lnTo>
                <a:lnTo>
                  <a:pt x="686082" y="123043"/>
                </a:lnTo>
                <a:lnTo>
                  <a:pt x="718174" y="152943"/>
                </a:lnTo>
                <a:lnTo>
                  <a:pt x="746909" y="186324"/>
                </a:lnTo>
                <a:lnTo>
                  <a:pt x="771932" y="222950"/>
                </a:lnTo>
                <a:lnTo>
                  <a:pt x="792888" y="262584"/>
                </a:lnTo>
                <a:lnTo>
                  <a:pt x="809420" y="304991"/>
                </a:lnTo>
                <a:lnTo>
                  <a:pt x="821174" y="349933"/>
                </a:lnTo>
                <a:lnTo>
                  <a:pt x="827647" y="395926"/>
                </a:lnTo>
                <a:lnTo>
                  <a:pt x="828731" y="441407"/>
                </a:lnTo>
                <a:lnTo>
                  <a:pt x="824663" y="486023"/>
                </a:lnTo>
                <a:lnTo>
                  <a:pt x="815680" y="529418"/>
                </a:lnTo>
                <a:lnTo>
                  <a:pt x="802019" y="571239"/>
                </a:lnTo>
                <a:lnTo>
                  <a:pt x="783917" y="611132"/>
                </a:lnTo>
                <a:lnTo>
                  <a:pt x="761611" y="648742"/>
                </a:lnTo>
                <a:lnTo>
                  <a:pt x="735338" y="683716"/>
                </a:lnTo>
                <a:lnTo>
                  <a:pt x="705335" y="715698"/>
                </a:lnTo>
                <a:lnTo>
                  <a:pt x="671839" y="744335"/>
                </a:lnTo>
                <a:lnTo>
                  <a:pt x="635087" y="769273"/>
                </a:lnTo>
                <a:lnTo>
                  <a:pt x="595316" y="790157"/>
                </a:lnTo>
                <a:lnTo>
                  <a:pt x="552763" y="806634"/>
                </a:lnTo>
                <a:lnTo>
                  <a:pt x="507666" y="818348"/>
                </a:lnTo>
                <a:lnTo>
                  <a:pt x="461512" y="824799"/>
                </a:lnTo>
                <a:lnTo>
                  <a:pt x="415872" y="825879"/>
                </a:lnTo>
                <a:lnTo>
                  <a:pt x="585888" y="825879"/>
                </a:lnTo>
                <a:lnTo>
                  <a:pt x="642185" y="799685"/>
                </a:lnTo>
                <a:lnTo>
                  <a:pt x="679786" y="775582"/>
                </a:lnTo>
                <a:lnTo>
                  <a:pt x="714397" y="747927"/>
                </a:lnTo>
                <a:lnTo>
                  <a:pt x="745812" y="717030"/>
                </a:lnTo>
                <a:lnTo>
                  <a:pt x="773823" y="683199"/>
                </a:lnTo>
                <a:lnTo>
                  <a:pt x="798223" y="646744"/>
                </a:lnTo>
                <a:lnTo>
                  <a:pt x="818805" y="607975"/>
                </a:lnTo>
                <a:lnTo>
                  <a:pt x="835361" y="567201"/>
                </a:lnTo>
                <a:lnTo>
                  <a:pt x="847685" y="524732"/>
                </a:lnTo>
                <a:lnTo>
                  <a:pt x="855570" y="480877"/>
                </a:lnTo>
                <a:lnTo>
                  <a:pt x="858808" y="435946"/>
                </a:lnTo>
                <a:lnTo>
                  <a:pt x="857191" y="390248"/>
                </a:lnTo>
                <a:lnTo>
                  <a:pt x="850514" y="344092"/>
                </a:lnTo>
                <a:lnTo>
                  <a:pt x="838885" y="298923"/>
                </a:lnTo>
                <a:lnTo>
                  <a:pt x="822760" y="256113"/>
                </a:lnTo>
                <a:lnTo>
                  <a:pt x="802449" y="215870"/>
                </a:lnTo>
                <a:lnTo>
                  <a:pt x="778263" y="178399"/>
                </a:lnTo>
                <a:lnTo>
                  <a:pt x="750513" y="143908"/>
                </a:lnTo>
                <a:lnTo>
                  <a:pt x="719508" y="112602"/>
                </a:lnTo>
                <a:lnTo>
                  <a:pt x="685560" y="84688"/>
                </a:lnTo>
                <a:lnTo>
                  <a:pt x="648980" y="60372"/>
                </a:lnTo>
                <a:lnTo>
                  <a:pt x="610077" y="39862"/>
                </a:lnTo>
                <a:lnTo>
                  <a:pt x="585542" y="2996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53404" y="10511492"/>
            <a:ext cx="213360" cy="335280"/>
          </a:xfrm>
          <a:custGeom>
            <a:avLst/>
            <a:gdLst/>
            <a:ahLst/>
            <a:cxnLst/>
            <a:rect l="l" t="t" r="r" b="b"/>
            <a:pathLst>
              <a:path w="213359" h="335279">
                <a:moveTo>
                  <a:pt x="50472" y="242855"/>
                </a:moveTo>
                <a:lnTo>
                  <a:pt x="34273" y="246079"/>
                </a:lnTo>
                <a:lnTo>
                  <a:pt x="29014" y="253934"/>
                </a:lnTo>
                <a:lnTo>
                  <a:pt x="30634" y="262006"/>
                </a:lnTo>
                <a:lnTo>
                  <a:pt x="44917" y="295967"/>
                </a:lnTo>
                <a:lnTo>
                  <a:pt x="70310" y="320997"/>
                </a:lnTo>
                <a:lnTo>
                  <a:pt x="103260" y="334738"/>
                </a:lnTo>
                <a:lnTo>
                  <a:pt x="140216" y="334830"/>
                </a:lnTo>
                <a:lnTo>
                  <a:pt x="174300" y="320597"/>
                </a:lnTo>
                <a:lnTo>
                  <a:pt x="189198" y="305594"/>
                </a:lnTo>
                <a:lnTo>
                  <a:pt x="134352" y="305594"/>
                </a:lnTo>
                <a:lnTo>
                  <a:pt x="109267" y="305532"/>
                </a:lnTo>
                <a:lnTo>
                  <a:pt x="86901" y="296204"/>
                </a:lnTo>
                <a:lnTo>
                  <a:pt x="69665" y="279215"/>
                </a:lnTo>
                <a:lnTo>
                  <a:pt x="59971" y="256167"/>
                </a:lnTo>
                <a:lnTo>
                  <a:pt x="58352" y="248091"/>
                </a:lnTo>
                <a:lnTo>
                  <a:pt x="50472" y="242855"/>
                </a:lnTo>
                <a:close/>
              </a:path>
              <a:path w="213359" h="335279">
                <a:moveTo>
                  <a:pt x="73097" y="0"/>
                </a:moveTo>
                <a:lnTo>
                  <a:pt x="39013" y="14232"/>
                </a:lnTo>
                <a:lnTo>
                  <a:pt x="13890" y="39531"/>
                </a:lnTo>
                <a:lnTo>
                  <a:pt x="96" y="72359"/>
                </a:lnTo>
                <a:lnTo>
                  <a:pt x="0" y="109174"/>
                </a:lnTo>
                <a:lnTo>
                  <a:pt x="14283" y="143140"/>
                </a:lnTo>
                <a:lnTo>
                  <a:pt x="39678" y="168178"/>
                </a:lnTo>
                <a:lnTo>
                  <a:pt x="72631" y="181924"/>
                </a:lnTo>
                <a:lnTo>
                  <a:pt x="134674" y="182081"/>
                </a:lnTo>
                <a:lnTo>
                  <a:pt x="157042" y="191416"/>
                </a:lnTo>
                <a:lnTo>
                  <a:pt x="174279" y="208417"/>
                </a:lnTo>
                <a:lnTo>
                  <a:pt x="183974" y="231481"/>
                </a:lnTo>
                <a:lnTo>
                  <a:pt x="183908" y="256473"/>
                </a:lnTo>
                <a:lnTo>
                  <a:pt x="174544" y="278758"/>
                </a:lnTo>
                <a:lnTo>
                  <a:pt x="157489" y="295933"/>
                </a:lnTo>
                <a:lnTo>
                  <a:pt x="134352" y="305594"/>
                </a:lnTo>
                <a:lnTo>
                  <a:pt x="189198" y="305594"/>
                </a:lnTo>
                <a:lnTo>
                  <a:pt x="199425" y="295295"/>
                </a:lnTo>
                <a:lnTo>
                  <a:pt x="213220" y="262464"/>
                </a:lnTo>
                <a:lnTo>
                  <a:pt x="213313" y="225641"/>
                </a:lnTo>
                <a:lnTo>
                  <a:pt x="199028" y="191667"/>
                </a:lnTo>
                <a:lnTo>
                  <a:pt x="173633" y="166625"/>
                </a:lnTo>
                <a:lnTo>
                  <a:pt x="140681" y="152876"/>
                </a:lnTo>
                <a:lnTo>
                  <a:pt x="78638" y="152718"/>
                </a:lnTo>
                <a:lnTo>
                  <a:pt x="56270" y="143387"/>
                </a:lnTo>
                <a:lnTo>
                  <a:pt x="39032" y="126390"/>
                </a:lnTo>
                <a:lnTo>
                  <a:pt x="29336" y="103334"/>
                </a:lnTo>
                <a:lnTo>
                  <a:pt x="29403" y="78348"/>
                </a:lnTo>
                <a:lnTo>
                  <a:pt x="38767" y="56067"/>
                </a:lnTo>
                <a:lnTo>
                  <a:pt x="55822" y="38896"/>
                </a:lnTo>
                <a:lnTo>
                  <a:pt x="78957" y="29235"/>
                </a:lnTo>
                <a:lnTo>
                  <a:pt x="158636" y="29235"/>
                </a:lnTo>
                <a:lnTo>
                  <a:pt x="143004" y="13828"/>
                </a:lnTo>
                <a:lnTo>
                  <a:pt x="110053" y="89"/>
                </a:lnTo>
                <a:lnTo>
                  <a:pt x="73097" y="0"/>
                </a:lnTo>
                <a:close/>
              </a:path>
              <a:path w="213359" h="335279">
                <a:moveTo>
                  <a:pt x="158636" y="29235"/>
                </a:moveTo>
                <a:lnTo>
                  <a:pt x="78957" y="29235"/>
                </a:lnTo>
                <a:lnTo>
                  <a:pt x="104045" y="29295"/>
                </a:lnTo>
                <a:lnTo>
                  <a:pt x="126414" y="38620"/>
                </a:lnTo>
                <a:lnTo>
                  <a:pt x="143651" y="55605"/>
                </a:lnTo>
                <a:lnTo>
                  <a:pt x="153347" y="78648"/>
                </a:lnTo>
                <a:lnTo>
                  <a:pt x="154959" y="86720"/>
                </a:lnTo>
                <a:lnTo>
                  <a:pt x="162844" y="91960"/>
                </a:lnTo>
                <a:lnTo>
                  <a:pt x="179042" y="88733"/>
                </a:lnTo>
                <a:lnTo>
                  <a:pt x="184299" y="80881"/>
                </a:lnTo>
                <a:lnTo>
                  <a:pt x="182676" y="72809"/>
                </a:lnTo>
                <a:lnTo>
                  <a:pt x="168396" y="38855"/>
                </a:lnTo>
                <a:lnTo>
                  <a:pt x="158636" y="292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74407" y="10815473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4" y="0"/>
                </a:moveTo>
                <a:lnTo>
                  <a:pt x="5245" y="3227"/>
                </a:lnTo>
                <a:lnTo>
                  <a:pt x="0" y="11079"/>
                </a:lnTo>
                <a:lnTo>
                  <a:pt x="13444" y="78164"/>
                </a:lnTo>
                <a:lnTo>
                  <a:pt x="21318" y="83400"/>
                </a:lnTo>
                <a:lnTo>
                  <a:pt x="37527" y="80176"/>
                </a:lnTo>
                <a:lnTo>
                  <a:pt x="42784" y="72324"/>
                </a:lnTo>
                <a:lnTo>
                  <a:pt x="29328" y="5239"/>
                </a:lnTo>
                <a:lnTo>
                  <a:pt x="2145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02931" y="10458908"/>
            <a:ext cx="43180" cy="83820"/>
          </a:xfrm>
          <a:custGeom>
            <a:avLst/>
            <a:gdLst/>
            <a:ahLst/>
            <a:cxnLst/>
            <a:rect l="l" t="t" r="r" b="b"/>
            <a:pathLst>
              <a:path w="43180" h="83820">
                <a:moveTo>
                  <a:pt x="21456" y="0"/>
                </a:moveTo>
                <a:lnTo>
                  <a:pt x="5253" y="3227"/>
                </a:lnTo>
                <a:lnTo>
                  <a:pt x="0" y="11079"/>
                </a:lnTo>
                <a:lnTo>
                  <a:pt x="13450" y="78193"/>
                </a:lnTo>
                <a:lnTo>
                  <a:pt x="21330" y="83429"/>
                </a:lnTo>
                <a:lnTo>
                  <a:pt x="37533" y="80205"/>
                </a:lnTo>
                <a:lnTo>
                  <a:pt x="42788" y="72353"/>
                </a:lnTo>
                <a:lnTo>
                  <a:pt x="29336" y="5239"/>
                </a:lnTo>
                <a:lnTo>
                  <a:pt x="214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 txBox="1"/>
          <p:nvPr/>
        </p:nvSpPr>
        <p:spPr>
          <a:xfrm>
            <a:off x="1327078" y="10572005"/>
            <a:ext cx="95885" cy="142240"/>
          </a:xfrm>
          <a:prstGeom prst="rect">
            <a:avLst/>
          </a:prstGeom>
        </p:spPr>
        <p:txBody>
          <a:bodyPr vert="vert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22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240000">
            <a:off x="1342830" y="10732326"/>
            <a:ext cx="6185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720000">
            <a:off x="1325853" y="10777023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7260000">
            <a:off x="1300985" y="10823458"/>
            <a:ext cx="681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7920000">
            <a:off x="1261841" y="10870103"/>
            <a:ext cx="75895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8820000">
            <a:off x="1195887" y="10926398"/>
            <a:ext cx="736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9360000">
            <a:off x="1156462" y="10950149"/>
            <a:ext cx="6120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9360000">
            <a:off x="1144480" y="10884753"/>
            <a:ext cx="6341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0080000">
            <a:off x="1091434" y="10969948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0620000">
            <a:off x="1042523" y="10975705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160000">
            <a:off x="998528" y="10974245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1940000">
            <a:off x="918989" y="10958306"/>
            <a:ext cx="7320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40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1940000">
            <a:off x="909318" y="10895655"/>
            <a:ext cx="61751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2600000">
            <a:off x="868580" y="10934878"/>
            <a:ext cx="68538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3140000">
            <a:off x="825451" y="10905635"/>
            <a:ext cx="6694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3620000">
            <a:off x="793868" y="10874036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4100000">
            <a:off x="764400" y="10839403"/>
            <a:ext cx="6357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4940000">
            <a:off x="728755" y="10772115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5720000">
            <a:off x="708936" y="10702143"/>
            <a:ext cx="62877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680461" y="10574066"/>
            <a:ext cx="95250" cy="139065"/>
          </a:xfrm>
          <a:prstGeom prst="rect">
            <a:avLst/>
          </a:prstGeom>
        </p:spPr>
        <p:txBody>
          <a:bodyPr vert="vert270" wrap="square" lIns="0" tIns="38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600" b="1" baseline="-20833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600" b="1" spc="7" baseline="-208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6740000">
            <a:off x="709010" y="10608547"/>
            <a:ext cx="61529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7400000">
            <a:off x="724871" y="10545532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7880000">
            <a:off x="740760" y="10504670"/>
            <a:ext cx="6466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8360000">
            <a:off x="766204" y="10465139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8900000">
            <a:off x="794872" y="10429400"/>
            <a:ext cx="650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380000">
            <a:off x="830406" y="10398610"/>
            <a:ext cx="6253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9800000">
            <a:off x="866918" y="10374691"/>
            <a:ext cx="6120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0580000">
            <a:off x="928758" y="10345930"/>
            <a:ext cx="68134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1060000">
            <a:off x="978596" y="10335013"/>
            <a:ext cx="60883" cy="52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9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20000">
            <a:off x="1043733" y="10331587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00000">
            <a:off x="1088065" y="10336949"/>
            <a:ext cx="6503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4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80000">
            <a:off x="1133868" y="10348797"/>
            <a:ext cx="62877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20000">
            <a:off x="1175697" y="10367519"/>
            <a:ext cx="6694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60000">
            <a:off x="1219561" y="10394617"/>
            <a:ext cx="6616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700000">
            <a:off x="1258033" y="10427289"/>
            <a:ext cx="65408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180000">
            <a:off x="1289778" y="10462856"/>
            <a:ext cx="62194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3540000">
            <a:off x="1312340" y="10492297"/>
            <a:ext cx="55623" cy="5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05"/>
              </a:lnSpc>
            </a:pP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3960000">
            <a:off x="1282672" y="10487847"/>
            <a:ext cx="132241" cy="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400" b="1" spc="-3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4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600" b="1" spc="-37" baseline="-20833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600" baseline="-20833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4560000">
            <a:off x="1305858" y="10541757"/>
            <a:ext cx="123836" cy="5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415"/>
              </a:lnSpc>
            </a:pPr>
            <a:r>
              <a:rPr sz="600" b="1" spc="-15" baseline="6944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400" b="1" spc="-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1654258" y="10743388"/>
            <a:ext cx="32131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0940000">
            <a:off x="81783" y="10614523"/>
            <a:ext cx="38365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50"/>
              </a:lnSpc>
            </a:pPr>
            <a:r>
              <a:rPr sz="350" b="1" spc="45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0" y="10297190"/>
            <a:ext cx="101600" cy="278130"/>
          </a:xfrm>
          <a:custGeom>
            <a:avLst/>
            <a:gdLst/>
            <a:ahLst/>
            <a:cxnLst/>
            <a:rect l="l" t="t" r="r" b="b"/>
            <a:pathLst>
              <a:path w="101600" h="278129">
                <a:moveTo>
                  <a:pt x="95737" y="0"/>
                </a:moveTo>
                <a:lnTo>
                  <a:pt x="69900" y="5143"/>
                </a:lnTo>
                <a:lnTo>
                  <a:pt x="75220" y="53446"/>
                </a:lnTo>
                <a:lnTo>
                  <a:pt x="72004" y="100297"/>
                </a:lnTo>
                <a:lnTo>
                  <a:pt x="60808" y="144877"/>
                </a:lnTo>
                <a:lnTo>
                  <a:pt x="42189" y="186366"/>
                </a:lnTo>
                <a:lnTo>
                  <a:pt x="16703" y="223943"/>
                </a:lnTo>
                <a:lnTo>
                  <a:pt x="0" y="241197"/>
                </a:lnTo>
                <a:lnTo>
                  <a:pt x="0" y="277684"/>
                </a:lnTo>
                <a:lnTo>
                  <a:pt x="52286" y="220329"/>
                </a:lnTo>
                <a:lnTo>
                  <a:pt x="74473" y="181331"/>
                </a:lnTo>
                <a:lnTo>
                  <a:pt x="90357" y="139142"/>
                </a:lnTo>
                <a:lnTo>
                  <a:pt x="99492" y="94419"/>
                </a:lnTo>
                <a:lnTo>
                  <a:pt x="101433" y="47819"/>
                </a:lnTo>
                <a:lnTo>
                  <a:pt x="957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048901" y="10721876"/>
            <a:ext cx="244475" cy="344805"/>
          </a:xfrm>
          <a:custGeom>
            <a:avLst/>
            <a:gdLst/>
            <a:ahLst/>
            <a:cxnLst/>
            <a:rect l="l" t="t" r="r" b="b"/>
            <a:pathLst>
              <a:path w="244475" h="344804">
                <a:moveTo>
                  <a:pt x="239060" y="0"/>
                </a:moveTo>
                <a:lnTo>
                  <a:pt x="192029" y="13194"/>
                </a:lnTo>
                <a:lnTo>
                  <a:pt x="149077" y="32862"/>
                </a:lnTo>
                <a:lnTo>
                  <a:pt x="110650" y="58348"/>
                </a:lnTo>
                <a:lnTo>
                  <a:pt x="77191" y="88995"/>
                </a:lnTo>
                <a:lnTo>
                  <a:pt x="49146" y="124146"/>
                </a:lnTo>
                <a:lnTo>
                  <a:pt x="26960" y="163144"/>
                </a:lnTo>
                <a:lnTo>
                  <a:pt x="11077" y="205333"/>
                </a:lnTo>
                <a:lnTo>
                  <a:pt x="1942" y="250056"/>
                </a:lnTo>
                <a:lnTo>
                  <a:pt x="0" y="296656"/>
                </a:lnTo>
                <a:lnTo>
                  <a:pt x="5695" y="344476"/>
                </a:lnTo>
                <a:lnTo>
                  <a:pt x="31537" y="339333"/>
                </a:lnTo>
                <a:lnTo>
                  <a:pt x="26217" y="291030"/>
                </a:lnTo>
                <a:lnTo>
                  <a:pt x="29433" y="244178"/>
                </a:lnTo>
                <a:lnTo>
                  <a:pt x="40629" y="199597"/>
                </a:lnTo>
                <a:lnTo>
                  <a:pt x="59248" y="158108"/>
                </a:lnTo>
                <a:lnTo>
                  <a:pt x="84733" y="120531"/>
                </a:lnTo>
                <a:lnTo>
                  <a:pt x="116530" y="87686"/>
                </a:lnTo>
                <a:lnTo>
                  <a:pt x="154081" y="60393"/>
                </a:lnTo>
                <a:lnTo>
                  <a:pt x="196830" y="39472"/>
                </a:lnTo>
                <a:lnTo>
                  <a:pt x="244222" y="25744"/>
                </a:lnTo>
                <a:lnTo>
                  <a:pt x="2390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832467" y="9944650"/>
            <a:ext cx="346075" cy="243840"/>
          </a:xfrm>
          <a:custGeom>
            <a:avLst/>
            <a:gdLst/>
            <a:ahLst/>
            <a:cxnLst/>
            <a:rect l="l" t="t" r="r" b="b"/>
            <a:pathLst>
              <a:path w="346075" h="243840">
                <a:moveTo>
                  <a:pt x="25831" y="0"/>
                </a:moveTo>
                <a:lnTo>
                  <a:pt x="0" y="5141"/>
                </a:lnTo>
                <a:lnTo>
                  <a:pt x="13240" y="52008"/>
                </a:lnTo>
                <a:lnTo>
                  <a:pt x="32977" y="94811"/>
                </a:lnTo>
                <a:lnTo>
                  <a:pt x="58552" y="133105"/>
                </a:lnTo>
                <a:lnTo>
                  <a:pt x="89305" y="166448"/>
                </a:lnTo>
                <a:lnTo>
                  <a:pt x="124578" y="194395"/>
                </a:lnTo>
                <a:lnTo>
                  <a:pt x="163711" y="216505"/>
                </a:lnTo>
                <a:lnTo>
                  <a:pt x="206045" y="232334"/>
                </a:lnTo>
                <a:lnTo>
                  <a:pt x="250922" y="241438"/>
                </a:lnTo>
                <a:lnTo>
                  <a:pt x="297681" y="243374"/>
                </a:lnTo>
                <a:lnTo>
                  <a:pt x="345664" y="237699"/>
                </a:lnTo>
                <a:lnTo>
                  <a:pt x="341565" y="217251"/>
                </a:lnTo>
                <a:lnTo>
                  <a:pt x="292033" y="217251"/>
                </a:lnTo>
                <a:lnTo>
                  <a:pt x="245020" y="214046"/>
                </a:lnTo>
                <a:lnTo>
                  <a:pt x="200286" y="202889"/>
                </a:lnTo>
                <a:lnTo>
                  <a:pt x="158655" y="184334"/>
                </a:lnTo>
                <a:lnTo>
                  <a:pt x="120949" y="158937"/>
                </a:lnTo>
                <a:lnTo>
                  <a:pt x="87990" y="127250"/>
                </a:lnTo>
                <a:lnTo>
                  <a:pt x="60603" y="89829"/>
                </a:lnTo>
                <a:lnTo>
                  <a:pt x="39609" y="47227"/>
                </a:lnTo>
                <a:lnTo>
                  <a:pt x="25831" y="0"/>
                </a:lnTo>
                <a:close/>
              </a:path>
              <a:path w="346075" h="243840">
                <a:moveTo>
                  <a:pt x="340502" y="211951"/>
                </a:moveTo>
                <a:lnTo>
                  <a:pt x="292033" y="217251"/>
                </a:lnTo>
                <a:lnTo>
                  <a:pt x="341565" y="217251"/>
                </a:lnTo>
                <a:lnTo>
                  <a:pt x="340502" y="21195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0" y="11201589"/>
            <a:ext cx="243840" cy="107314"/>
          </a:xfrm>
          <a:custGeom>
            <a:avLst/>
            <a:gdLst/>
            <a:ahLst/>
            <a:cxnLst/>
            <a:rect l="l" t="t" r="r" b="b"/>
            <a:pathLst>
              <a:path w="243840" h="107315">
                <a:moveTo>
                  <a:pt x="31221" y="0"/>
                </a:moveTo>
                <a:lnTo>
                  <a:pt x="21277" y="183"/>
                </a:lnTo>
                <a:lnTo>
                  <a:pt x="11272" y="735"/>
                </a:lnTo>
                <a:lnTo>
                  <a:pt x="1215" y="1662"/>
                </a:lnTo>
                <a:lnTo>
                  <a:pt x="0" y="1819"/>
                </a:lnTo>
                <a:lnTo>
                  <a:pt x="0" y="47298"/>
                </a:lnTo>
                <a:lnTo>
                  <a:pt x="11960" y="106967"/>
                </a:lnTo>
                <a:lnTo>
                  <a:pt x="243280" y="106967"/>
                </a:lnTo>
                <a:lnTo>
                  <a:pt x="209487" y="69190"/>
                </a:lnTo>
                <a:lnTo>
                  <a:pt x="170999" y="39918"/>
                </a:lnTo>
                <a:lnTo>
                  <a:pt x="127801" y="18185"/>
                </a:lnTo>
                <a:lnTo>
                  <a:pt x="80879" y="4657"/>
                </a:lnTo>
                <a:lnTo>
                  <a:pt x="3122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0" y="11248887"/>
            <a:ext cx="12065" cy="59690"/>
          </a:xfrm>
          <a:custGeom>
            <a:avLst/>
            <a:gdLst/>
            <a:ahLst/>
            <a:cxnLst/>
            <a:rect l="l" t="t" r="r" b="b"/>
            <a:pathLst>
              <a:path w="12065" h="59690">
                <a:moveTo>
                  <a:pt x="0" y="0"/>
                </a:moveTo>
                <a:lnTo>
                  <a:pt x="0" y="58153"/>
                </a:lnTo>
                <a:lnTo>
                  <a:pt x="303" y="59669"/>
                </a:lnTo>
                <a:lnTo>
                  <a:pt x="11960" y="59669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0" y="11190046"/>
            <a:ext cx="260985" cy="118745"/>
          </a:xfrm>
          <a:custGeom>
            <a:avLst/>
            <a:gdLst/>
            <a:ahLst/>
            <a:cxnLst/>
            <a:rect l="l" t="t" r="r" b="b"/>
            <a:pathLst>
              <a:path w="260985" h="118745">
                <a:moveTo>
                  <a:pt x="116094" y="11542"/>
                </a:moveTo>
                <a:lnTo>
                  <a:pt x="31221" y="11542"/>
                </a:lnTo>
                <a:lnTo>
                  <a:pt x="80879" y="16199"/>
                </a:lnTo>
                <a:lnTo>
                  <a:pt x="127801" y="29727"/>
                </a:lnTo>
                <a:lnTo>
                  <a:pt x="170999" y="51460"/>
                </a:lnTo>
                <a:lnTo>
                  <a:pt x="209487" y="80732"/>
                </a:lnTo>
                <a:lnTo>
                  <a:pt x="242275" y="116877"/>
                </a:lnTo>
                <a:lnTo>
                  <a:pt x="243280" y="118509"/>
                </a:lnTo>
                <a:lnTo>
                  <a:pt x="260961" y="118509"/>
                </a:lnTo>
                <a:lnTo>
                  <a:pt x="239216" y="89105"/>
                </a:lnTo>
                <a:lnTo>
                  <a:pt x="207286" y="58516"/>
                </a:lnTo>
                <a:lnTo>
                  <a:pt x="170782" y="33753"/>
                </a:lnTo>
                <a:lnTo>
                  <a:pt x="130544" y="15373"/>
                </a:lnTo>
                <a:lnTo>
                  <a:pt x="116094" y="11542"/>
                </a:lnTo>
                <a:close/>
              </a:path>
              <a:path w="260985" h="118745">
                <a:moveTo>
                  <a:pt x="42227" y="0"/>
                </a:moveTo>
                <a:lnTo>
                  <a:pt x="29407" y="313"/>
                </a:lnTo>
                <a:lnTo>
                  <a:pt x="16514" y="1262"/>
                </a:lnTo>
                <a:lnTo>
                  <a:pt x="3563" y="2859"/>
                </a:lnTo>
                <a:lnTo>
                  <a:pt x="0" y="3478"/>
                </a:lnTo>
                <a:lnTo>
                  <a:pt x="0" y="13362"/>
                </a:lnTo>
                <a:lnTo>
                  <a:pt x="1215" y="13204"/>
                </a:lnTo>
                <a:lnTo>
                  <a:pt x="11272" y="12277"/>
                </a:lnTo>
                <a:lnTo>
                  <a:pt x="21277" y="11725"/>
                </a:lnTo>
                <a:lnTo>
                  <a:pt x="31221" y="11542"/>
                </a:lnTo>
                <a:lnTo>
                  <a:pt x="116094" y="11542"/>
                </a:lnTo>
                <a:lnTo>
                  <a:pt x="87413" y="3936"/>
                </a:lnTo>
                <a:lnTo>
                  <a:pt x="42227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075551" y="10750915"/>
            <a:ext cx="251460" cy="290195"/>
          </a:xfrm>
          <a:custGeom>
            <a:avLst/>
            <a:gdLst/>
            <a:ahLst/>
            <a:cxnLst/>
            <a:rect l="l" t="t" r="r" b="b"/>
            <a:pathLst>
              <a:path w="251460" h="290195">
                <a:moveTo>
                  <a:pt x="202976" y="0"/>
                </a:moveTo>
                <a:lnTo>
                  <a:pt x="155372" y="16652"/>
                </a:lnTo>
                <a:lnTo>
                  <a:pt x="112943" y="40718"/>
                </a:lnTo>
                <a:lnTo>
                  <a:pt x="76305" y="71288"/>
                </a:lnTo>
                <a:lnTo>
                  <a:pt x="46075" y="107453"/>
                </a:lnTo>
                <a:lnTo>
                  <a:pt x="22869" y="148303"/>
                </a:lnTo>
                <a:lnTo>
                  <a:pt x="7305" y="192928"/>
                </a:lnTo>
                <a:lnTo>
                  <a:pt x="0" y="240418"/>
                </a:lnTo>
                <a:lnTo>
                  <a:pt x="1568" y="289864"/>
                </a:lnTo>
                <a:lnTo>
                  <a:pt x="251121" y="240187"/>
                </a:lnTo>
                <a:lnTo>
                  <a:pt x="20297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077119" y="10748496"/>
            <a:ext cx="262890" cy="309880"/>
          </a:xfrm>
          <a:custGeom>
            <a:avLst/>
            <a:gdLst/>
            <a:ahLst/>
            <a:cxnLst/>
            <a:rect l="l" t="t" r="r" b="b"/>
            <a:pathLst>
              <a:path w="262889" h="309879">
                <a:moveTo>
                  <a:pt x="211752" y="0"/>
                </a:moveTo>
                <a:lnTo>
                  <a:pt x="208276" y="745"/>
                </a:lnTo>
                <a:lnTo>
                  <a:pt x="204820" y="1553"/>
                </a:lnTo>
                <a:lnTo>
                  <a:pt x="201407" y="2418"/>
                </a:lnTo>
                <a:lnTo>
                  <a:pt x="249552" y="242606"/>
                </a:lnTo>
                <a:lnTo>
                  <a:pt x="0" y="292283"/>
                </a:lnTo>
                <a:lnTo>
                  <a:pt x="722" y="298074"/>
                </a:lnTo>
                <a:lnTo>
                  <a:pt x="1622" y="303877"/>
                </a:lnTo>
                <a:lnTo>
                  <a:pt x="2722" y="309702"/>
                </a:lnTo>
                <a:lnTo>
                  <a:pt x="3978" y="309765"/>
                </a:lnTo>
                <a:lnTo>
                  <a:pt x="5643" y="309683"/>
                </a:lnTo>
                <a:lnTo>
                  <a:pt x="258107" y="259428"/>
                </a:lnTo>
                <a:lnTo>
                  <a:pt x="262588" y="252738"/>
                </a:lnTo>
                <a:lnTo>
                  <a:pt x="212182" y="1300"/>
                </a:lnTo>
                <a:lnTo>
                  <a:pt x="211993" y="637"/>
                </a:lnTo>
                <a:lnTo>
                  <a:pt x="21175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063526" y="10740268"/>
            <a:ext cx="225425" cy="318135"/>
          </a:xfrm>
          <a:custGeom>
            <a:avLst/>
            <a:gdLst/>
            <a:ahLst/>
            <a:cxnLst/>
            <a:rect l="l" t="t" r="r" b="b"/>
            <a:pathLst>
              <a:path w="225425" h="318134">
                <a:moveTo>
                  <a:pt x="218708" y="0"/>
                </a:moveTo>
                <a:lnTo>
                  <a:pt x="165513" y="13580"/>
                </a:lnTo>
                <a:lnTo>
                  <a:pt x="124385" y="34150"/>
                </a:lnTo>
                <a:lnTo>
                  <a:pt x="88117" y="61087"/>
                </a:lnTo>
                <a:lnTo>
                  <a:pt x="57288" y="93522"/>
                </a:lnTo>
                <a:lnTo>
                  <a:pt x="32480" y="130587"/>
                </a:lnTo>
                <a:lnTo>
                  <a:pt x="14276" y="171414"/>
                </a:lnTo>
                <a:lnTo>
                  <a:pt x="3255" y="215133"/>
                </a:lnTo>
                <a:lnTo>
                  <a:pt x="0" y="260877"/>
                </a:lnTo>
                <a:lnTo>
                  <a:pt x="5091" y="307778"/>
                </a:lnTo>
                <a:lnTo>
                  <a:pt x="6211" y="313391"/>
                </a:lnTo>
                <a:lnTo>
                  <a:pt x="10881" y="317393"/>
                </a:lnTo>
                <a:lnTo>
                  <a:pt x="16316" y="317930"/>
                </a:lnTo>
                <a:lnTo>
                  <a:pt x="15216" y="312105"/>
                </a:lnTo>
                <a:lnTo>
                  <a:pt x="14316" y="306302"/>
                </a:lnTo>
                <a:lnTo>
                  <a:pt x="13593" y="300511"/>
                </a:lnTo>
                <a:lnTo>
                  <a:pt x="12024" y="251065"/>
                </a:lnTo>
                <a:lnTo>
                  <a:pt x="19330" y="203575"/>
                </a:lnTo>
                <a:lnTo>
                  <a:pt x="34894" y="158950"/>
                </a:lnTo>
                <a:lnTo>
                  <a:pt x="58100" y="118100"/>
                </a:lnTo>
                <a:lnTo>
                  <a:pt x="88330" y="81935"/>
                </a:lnTo>
                <a:lnTo>
                  <a:pt x="124968" y="51365"/>
                </a:lnTo>
                <a:lnTo>
                  <a:pt x="167397" y="27299"/>
                </a:lnTo>
                <a:lnTo>
                  <a:pt x="215001" y="10646"/>
                </a:lnTo>
                <a:lnTo>
                  <a:pt x="225346" y="8228"/>
                </a:lnTo>
                <a:lnTo>
                  <a:pt x="223482" y="3279"/>
                </a:lnTo>
                <a:lnTo>
                  <a:pt x="2187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860613" y="9905708"/>
            <a:ext cx="299720" cy="256540"/>
          </a:xfrm>
          <a:custGeom>
            <a:avLst/>
            <a:gdLst/>
            <a:ahLst/>
            <a:cxnLst/>
            <a:rect l="l" t="t" r="r" b="b"/>
            <a:pathLst>
              <a:path w="299719" h="256540">
                <a:moveTo>
                  <a:pt x="248495" y="0"/>
                </a:moveTo>
                <a:lnTo>
                  <a:pt x="0" y="49464"/>
                </a:lnTo>
                <a:lnTo>
                  <a:pt x="14626" y="93934"/>
                </a:lnTo>
                <a:lnTo>
                  <a:pt x="35757" y="134062"/>
                </a:lnTo>
                <a:lnTo>
                  <a:pt x="62668" y="169358"/>
                </a:lnTo>
                <a:lnTo>
                  <a:pt x="94631" y="199332"/>
                </a:lnTo>
                <a:lnTo>
                  <a:pt x="130923" y="223497"/>
                </a:lnTo>
                <a:lnTo>
                  <a:pt x="170816" y="241363"/>
                </a:lnTo>
                <a:lnTo>
                  <a:pt x="213585" y="252442"/>
                </a:lnTo>
                <a:lnTo>
                  <a:pt x="258505" y="256243"/>
                </a:lnTo>
                <a:lnTo>
                  <a:pt x="268605" y="256055"/>
                </a:lnTo>
                <a:lnTo>
                  <a:pt x="278765" y="255488"/>
                </a:lnTo>
                <a:lnTo>
                  <a:pt x="288977" y="254533"/>
                </a:lnTo>
                <a:lnTo>
                  <a:pt x="299236" y="253186"/>
                </a:lnTo>
                <a:lnTo>
                  <a:pt x="2484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859189" y="9899353"/>
            <a:ext cx="311150" cy="259715"/>
          </a:xfrm>
          <a:custGeom>
            <a:avLst/>
            <a:gdLst/>
            <a:ahLst/>
            <a:cxnLst/>
            <a:rect l="l" t="t" r="r" b="b"/>
            <a:pathLst>
              <a:path w="311150" h="259715">
                <a:moveTo>
                  <a:pt x="260920" y="6355"/>
                </a:moveTo>
                <a:lnTo>
                  <a:pt x="249919" y="6355"/>
                </a:lnTo>
                <a:lnTo>
                  <a:pt x="300661" y="259541"/>
                </a:lnTo>
                <a:lnTo>
                  <a:pt x="304032" y="259039"/>
                </a:lnTo>
                <a:lnTo>
                  <a:pt x="307393" y="258463"/>
                </a:lnTo>
                <a:lnTo>
                  <a:pt x="310765" y="257835"/>
                </a:lnTo>
                <a:lnTo>
                  <a:pt x="310828" y="255353"/>
                </a:lnTo>
                <a:lnTo>
                  <a:pt x="260920" y="6355"/>
                </a:lnTo>
                <a:close/>
              </a:path>
              <a:path w="311150" h="259715">
                <a:moveTo>
                  <a:pt x="255165" y="0"/>
                </a:moveTo>
                <a:lnTo>
                  <a:pt x="247542" y="73"/>
                </a:lnTo>
                <a:lnTo>
                  <a:pt x="1298" y="49097"/>
                </a:lnTo>
                <a:lnTo>
                  <a:pt x="628" y="49286"/>
                </a:lnTo>
                <a:lnTo>
                  <a:pt x="0" y="49527"/>
                </a:lnTo>
                <a:lnTo>
                  <a:pt x="450" y="51631"/>
                </a:lnTo>
                <a:lnTo>
                  <a:pt x="1424" y="55820"/>
                </a:lnTo>
                <a:lnTo>
                  <a:pt x="249919" y="6355"/>
                </a:lnTo>
                <a:lnTo>
                  <a:pt x="260920" y="6355"/>
                </a:lnTo>
                <a:lnTo>
                  <a:pt x="260484" y="4177"/>
                </a:lnTo>
                <a:lnTo>
                  <a:pt x="25516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49933" y="9948880"/>
            <a:ext cx="320040" cy="224790"/>
          </a:xfrm>
          <a:custGeom>
            <a:avLst/>
            <a:gdLst/>
            <a:ahLst/>
            <a:cxnLst/>
            <a:rect l="l" t="t" r="r" b="b"/>
            <a:pathLst>
              <a:path w="320039" h="224790">
                <a:moveTo>
                  <a:pt x="9256" y="0"/>
                </a:moveTo>
                <a:lnTo>
                  <a:pt x="3507" y="2146"/>
                </a:lnTo>
                <a:lnTo>
                  <a:pt x="0" y="8188"/>
                </a:lnTo>
                <a:lnTo>
                  <a:pt x="1235" y="14376"/>
                </a:lnTo>
                <a:lnTo>
                  <a:pt x="14404" y="59091"/>
                </a:lnTo>
                <a:lnTo>
                  <a:pt x="34667" y="99655"/>
                </a:lnTo>
                <a:lnTo>
                  <a:pt x="61184" y="135510"/>
                </a:lnTo>
                <a:lnTo>
                  <a:pt x="93114" y="166098"/>
                </a:lnTo>
                <a:lnTo>
                  <a:pt x="129619" y="190860"/>
                </a:lnTo>
                <a:lnTo>
                  <a:pt x="169856" y="209238"/>
                </a:lnTo>
                <a:lnTo>
                  <a:pt x="212987" y="220674"/>
                </a:lnTo>
                <a:lnTo>
                  <a:pt x="258170" y="224610"/>
                </a:lnTo>
                <a:lnTo>
                  <a:pt x="270989" y="224298"/>
                </a:lnTo>
                <a:lnTo>
                  <a:pt x="309833" y="219501"/>
                </a:lnTo>
                <a:lnTo>
                  <a:pt x="319542" y="213072"/>
                </a:lnTo>
                <a:lnTo>
                  <a:pt x="269185" y="213072"/>
                </a:lnTo>
                <a:lnTo>
                  <a:pt x="224266" y="209270"/>
                </a:lnTo>
                <a:lnTo>
                  <a:pt x="181496" y="198192"/>
                </a:lnTo>
                <a:lnTo>
                  <a:pt x="141603" y="180326"/>
                </a:lnTo>
                <a:lnTo>
                  <a:pt x="105312" y="156161"/>
                </a:lnTo>
                <a:lnTo>
                  <a:pt x="73348" y="126186"/>
                </a:lnTo>
                <a:lnTo>
                  <a:pt x="46437" y="90891"/>
                </a:lnTo>
                <a:lnTo>
                  <a:pt x="25306" y="50763"/>
                </a:lnTo>
                <a:lnTo>
                  <a:pt x="10680" y="6293"/>
                </a:lnTo>
                <a:lnTo>
                  <a:pt x="9706" y="2104"/>
                </a:lnTo>
                <a:lnTo>
                  <a:pt x="9256" y="0"/>
                </a:lnTo>
                <a:close/>
              </a:path>
              <a:path w="320039" h="224790">
                <a:moveTo>
                  <a:pt x="320021" y="208307"/>
                </a:moveTo>
                <a:lnTo>
                  <a:pt x="279285" y="212884"/>
                </a:lnTo>
                <a:lnTo>
                  <a:pt x="269185" y="213072"/>
                </a:lnTo>
                <a:lnTo>
                  <a:pt x="319542" y="213072"/>
                </a:lnTo>
                <a:lnTo>
                  <a:pt x="320021" y="208307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>
            <a:spLocks noGrp="1"/>
          </p:cNvSpPr>
          <p:nvPr>
            <p:ph type="title"/>
          </p:nvPr>
        </p:nvSpPr>
        <p:spPr>
          <a:xfrm>
            <a:off x="1725466" y="831803"/>
            <a:ext cx="4909185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spc="-175" dirty="0">
                <a:solidFill>
                  <a:srgbClr val="205080"/>
                </a:solidFill>
              </a:rPr>
              <a:t>Billing</a:t>
            </a:r>
            <a:r>
              <a:rPr sz="5900" spc="-360" dirty="0">
                <a:solidFill>
                  <a:srgbClr val="205080"/>
                </a:solidFill>
              </a:rPr>
              <a:t> </a:t>
            </a:r>
            <a:r>
              <a:rPr sz="5900" spc="-105" dirty="0">
                <a:solidFill>
                  <a:srgbClr val="205080"/>
                </a:solidFill>
              </a:rPr>
              <a:t>Service</a:t>
            </a:r>
            <a:endParaRPr sz="5900"/>
          </a:p>
        </p:txBody>
      </p:sp>
      <p:sp>
        <p:nvSpPr>
          <p:cNvPr id="854" name="object 854"/>
          <p:cNvSpPr/>
          <p:nvPr/>
        </p:nvSpPr>
        <p:spPr>
          <a:xfrm>
            <a:off x="17340729" y="2840447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30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644972" y="6550219"/>
            <a:ext cx="2851222" cy="28538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 txBox="1"/>
          <p:nvPr/>
        </p:nvSpPr>
        <p:spPr>
          <a:xfrm>
            <a:off x="9411096" y="9583704"/>
            <a:ext cx="1318260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185" dirty="0">
                <a:solidFill>
                  <a:srgbClr val="333333"/>
                </a:solidFill>
                <a:latin typeface="Verdana"/>
                <a:cs typeface="Verdana"/>
              </a:rPr>
              <a:t>C</a:t>
            </a:r>
            <a:r>
              <a:rPr sz="4100" spc="-120" dirty="0">
                <a:solidFill>
                  <a:srgbClr val="333333"/>
                </a:solidFill>
                <a:latin typeface="Verdana"/>
                <a:cs typeface="Verdana"/>
              </a:rPr>
              <a:t>ode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4437426" y="6096899"/>
            <a:ext cx="1255395" cy="632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100" spc="-420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04" dirty="0">
                <a:solidFill>
                  <a:srgbClr val="333333"/>
                </a:solidFill>
                <a:latin typeface="Verdana"/>
                <a:cs typeface="Verdana"/>
              </a:rPr>
              <a:t>es</a:t>
            </a:r>
            <a:r>
              <a:rPr sz="4100" spc="-105" dirty="0">
                <a:solidFill>
                  <a:srgbClr val="333333"/>
                </a:solidFill>
                <a:latin typeface="Verdana"/>
                <a:cs typeface="Verdana"/>
              </a:rPr>
              <a:t>t</a:t>
            </a:r>
            <a:r>
              <a:rPr sz="4100" spc="-254" dirty="0">
                <a:solidFill>
                  <a:srgbClr val="333333"/>
                </a:solidFill>
                <a:latin typeface="Verdana"/>
                <a:cs typeface="Verdana"/>
              </a:rPr>
              <a:t>s</a:t>
            </a:r>
            <a:endParaRPr sz="4100">
              <a:latin typeface="Verdana"/>
              <a:cs typeface="Verdana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3699332" y="3124899"/>
            <a:ext cx="2726055" cy="2728595"/>
          </a:xfrm>
          <a:custGeom>
            <a:avLst/>
            <a:gdLst/>
            <a:ahLst/>
            <a:cxnLst/>
            <a:rect l="l" t="t" r="r" b="b"/>
            <a:pathLst>
              <a:path w="2726054" h="2728595">
                <a:moveTo>
                  <a:pt x="625571" y="0"/>
                </a:moveTo>
                <a:lnTo>
                  <a:pt x="2099998" y="0"/>
                </a:lnTo>
                <a:lnTo>
                  <a:pt x="2171730" y="89"/>
                </a:lnTo>
                <a:lnTo>
                  <a:pt x="2234295" y="715"/>
                </a:lnTo>
                <a:lnTo>
                  <a:pt x="2289337" y="2413"/>
                </a:lnTo>
                <a:lnTo>
                  <a:pt x="2338500" y="5720"/>
                </a:lnTo>
                <a:lnTo>
                  <a:pt x="2383428" y="11171"/>
                </a:lnTo>
                <a:lnTo>
                  <a:pt x="2425763" y="19305"/>
                </a:lnTo>
                <a:lnTo>
                  <a:pt x="2467150" y="30655"/>
                </a:lnTo>
                <a:lnTo>
                  <a:pt x="2511073" y="49848"/>
                </a:lnTo>
                <a:lnTo>
                  <a:pt x="2551855" y="74143"/>
                </a:lnTo>
                <a:lnTo>
                  <a:pt x="2589103" y="103147"/>
                </a:lnTo>
                <a:lnTo>
                  <a:pt x="2622424" y="136468"/>
                </a:lnTo>
                <a:lnTo>
                  <a:pt x="2651428" y="173716"/>
                </a:lnTo>
                <a:lnTo>
                  <a:pt x="2675721" y="214499"/>
                </a:lnTo>
                <a:lnTo>
                  <a:pt x="2694912" y="258424"/>
                </a:lnTo>
                <a:lnTo>
                  <a:pt x="2706264" y="299815"/>
                </a:lnTo>
                <a:lnTo>
                  <a:pt x="2714398" y="342205"/>
                </a:lnTo>
                <a:lnTo>
                  <a:pt x="2719850" y="387286"/>
                </a:lnTo>
                <a:lnTo>
                  <a:pt x="2723158" y="436748"/>
                </a:lnTo>
                <a:lnTo>
                  <a:pt x="2724856" y="492286"/>
                </a:lnTo>
                <a:lnTo>
                  <a:pt x="2725482" y="555590"/>
                </a:lnTo>
                <a:lnTo>
                  <a:pt x="2725571" y="628353"/>
                </a:lnTo>
                <a:lnTo>
                  <a:pt x="2725571" y="2102606"/>
                </a:lnTo>
                <a:lnTo>
                  <a:pt x="2725482" y="2174341"/>
                </a:lnTo>
                <a:lnTo>
                  <a:pt x="2724856" y="2236908"/>
                </a:lnTo>
                <a:lnTo>
                  <a:pt x="2723158" y="2291952"/>
                </a:lnTo>
                <a:lnTo>
                  <a:pt x="2719850" y="2341115"/>
                </a:lnTo>
                <a:lnTo>
                  <a:pt x="2714398" y="2386041"/>
                </a:lnTo>
                <a:lnTo>
                  <a:pt x="2706264" y="2428374"/>
                </a:lnTo>
                <a:lnTo>
                  <a:pt x="2694912" y="2469757"/>
                </a:lnTo>
                <a:lnTo>
                  <a:pt x="2675721" y="2513684"/>
                </a:lnTo>
                <a:lnTo>
                  <a:pt x="2651428" y="2554467"/>
                </a:lnTo>
                <a:lnTo>
                  <a:pt x="2622424" y="2591715"/>
                </a:lnTo>
                <a:lnTo>
                  <a:pt x="2589103" y="2625037"/>
                </a:lnTo>
                <a:lnTo>
                  <a:pt x="2551855" y="2654041"/>
                </a:lnTo>
                <a:lnTo>
                  <a:pt x="2511073" y="2678335"/>
                </a:lnTo>
                <a:lnTo>
                  <a:pt x="2467150" y="2697530"/>
                </a:lnTo>
                <a:lnTo>
                  <a:pt x="2425755" y="2708882"/>
                </a:lnTo>
                <a:lnTo>
                  <a:pt x="2383363" y="2717016"/>
                </a:lnTo>
                <a:lnTo>
                  <a:pt x="2338281" y="2722468"/>
                </a:lnTo>
                <a:lnTo>
                  <a:pt x="2288817" y="2725775"/>
                </a:lnTo>
                <a:lnTo>
                  <a:pt x="2233280" y="2727474"/>
                </a:lnTo>
                <a:lnTo>
                  <a:pt x="2169976" y="2728099"/>
                </a:lnTo>
                <a:lnTo>
                  <a:pt x="2097213" y="2728189"/>
                </a:lnTo>
                <a:lnTo>
                  <a:pt x="625571" y="2728189"/>
                </a:lnTo>
                <a:lnTo>
                  <a:pt x="553838" y="2728099"/>
                </a:lnTo>
                <a:lnTo>
                  <a:pt x="491272" y="2727474"/>
                </a:lnTo>
                <a:lnTo>
                  <a:pt x="436229" y="2725775"/>
                </a:lnTo>
                <a:lnTo>
                  <a:pt x="387067" y="2722468"/>
                </a:lnTo>
                <a:lnTo>
                  <a:pt x="342140" y="2717016"/>
                </a:lnTo>
                <a:lnTo>
                  <a:pt x="299807" y="2708882"/>
                </a:lnTo>
                <a:lnTo>
                  <a:pt x="258424" y="2697530"/>
                </a:lnTo>
                <a:lnTo>
                  <a:pt x="214499" y="2678335"/>
                </a:lnTo>
                <a:lnTo>
                  <a:pt x="173716" y="2654041"/>
                </a:lnTo>
                <a:lnTo>
                  <a:pt x="136468" y="2625037"/>
                </a:lnTo>
                <a:lnTo>
                  <a:pt x="103147" y="2591715"/>
                </a:lnTo>
                <a:lnTo>
                  <a:pt x="74143" y="2554467"/>
                </a:lnTo>
                <a:lnTo>
                  <a:pt x="49848" y="2513684"/>
                </a:lnTo>
                <a:lnTo>
                  <a:pt x="30655" y="2469757"/>
                </a:lnTo>
                <a:lnTo>
                  <a:pt x="19305" y="2428366"/>
                </a:lnTo>
                <a:lnTo>
                  <a:pt x="11171" y="2385976"/>
                </a:lnTo>
                <a:lnTo>
                  <a:pt x="5720" y="2340897"/>
                </a:lnTo>
                <a:lnTo>
                  <a:pt x="2413" y="2291434"/>
                </a:lnTo>
                <a:lnTo>
                  <a:pt x="715" y="2235897"/>
                </a:lnTo>
                <a:lnTo>
                  <a:pt x="89" y="2172593"/>
                </a:lnTo>
                <a:lnTo>
                  <a:pt x="0" y="2099831"/>
                </a:lnTo>
                <a:lnTo>
                  <a:pt x="0" y="625571"/>
                </a:lnTo>
                <a:lnTo>
                  <a:pt x="89" y="553838"/>
                </a:lnTo>
                <a:lnTo>
                  <a:pt x="715" y="491272"/>
                </a:lnTo>
                <a:lnTo>
                  <a:pt x="2413" y="436229"/>
                </a:lnTo>
                <a:lnTo>
                  <a:pt x="5720" y="387067"/>
                </a:lnTo>
                <a:lnTo>
                  <a:pt x="11171" y="342140"/>
                </a:lnTo>
                <a:lnTo>
                  <a:pt x="19305" y="299807"/>
                </a:lnTo>
                <a:lnTo>
                  <a:pt x="30655" y="258424"/>
                </a:lnTo>
                <a:lnTo>
                  <a:pt x="49848" y="214499"/>
                </a:lnTo>
                <a:lnTo>
                  <a:pt x="74143" y="173716"/>
                </a:lnTo>
                <a:lnTo>
                  <a:pt x="103147" y="136468"/>
                </a:lnTo>
                <a:lnTo>
                  <a:pt x="136468" y="103147"/>
                </a:lnTo>
                <a:lnTo>
                  <a:pt x="173716" y="74143"/>
                </a:lnTo>
                <a:lnTo>
                  <a:pt x="214499" y="49848"/>
                </a:lnTo>
                <a:lnTo>
                  <a:pt x="258424" y="30655"/>
                </a:lnTo>
                <a:lnTo>
                  <a:pt x="299815" y="19305"/>
                </a:lnTo>
                <a:lnTo>
                  <a:pt x="342205" y="11171"/>
                </a:lnTo>
                <a:lnTo>
                  <a:pt x="387286" y="5720"/>
                </a:lnTo>
                <a:lnTo>
                  <a:pt x="436748" y="2413"/>
                </a:lnTo>
                <a:lnTo>
                  <a:pt x="492286" y="715"/>
                </a:lnTo>
                <a:lnTo>
                  <a:pt x="555590" y="89"/>
                </a:lnTo>
                <a:lnTo>
                  <a:pt x="628353" y="0"/>
                </a:lnTo>
                <a:lnTo>
                  <a:pt x="625571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355888" y="500600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376830" y="366388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355888" y="364294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371564" y="369367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371564" y="366388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350622" y="364130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057975" y="431138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596718" y="469750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607189" y="387815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596718" y="483362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800534" y="409221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460597" y="511071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481538" y="376859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460597" y="374765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476273" y="3798387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476273" y="376859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455331" y="374601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162684" y="441609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701427" y="480220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711898" y="398286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701427" y="493833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905243" y="419691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65305" y="521542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86247" y="387330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565305" y="385236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580981" y="390309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580981" y="387330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560040" y="385072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267393" y="452080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806136" y="4906918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816607" y="408757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806136" y="504304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009952" y="430162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980690" y="4236505"/>
            <a:ext cx="2842760" cy="2027770"/>
          </a:xfrm>
          <a:custGeom>
            <a:avLst/>
            <a:gdLst/>
            <a:ahLst/>
            <a:cxnLst/>
            <a:rect l="l" t="t" r="r" b="b"/>
            <a:pathLst>
              <a:path w="2750184" h="1727200">
                <a:moveTo>
                  <a:pt x="0" y="155489"/>
                </a:moveTo>
                <a:lnTo>
                  <a:pt x="45324" y="137202"/>
                </a:lnTo>
                <a:lnTo>
                  <a:pt x="90877" y="120084"/>
                </a:lnTo>
                <a:lnTo>
                  <a:pt x="136640" y="104129"/>
                </a:lnTo>
                <a:lnTo>
                  <a:pt x="182593" y="89333"/>
                </a:lnTo>
                <a:lnTo>
                  <a:pt x="228719" y="75689"/>
                </a:lnTo>
                <a:lnTo>
                  <a:pt x="274999" y="63193"/>
                </a:lnTo>
                <a:lnTo>
                  <a:pt x="321413" y="51840"/>
                </a:lnTo>
                <a:lnTo>
                  <a:pt x="367944" y="41624"/>
                </a:lnTo>
                <a:lnTo>
                  <a:pt x="414572" y="32541"/>
                </a:lnTo>
                <a:lnTo>
                  <a:pt x="461279" y="24584"/>
                </a:lnTo>
                <a:lnTo>
                  <a:pt x="508046" y="17748"/>
                </a:lnTo>
                <a:lnTo>
                  <a:pt x="554855" y="12030"/>
                </a:lnTo>
                <a:lnTo>
                  <a:pt x="601686" y="7422"/>
                </a:lnTo>
                <a:lnTo>
                  <a:pt x="648521" y="3921"/>
                </a:lnTo>
                <a:lnTo>
                  <a:pt x="695341" y="1520"/>
                </a:lnTo>
                <a:lnTo>
                  <a:pt x="742128" y="214"/>
                </a:lnTo>
                <a:lnTo>
                  <a:pt x="788862" y="0"/>
                </a:lnTo>
                <a:lnTo>
                  <a:pt x="835526" y="870"/>
                </a:lnTo>
                <a:lnTo>
                  <a:pt x="882100" y="2820"/>
                </a:lnTo>
                <a:lnTo>
                  <a:pt x="928566" y="5844"/>
                </a:lnTo>
                <a:lnTo>
                  <a:pt x="974904" y="9939"/>
                </a:lnTo>
                <a:lnTo>
                  <a:pt x="1021097" y="15097"/>
                </a:lnTo>
                <a:lnTo>
                  <a:pt x="1067125" y="21314"/>
                </a:lnTo>
                <a:lnTo>
                  <a:pt x="1112971" y="28585"/>
                </a:lnTo>
                <a:lnTo>
                  <a:pt x="1158614" y="36905"/>
                </a:lnTo>
                <a:lnTo>
                  <a:pt x="1204037" y="46268"/>
                </a:lnTo>
                <a:lnTo>
                  <a:pt x="1249220" y="56669"/>
                </a:lnTo>
                <a:lnTo>
                  <a:pt x="1294146" y="68103"/>
                </a:lnTo>
                <a:lnTo>
                  <a:pt x="1338794" y="80564"/>
                </a:lnTo>
                <a:lnTo>
                  <a:pt x="1383147" y="94048"/>
                </a:lnTo>
                <a:lnTo>
                  <a:pt x="1427187" y="108549"/>
                </a:lnTo>
                <a:lnTo>
                  <a:pt x="1470893" y="124063"/>
                </a:lnTo>
                <a:lnTo>
                  <a:pt x="1514247" y="140583"/>
                </a:lnTo>
                <a:lnTo>
                  <a:pt x="1557232" y="158104"/>
                </a:lnTo>
                <a:lnTo>
                  <a:pt x="1599827" y="176622"/>
                </a:lnTo>
                <a:lnTo>
                  <a:pt x="1642015" y="196131"/>
                </a:lnTo>
                <a:lnTo>
                  <a:pt x="1683776" y="216625"/>
                </a:lnTo>
                <a:lnTo>
                  <a:pt x="1725092" y="238101"/>
                </a:lnTo>
                <a:lnTo>
                  <a:pt x="1765945" y="260552"/>
                </a:lnTo>
                <a:lnTo>
                  <a:pt x="1806314" y="283973"/>
                </a:lnTo>
                <a:lnTo>
                  <a:pt x="1846183" y="308359"/>
                </a:lnTo>
                <a:lnTo>
                  <a:pt x="1885531" y="333704"/>
                </a:lnTo>
                <a:lnTo>
                  <a:pt x="1924341" y="360005"/>
                </a:lnTo>
                <a:lnTo>
                  <a:pt x="1962594" y="387254"/>
                </a:lnTo>
                <a:lnTo>
                  <a:pt x="2000270" y="415448"/>
                </a:lnTo>
                <a:lnTo>
                  <a:pt x="2037352" y="444580"/>
                </a:lnTo>
                <a:lnTo>
                  <a:pt x="2073820" y="474647"/>
                </a:lnTo>
                <a:lnTo>
                  <a:pt x="2109655" y="505641"/>
                </a:lnTo>
                <a:lnTo>
                  <a:pt x="2144840" y="537559"/>
                </a:lnTo>
                <a:lnTo>
                  <a:pt x="2179355" y="570395"/>
                </a:lnTo>
                <a:lnTo>
                  <a:pt x="2213182" y="604143"/>
                </a:lnTo>
                <a:lnTo>
                  <a:pt x="2246302" y="638799"/>
                </a:lnTo>
                <a:lnTo>
                  <a:pt x="2278696" y="674358"/>
                </a:lnTo>
                <a:lnTo>
                  <a:pt x="2310346" y="710813"/>
                </a:lnTo>
                <a:lnTo>
                  <a:pt x="2341232" y="748160"/>
                </a:lnTo>
                <a:lnTo>
                  <a:pt x="2371336" y="786394"/>
                </a:lnTo>
                <a:lnTo>
                  <a:pt x="2400640" y="825510"/>
                </a:lnTo>
                <a:lnTo>
                  <a:pt x="2429326" y="865865"/>
                </a:lnTo>
                <a:lnTo>
                  <a:pt x="2456896" y="906867"/>
                </a:lnTo>
                <a:lnTo>
                  <a:pt x="2483344" y="948490"/>
                </a:lnTo>
                <a:lnTo>
                  <a:pt x="2508661" y="990712"/>
                </a:lnTo>
                <a:lnTo>
                  <a:pt x="2532841" y="1033509"/>
                </a:lnTo>
                <a:lnTo>
                  <a:pt x="2555877" y="1076858"/>
                </a:lnTo>
                <a:lnTo>
                  <a:pt x="2577762" y="1120734"/>
                </a:lnTo>
                <a:lnTo>
                  <a:pt x="2598489" y="1165116"/>
                </a:lnTo>
                <a:lnTo>
                  <a:pt x="2618051" y="1209978"/>
                </a:lnTo>
                <a:lnTo>
                  <a:pt x="2636441" y="1255298"/>
                </a:lnTo>
                <a:lnTo>
                  <a:pt x="2653652" y="1301053"/>
                </a:lnTo>
                <a:lnTo>
                  <a:pt x="2669676" y="1347218"/>
                </a:lnTo>
                <a:lnTo>
                  <a:pt x="2684508" y="1393770"/>
                </a:lnTo>
                <a:lnTo>
                  <a:pt x="2698139" y="1440686"/>
                </a:lnTo>
                <a:lnTo>
                  <a:pt x="2710563" y="1487943"/>
                </a:lnTo>
                <a:lnTo>
                  <a:pt x="2721774" y="1535516"/>
                </a:lnTo>
                <a:lnTo>
                  <a:pt x="2731763" y="1583383"/>
                </a:lnTo>
                <a:lnTo>
                  <a:pt x="2740523" y="1631520"/>
                </a:lnTo>
                <a:lnTo>
                  <a:pt x="2748049" y="1679903"/>
                </a:lnTo>
                <a:lnTo>
                  <a:pt x="2750194" y="1726980"/>
                </a:lnTo>
              </a:path>
            </a:pathLst>
          </a:custGeom>
          <a:ln w="94237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01"/>
          <p:cNvSpPr/>
          <p:nvPr/>
        </p:nvSpPr>
        <p:spPr>
          <a:xfrm>
            <a:off x="6623050" y="4234815"/>
            <a:ext cx="398780" cy="353060"/>
          </a:xfrm>
          <a:custGeom>
            <a:avLst/>
            <a:gdLst/>
            <a:ahLst/>
            <a:cxnLst/>
            <a:rect l="l" t="t" r="r" b="b"/>
            <a:pathLst>
              <a:path w="398779" h="353060">
                <a:moveTo>
                  <a:pt x="306587" y="0"/>
                </a:moveTo>
                <a:lnTo>
                  <a:pt x="0" y="268274"/>
                </a:lnTo>
                <a:lnTo>
                  <a:pt x="398574" y="352586"/>
                </a:lnTo>
                <a:lnTo>
                  <a:pt x="306587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849"/>
          <p:cNvSpPr txBox="1"/>
          <p:nvPr/>
        </p:nvSpPr>
        <p:spPr>
          <a:xfrm>
            <a:off x="16625537" y="1711358"/>
            <a:ext cx="1546860" cy="910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900" b="1" spc="-400" dirty="0">
                <a:solidFill>
                  <a:srgbClr val="838383"/>
                </a:solidFill>
                <a:latin typeface="Arial"/>
                <a:cs typeface="Arial"/>
              </a:rPr>
              <a:t>P</a:t>
            </a:r>
            <a:r>
              <a:rPr sz="5900" b="1" spc="-270" dirty="0">
                <a:solidFill>
                  <a:srgbClr val="838383"/>
                </a:solidFill>
                <a:latin typeface="Arial"/>
                <a:cs typeface="Arial"/>
              </a:rPr>
              <a:t>a</a:t>
            </a:r>
            <a:r>
              <a:rPr sz="5900" b="1" spc="-80" dirty="0">
                <a:solidFill>
                  <a:srgbClr val="838383"/>
                </a:solidFill>
                <a:latin typeface="Arial"/>
                <a:cs typeface="Arial"/>
              </a:rPr>
              <a:t>c</a:t>
            </a:r>
            <a:r>
              <a:rPr sz="5900" b="1" spc="245" dirty="0">
                <a:solidFill>
                  <a:srgbClr val="838383"/>
                </a:solidFill>
                <a:latin typeface="Arial"/>
                <a:cs typeface="Arial"/>
              </a:rPr>
              <a:t>t</a:t>
            </a:r>
            <a:endParaRPr sz="5900" dirty="0">
              <a:latin typeface="Arial"/>
              <a:cs typeface="Arial"/>
            </a:endParaRPr>
          </a:p>
        </p:txBody>
      </p:sp>
      <p:sp>
        <p:nvSpPr>
          <p:cNvPr id="919" name="object 887"/>
          <p:cNvSpPr/>
          <p:nvPr/>
        </p:nvSpPr>
        <p:spPr>
          <a:xfrm>
            <a:off x="16932678" y="503440"/>
            <a:ext cx="950337" cy="12012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9213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280218" y="483707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529343" y="47114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400403" y="5568458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80514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290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77638" y="586856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903289" y="411992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079497" y="3127496"/>
            <a:ext cx="4227148" cy="413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4039228" y="7646048"/>
            <a:ext cx="216662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4" name="object 14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>
            <a:off x="4629902" y="4866000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20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950837" y="10250996"/>
            <a:ext cx="652145" cy="136525"/>
          </a:xfrm>
          <a:custGeom>
            <a:avLst/>
            <a:gdLst/>
            <a:ahLst/>
            <a:cxnLst/>
            <a:rect l="l" t="t" r="r" b="b"/>
            <a:pathLst>
              <a:path w="652144" h="136525">
                <a:moveTo>
                  <a:pt x="19161" y="0"/>
                </a:moveTo>
                <a:lnTo>
                  <a:pt x="11936" y="0"/>
                </a:lnTo>
                <a:lnTo>
                  <a:pt x="7329" y="2355"/>
                </a:lnTo>
                <a:lnTo>
                  <a:pt x="4337" y="6355"/>
                </a:lnTo>
                <a:lnTo>
                  <a:pt x="209" y="12108"/>
                </a:lnTo>
                <a:lnTo>
                  <a:pt x="0" y="21863"/>
                </a:lnTo>
                <a:lnTo>
                  <a:pt x="7329" y="27699"/>
                </a:lnTo>
                <a:lnTo>
                  <a:pt x="42035" y="52130"/>
                </a:lnTo>
                <a:lnTo>
                  <a:pt x="78361" y="73640"/>
                </a:lnTo>
                <a:lnTo>
                  <a:pt x="116159" y="92145"/>
                </a:lnTo>
                <a:lnTo>
                  <a:pt x="155283" y="107564"/>
                </a:lnTo>
                <a:lnTo>
                  <a:pt x="196957" y="120114"/>
                </a:lnTo>
                <a:lnTo>
                  <a:pt x="239416" y="129129"/>
                </a:lnTo>
                <a:lnTo>
                  <a:pt x="282504" y="134568"/>
                </a:lnTo>
                <a:lnTo>
                  <a:pt x="326063" y="136390"/>
                </a:lnTo>
                <a:lnTo>
                  <a:pt x="369681" y="134568"/>
                </a:lnTo>
                <a:lnTo>
                  <a:pt x="412788" y="129129"/>
                </a:lnTo>
                <a:lnTo>
                  <a:pt x="455228" y="120114"/>
                </a:lnTo>
                <a:lnTo>
                  <a:pt x="496843" y="107564"/>
                </a:lnTo>
                <a:lnTo>
                  <a:pt x="536012" y="92145"/>
                </a:lnTo>
                <a:lnTo>
                  <a:pt x="562521" y="79169"/>
                </a:lnTo>
                <a:lnTo>
                  <a:pt x="326063" y="79169"/>
                </a:lnTo>
                <a:lnTo>
                  <a:pt x="272563" y="76954"/>
                </a:lnTo>
                <a:lnTo>
                  <a:pt x="219907" y="70363"/>
                </a:lnTo>
                <a:lnTo>
                  <a:pt x="168398" y="59475"/>
                </a:lnTo>
                <a:lnTo>
                  <a:pt x="118336" y="44371"/>
                </a:lnTo>
                <a:lnTo>
                  <a:pt x="70025" y="25130"/>
                </a:lnTo>
                <a:lnTo>
                  <a:pt x="23768" y="1832"/>
                </a:lnTo>
                <a:lnTo>
                  <a:pt x="21674" y="607"/>
                </a:lnTo>
                <a:lnTo>
                  <a:pt x="19161" y="0"/>
                </a:lnTo>
                <a:close/>
              </a:path>
              <a:path w="652144" h="136525">
                <a:moveTo>
                  <a:pt x="640294" y="0"/>
                </a:moveTo>
                <a:lnTo>
                  <a:pt x="632965" y="0"/>
                </a:lnTo>
                <a:lnTo>
                  <a:pt x="630452" y="607"/>
                </a:lnTo>
                <a:lnTo>
                  <a:pt x="628357" y="1832"/>
                </a:lnTo>
                <a:lnTo>
                  <a:pt x="582129" y="25130"/>
                </a:lnTo>
                <a:lnTo>
                  <a:pt x="533813" y="44371"/>
                </a:lnTo>
                <a:lnTo>
                  <a:pt x="483728" y="59475"/>
                </a:lnTo>
                <a:lnTo>
                  <a:pt x="432195" y="70363"/>
                </a:lnTo>
                <a:lnTo>
                  <a:pt x="379533" y="76954"/>
                </a:lnTo>
                <a:lnTo>
                  <a:pt x="326063" y="79169"/>
                </a:lnTo>
                <a:lnTo>
                  <a:pt x="562521" y="79169"/>
                </a:lnTo>
                <a:lnTo>
                  <a:pt x="573817" y="73640"/>
                </a:lnTo>
                <a:lnTo>
                  <a:pt x="610149" y="52130"/>
                </a:lnTo>
                <a:lnTo>
                  <a:pt x="644901" y="27699"/>
                </a:lnTo>
                <a:lnTo>
                  <a:pt x="652022" y="21951"/>
                </a:lnTo>
                <a:lnTo>
                  <a:pt x="651957" y="12108"/>
                </a:lnTo>
                <a:lnTo>
                  <a:pt x="647668" y="6272"/>
                </a:lnTo>
                <a:lnTo>
                  <a:pt x="644901" y="2439"/>
                </a:lnTo>
                <a:lnTo>
                  <a:pt x="6402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053660" y="10398799"/>
            <a:ext cx="446405" cy="459740"/>
          </a:xfrm>
          <a:custGeom>
            <a:avLst/>
            <a:gdLst/>
            <a:ahLst/>
            <a:cxnLst/>
            <a:rect l="l" t="t" r="r" b="b"/>
            <a:pathLst>
              <a:path w="446405" h="459740">
                <a:moveTo>
                  <a:pt x="13926" y="0"/>
                </a:moveTo>
                <a:lnTo>
                  <a:pt x="9842" y="0"/>
                </a:lnTo>
                <a:lnTo>
                  <a:pt x="7224" y="869"/>
                </a:lnTo>
                <a:lnTo>
                  <a:pt x="1780" y="5138"/>
                </a:lnTo>
                <a:lnTo>
                  <a:pt x="0" y="9403"/>
                </a:lnTo>
                <a:lnTo>
                  <a:pt x="418" y="13498"/>
                </a:lnTo>
                <a:lnTo>
                  <a:pt x="15483" y="74942"/>
                </a:lnTo>
                <a:lnTo>
                  <a:pt x="49068" y="137258"/>
                </a:lnTo>
                <a:lnTo>
                  <a:pt x="94460" y="194784"/>
                </a:lnTo>
                <a:lnTo>
                  <a:pt x="145104" y="249174"/>
                </a:lnTo>
                <a:lnTo>
                  <a:pt x="181823" y="288011"/>
                </a:lnTo>
                <a:lnTo>
                  <a:pt x="215347" y="326721"/>
                </a:lnTo>
                <a:lnTo>
                  <a:pt x="243172" y="365862"/>
                </a:lnTo>
                <a:lnTo>
                  <a:pt x="262875" y="406077"/>
                </a:lnTo>
                <a:lnTo>
                  <a:pt x="272033" y="448011"/>
                </a:lnTo>
                <a:lnTo>
                  <a:pt x="272557" y="454458"/>
                </a:lnTo>
                <a:lnTo>
                  <a:pt x="277792" y="459508"/>
                </a:lnTo>
                <a:lnTo>
                  <a:pt x="361036" y="459508"/>
                </a:lnTo>
                <a:lnTo>
                  <a:pt x="364177" y="458113"/>
                </a:lnTo>
                <a:lnTo>
                  <a:pt x="368784" y="453238"/>
                </a:lnTo>
                <a:lnTo>
                  <a:pt x="369936" y="449929"/>
                </a:lnTo>
                <a:lnTo>
                  <a:pt x="369831" y="446533"/>
                </a:lnTo>
                <a:lnTo>
                  <a:pt x="354779" y="374275"/>
                </a:lnTo>
                <a:lnTo>
                  <a:pt x="338409" y="337464"/>
                </a:lnTo>
                <a:lnTo>
                  <a:pt x="316011" y="299862"/>
                </a:lnTo>
                <a:lnTo>
                  <a:pt x="293289" y="268683"/>
                </a:lnTo>
                <a:lnTo>
                  <a:pt x="290043" y="264589"/>
                </a:lnTo>
                <a:lnTo>
                  <a:pt x="291404" y="259451"/>
                </a:lnTo>
                <a:lnTo>
                  <a:pt x="301331" y="249086"/>
                </a:lnTo>
                <a:lnTo>
                  <a:pt x="326902" y="222195"/>
                </a:lnTo>
                <a:lnTo>
                  <a:pt x="352012" y="194698"/>
                </a:lnTo>
                <a:lnTo>
                  <a:pt x="360623" y="184465"/>
                </a:lnTo>
                <a:lnTo>
                  <a:pt x="218841" y="184465"/>
                </a:lnTo>
                <a:lnTo>
                  <a:pt x="216138" y="182026"/>
                </a:lnTo>
                <a:lnTo>
                  <a:pt x="179609" y="143461"/>
                </a:lnTo>
                <a:lnTo>
                  <a:pt x="148202" y="107278"/>
                </a:lnTo>
                <a:lnTo>
                  <a:pt x="122295" y="70997"/>
                </a:lnTo>
                <a:lnTo>
                  <a:pt x="104290" y="34228"/>
                </a:lnTo>
                <a:lnTo>
                  <a:pt x="102719" y="29699"/>
                </a:lnTo>
                <a:lnTo>
                  <a:pt x="98635" y="25952"/>
                </a:lnTo>
                <a:lnTo>
                  <a:pt x="55979" y="14498"/>
                </a:lnTo>
                <a:lnTo>
                  <a:pt x="16753" y="781"/>
                </a:lnTo>
                <a:lnTo>
                  <a:pt x="15287" y="259"/>
                </a:lnTo>
                <a:lnTo>
                  <a:pt x="13926" y="0"/>
                </a:lnTo>
                <a:close/>
              </a:path>
              <a:path w="446405" h="459740">
                <a:moveTo>
                  <a:pt x="436426" y="83"/>
                </a:moveTo>
                <a:lnTo>
                  <a:pt x="432447" y="83"/>
                </a:lnTo>
                <a:lnTo>
                  <a:pt x="430981" y="346"/>
                </a:lnTo>
                <a:lnTo>
                  <a:pt x="429620" y="869"/>
                </a:lnTo>
                <a:lnTo>
                  <a:pt x="409953" y="8111"/>
                </a:lnTo>
                <a:lnTo>
                  <a:pt x="390393" y="14454"/>
                </a:lnTo>
                <a:lnTo>
                  <a:pt x="371207" y="19949"/>
                </a:lnTo>
                <a:lnTo>
                  <a:pt x="347738" y="25864"/>
                </a:lnTo>
                <a:lnTo>
                  <a:pt x="343759" y="29611"/>
                </a:lnTo>
                <a:lnTo>
                  <a:pt x="323975" y="70837"/>
                </a:lnTo>
                <a:lnTo>
                  <a:pt x="298079" y="107157"/>
                </a:lnTo>
                <a:lnTo>
                  <a:pt x="266587" y="143525"/>
                </a:lnTo>
                <a:lnTo>
                  <a:pt x="232034" y="180196"/>
                </a:lnTo>
                <a:lnTo>
                  <a:pt x="227427" y="184465"/>
                </a:lnTo>
                <a:lnTo>
                  <a:pt x="360623" y="184465"/>
                </a:lnTo>
                <a:lnTo>
                  <a:pt x="397423" y="137170"/>
                </a:lnTo>
                <a:lnTo>
                  <a:pt x="430837" y="75160"/>
                </a:lnTo>
                <a:lnTo>
                  <a:pt x="445850" y="13845"/>
                </a:lnTo>
                <a:lnTo>
                  <a:pt x="446269" y="9579"/>
                </a:lnTo>
                <a:lnTo>
                  <a:pt x="444489" y="5222"/>
                </a:lnTo>
                <a:lnTo>
                  <a:pt x="441243" y="2611"/>
                </a:lnTo>
                <a:lnTo>
                  <a:pt x="439044" y="957"/>
                </a:lnTo>
                <a:lnTo>
                  <a:pt x="436426" y="8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130097" y="10699885"/>
            <a:ext cx="123189" cy="158750"/>
          </a:xfrm>
          <a:custGeom>
            <a:avLst/>
            <a:gdLst/>
            <a:ahLst/>
            <a:cxnLst/>
            <a:rect l="l" t="t" r="r" b="b"/>
            <a:pathLst>
              <a:path w="123190" h="158750">
                <a:moveTo>
                  <a:pt x="63558" y="0"/>
                </a:moveTo>
                <a:lnTo>
                  <a:pt x="53715" y="0"/>
                </a:lnTo>
                <a:lnTo>
                  <a:pt x="50469" y="3918"/>
                </a:lnTo>
                <a:lnTo>
                  <a:pt x="28922" y="41559"/>
                </a:lnTo>
                <a:lnTo>
                  <a:pt x="4466" y="111052"/>
                </a:lnTo>
                <a:lnTo>
                  <a:pt x="0" y="148754"/>
                </a:lnTo>
                <a:lnTo>
                  <a:pt x="1256" y="152063"/>
                </a:lnTo>
                <a:lnTo>
                  <a:pt x="3455" y="154591"/>
                </a:lnTo>
                <a:lnTo>
                  <a:pt x="5758" y="157030"/>
                </a:lnTo>
                <a:lnTo>
                  <a:pt x="9004" y="158422"/>
                </a:lnTo>
                <a:lnTo>
                  <a:pt x="92039" y="158422"/>
                </a:lnTo>
                <a:lnTo>
                  <a:pt x="97483" y="153371"/>
                </a:lnTo>
                <a:lnTo>
                  <a:pt x="97902" y="146925"/>
                </a:lnTo>
                <a:lnTo>
                  <a:pt x="100047" y="130367"/>
                </a:lnTo>
                <a:lnTo>
                  <a:pt x="104146" y="113678"/>
                </a:lnTo>
                <a:lnTo>
                  <a:pt x="110227" y="96759"/>
                </a:lnTo>
                <a:lnTo>
                  <a:pt x="118321" y="79513"/>
                </a:lnTo>
                <a:lnTo>
                  <a:pt x="122614" y="71501"/>
                </a:lnTo>
                <a:lnTo>
                  <a:pt x="119263" y="63926"/>
                </a:lnTo>
                <a:lnTo>
                  <a:pt x="83076" y="20285"/>
                </a:lnTo>
                <a:lnTo>
                  <a:pt x="66175" y="1913"/>
                </a:lnTo>
                <a:lnTo>
                  <a:pt x="6355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224440" y="10436942"/>
            <a:ext cx="104775" cy="84455"/>
          </a:xfrm>
          <a:custGeom>
            <a:avLst/>
            <a:gdLst/>
            <a:ahLst/>
            <a:cxnLst/>
            <a:rect l="l" t="t" r="r" b="b"/>
            <a:pathLst>
              <a:path w="104775" h="84454">
                <a:moveTo>
                  <a:pt x="11203" y="0"/>
                </a:moveTo>
                <a:lnTo>
                  <a:pt x="5444" y="0"/>
                </a:lnTo>
                <a:lnTo>
                  <a:pt x="0" y="4792"/>
                </a:lnTo>
                <a:lnTo>
                  <a:pt x="0" y="13503"/>
                </a:lnTo>
                <a:lnTo>
                  <a:pt x="523" y="14893"/>
                </a:lnTo>
                <a:lnTo>
                  <a:pt x="942" y="16113"/>
                </a:lnTo>
                <a:lnTo>
                  <a:pt x="26681" y="60685"/>
                </a:lnTo>
                <a:lnTo>
                  <a:pt x="50050" y="83959"/>
                </a:lnTo>
                <a:lnTo>
                  <a:pt x="54658" y="83959"/>
                </a:lnTo>
                <a:lnTo>
                  <a:pt x="90926" y="41732"/>
                </a:lnTo>
                <a:lnTo>
                  <a:pt x="104708" y="4792"/>
                </a:lnTo>
                <a:lnTo>
                  <a:pt x="100923" y="1395"/>
                </a:lnTo>
                <a:lnTo>
                  <a:pt x="52354" y="1395"/>
                </a:lnTo>
                <a:lnTo>
                  <a:pt x="36854" y="1177"/>
                </a:lnTo>
                <a:lnTo>
                  <a:pt x="24868" y="697"/>
                </a:lnTo>
                <a:lnTo>
                  <a:pt x="16337" y="218"/>
                </a:lnTo>
                <a:lnTo>
                  <a:pt x="11203" y="0"/>
                </a:lnTo>
                <a:close/>
              </a:path>
              <a:path w="104775" h="84454">
                <a:moveTo>
                  <a:pt x="99368" y="0"/>
                </a:moveTo>
                <a:lnTo>
                  <a:pt x="93609" y="0"/>
                </a:lnTo>
                <a:lnTo>
                  <a:pt x="88431" y="218"/>
                </a:lnTo>
                <a:lnTo>
                  <a:pt x="79905" y="697"/>
                </a:lnTo>
                <a:lnTo>
                  <a:pt x="67944" y="1177"/>
                </a:lnTo>
                <a:lnTo>
                  <a:pt x="52459" y="1395"/>
                </a:lnTo>
                <a:lnTo>
                  <a:pt x="100923" y="1395"/>
                </a:lnTo>
                <a:lnTo>
                  <a:pt x="9936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688727" y="4797980"/>
            <a:ext cx="1073848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315" dirty="0"/>
              <a:t>Sharing </a:t>
            </a:r>
            <a:r>
              <a:rPr sz="10700" spc="-250" dirty="0"/>
              <a:t>Pact</a:t>
            </a:r>
            <a:r>
              <a:rPr sz="10700" spc="-830" dirty="0"/>
              <a:t> </a:t>
            </a:r>
            <a:r>
              <a:rPr sz="10700" spc="-245" dirty="0"/>
              <a:t>files</a:t>
            </a:r>
            <a:endParaRPr sz="107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61797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204" dirty="0">
                <a:solidFill>
                  <a:srgbClr val="164F86"/>
                </a:solidFill>
              </a:rPr>
              <a:t>Sharing </a:t>
            </a:r>
            <a:r>
              <a:rPr sz="6600" spc="-160" dirty="0">
                <a:solidFill>
                  <a:srgbClr val="164F86"/>
                </a:solidFill>
              </a:rPr>
              <a:t>Pact</a:t>
            </a:r>
            <a:r>
              <a:rPr sz="6600" spc="-545" dirty="0">
                <a:solidFill>
                  <a:srgbClr val="164F86"/>
                </a:solidFill>
              </a:rPr>
              <a:t> </a:t>
            </a:r>
            <a:r>
              <a:rPr sz="6600" spc="-160" dirty="0">
                <a:solidFill>
                  <a:srgbClr val="164F86"/>
                </a:solidFill>
              </a:rPr>
              <a:t>files</a:t>
            </a:r>
            <a:endParaRPr sz="6600"/>
          </a:p>
        </p:txBody>
      </p:sp>
      <p:sp>
        <p:nvSpPr>
          <p:cNvPr id="3" name="object 3"/>
          <p:cNvSpPr txBox="1"/>
          <p:nvPr/>
        </p:nvSpPr>
        <p:spPr>
          <a:xfrm>
            <a:off x="9065557" y="6818848"/>
            <a:ext cx="198120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File</a:t>
            </a:r>
            <a:r>
              <a:rPr sz="2950" b="1" spc="-15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80" dirty="0">
                <a:solidFill>
                  <a:srgbClr val="164F86"/>
                </a:solidFill>
                <a:latin typeface="Arial"/>
                <a:cs typeface="Arial"/>
              </a:rPr>
              <a:t>system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277937" y="5842858"/>
            <a:ext cx="1548130" cy="18415"/>
          </a:xfrm>
          <a:custGeom>
            <a:avLst/>
            <a:gdLst/>
            <a:ahLst/>
            <a:cxnLst/>
            <a:rect l="l" t="t" r="r" b="b"/>
            <a:pathLst>
              <a:path w="1548129" h="18414">
                <a:moveTo>
                  <a:pt x="1548139" y="16398"/>
                </a:moveTo>
                <a:lnTo>
                  <a:pt x="1548072" y="16742"/>
                </a:lnTo>
                <a:lnTo>
                  <a:pt x="1547986" y="17340"/>
                </a:lnTo>
                <a:lnTo>
                  <a:pt x="1548054" y="17036"/>
                </a:lnTo>
                <a:lnTo>
                  <a:pt x="1548139" y="16398"/>
                </a:lnTo>
                <a:close/>
              </a:path>
              <a:path w="1548129" h="18414">
                <a:moveTo>
                  <a:pt x="0" y="15088"/>
                </a:moveTo>
                <a:lnTo>
                  <a:pt x="52" y="16093"/>
                </a:lnTo>
                <a:lnTo>
                  <a:pt x="178" y="17109"/>
                </a:lnTo>
                <a:lnTo>
                  <a:pt x="366" y="18104"/>
                </a:lnTo>
                <a:lnTo>
                  <a:pt x="146" y="16805"/>
                </a:lnTo>
                <a:lnTo>
                  <a:pt x="0" y="15088"/>
                </a:lnTo>
                <a:close/>
              </a:path>
              <a:path w="1548129" h="18414">
                <a:moveTo>
                  <a:pt x="1547073" y="0"/>
                </a:moveTo>
                <a:lnTo>
                  <a:pt x="1546340" y="4523"/>
                </a:lnTo>
                <a:lnTo>
                  <a:pt x="1547178" y="6617"/>
                </a:lnTo>
                <a:lnTo>
                  <a:pt x="1547806" y="8847"/>
                </a:lnTo>
                <a:lnTo>
                  <a:pt x="1548120" y="11120"/>
                </a:lnTo>
                <a:lnTo>
                  <a:pt x="1547073" y="0"/>
                </a:lnTo>
                <a:close/>
              </a:path>
              <a:path w="1548129" h="18414">
                <a:moveTo>
                  <a:pt x="1162" y="0"/>
                </a:moveTo>
                <a:lnTo>
                  <a:pt x="125" y="11088"/>
                </a:lnTo>
                <a:lnTo>
                  <a:pt x="376" y="8826"/>
                </a:lnTo>
                <a:lnTo>
                  <a:pt x="1005" y="6607"/>
                </a:lnTo>
                <a:lnTo>
                  <a:pt x="1937" y="4523"/>
                </a:lnTo>
                <a:lnTo>
                  <a:pt x="116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277895" y="5847382"/>
            <a:ext cx="1548765" cy="266700"/>
          </a:xfrm>
          <a:custGeom>
            <a:avLst/>
            <a:gdLst/>
            <a:ahLst/>
            <a:cxnLst/>
            <a:rect l="l" t="t" r="r" b="b"/>
            <a:pathLst>
              <a:path w="1548765" h="266700">
                <a:moveTo>
                  <a:pt x="1978" y="0"/>
                </a:moveTo>
                <a:lnTo>
                  <a:pt x="1044" y="2094"/>
                </a:lnTo>
                <a:lnTo>
                  <a:pt x="416" y="4324"/>
                </a:lnTo>
                <a:lnTo>
                  <a:pt x="163" y="6596"/>
                </a:lnTo>
                <a:lnTo>
                  <a:pt x="0" y="7884"/>
                </a:lnTo>
                <a:lnTo>
                  <a:pt x="35014" y="213825"/>
                </a:lnTo>
                <a:lnTo>
                  <a:pt x="56554" y="251446"/>
                </a:lnTo>
                <a:lnTo>
                  <a:pt x="97169" y="266316"/>
                </a:lnTo>
                <a:lnTo>
                  <a:pt x="1451097" y="266316"/>
                </a:lnTo>
                <a:lnTo>
                  <a:pt x="1473022" y="262380"/>
                </a:lnTo>
                <a:lnTo>
                  <a:pt x="1491737" y="251446"/>
                </a:lnTo>
                <a:lnTo>
                  <a:pt x="1498271" y="243657"/>
                </a:lnTo>
                <a:lnTo>
                  <a:pt x="97169" y="243657"/>
                </a:lnTo>
                <a:lnTo>
                  <a:pt x="75252" y="239721"/>
                </a:lnTo>
                <a:lnTo>
                  <a:pt x="56554" y="228787"/>
                </a:lnTo>
                <a:lnTo>
                  <a:pt x="42625" y="212165"/>
                </a:lnTo>
                <a:lnTo>
                  <a:pt x="35014" y="191166"/>
                </a:lnTo>
                <a:lnTo>
                  <a:pt x="1978" y="0"/>
                </a:lnTo>
                <a:close/>
              </a:path>
              <a:path w="1548765" h="266700">
                <a:moveTo>
                  <a:pt x="1546382" y="0"/>
                </a:moveTo>
                <a:lnTo>
                  <a:pt x="1513294" y="191166"/>
                </a:lnTo>
                <a:lnTo>
                  <a:pt x="1491737" y="228787"/>
                </a:lnTo>
                <a:lnTo>
                  <a:pt x="1451097" y="243657"/>
                </a:lnTo>
                <a:lnTo>
                  <a:pt x="1498271" y="243657"/>
                </a:lnTo>
                <a:lnTo>
                  <a:pt x="1505681" y="234824"/>
                </a:lnTo>
                <a:lnTo>
                  <a:pt x="1513294" y="213825"/>
                </a:lnTo>
                <a:lnTo>
                  <a:pt x="1547952" y="13591"/>
                </a:lnTo>
                <a:lnTo>
                  <a:pt x="1547952" y="13151"/>
                </a:lnTo>
                <a:lnTo>
                  <a:pt x="1548162" y="12219"/>
                </a:lnTo>
                <a:lnTo>
                  <a:pt x="1548272" y="10565"/>
                </a:lnTo>
                <a:lnTo>
                  <a:pt x="1548270" y="7884"/>
                </a:lnTo>
                <a:lnTo>
                  <a:pt x="1548157" y="6565"/>
                </a:lnTo>
                <a:lnTo>
                  <a:pt x="1547842" y="4303"/>
                </a:lnTo>
                <a:lnTo>
                  <a:pt x="1547215" y="2083"/>
                </a:lnTo>
                <a:lnTo>
                  <a:pt x="154638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300481" y="4392033"/>
            <a:ext cx="1503680" cy="1442085"/>
          </a:xfrm>
          <a:custGeom>
            <a:avLst/>
            <a:gdLst/>
            <a:ahLst/>
            <a:cxnLst/>
            <a:rect l="l" t="t" r="r" b="b"/>
            <a:pathLst>
              <a:path w="1503679" h="1442085">
                <a:moveTo>
                  <a:pt x="1331236" y="0"/>
                </a:moveTo>
                <a:lnTo>
                  <a:pt x="171879" y="0"/>
                </a:lnTo>
                <a:lnTo>
                  <a:pt x="157041" y="2821"/>
                </a:lnTo>
                <a:lnTo>
                  <a:pt x="144618" y="10593"/>
                </a:lnTo>
                <a:lnTo>
                  <a:pt x="135745" y="22281"/>
                </a:lnTo>
                <a:lnTo>
                  <a:pt x="131556" y="36847"/>
                </a:lnTo>
                <a:lnTo>
                  <a:pt x="0" y="1441977"/>
                </a:lnTo>
                <a:lnTo>
                  <a:pt x="1503168" y="1441977"/>
                </a:lnTo>
                <a:lnTo>
                  <a:pt x="1371549" y="36847"/>
                </a:lnTo>
                <a:lnTo>
                  <a:pt x="1346105" y="2821"/>
                </a:lnTo>
                <a:lnTo>
                  <a:pt x="133123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277403" y="4369374"/>
            <a:ext cx="1549400" cy="1487805"/>
          </a:xfrm>
          <a:custGeom>
            <a:avLst/>
            <a:gdLst/>
            <a:ahLst/>
            <a:cxnLst/>
            <a:rect l="l" t="t" r="r" b="b"/>
            <a:pathLst>
              <a:path w="1549400" h="1487804">
                <a:moveTo>
                  <a:pt x="1354314" y="0"/>
                </a:moveTo>
                <a:lnTo>
                  <a:pt x="194957" y="0"/>
                </a:lnTo>
                <a:lnTo>
                  <a:pt x="171840" y="4395"/>
                </a:lnTo>
                <a:lnTo>
                  <a:pt x="152495" y="16495"/>
                </a:lnTo>
                <a:lnTo>
                  <a:pt x="138682" y="34695"/>
                </a:lnTo>
                <a:lnTo>
                  <a:pt x="132163" y="57390"/>
                </a:lnTo>
                <a:lnTo>
                  <a:pt x="0" y="1468866"/>
                </a:lnTo>
                <a:lnTo>
                  <a:pt x="2094" y="1475159"/>
                </a:lnTo>
                <a:lnTo>
                  <a:pt x="10669" y="1484604"/>
                </a:lnTo>
                <a:lnTo>
                  <a:pt x="16711" y="1487295"/>
                </a:lnTo>
                <a:lnTo>
                  <a:pt x="1532529" y="1487295"/>
                </a:lnTo>
                <a:lnTo>
                  <a:pt x="1538602" y="1484604"/>
                </a:lnTo>
                <a:lnTo>
                  <a:pt x="1547188" y="1475159"/>
                </a:lnTo>
                <a:lnTo>
                  <a:pt x="1549282" y="1468866"/>
                </a:lnTo>
                <a:lnTo>
                  <a:pt x="1549073" y="1466751"/>
                </a:lnTo>
                <a:lnTo>
                  <a:pt x="1503734" y="1466751"/>
                </a:lnTo>
                <a:lnTo>
                  <a:pt x="1501413" y="1441977"/>
                </a:lnTo>
                <a:lnTo>
                  <a:pt x="47872" y="1441977"/>
                </a:lnTo>
                <a:lnTo>
                  <a:pt x="177973" y="52396"/>
                </a:lnTo>
                <a:lnTo>
                  <a:pt x="185711" y="45307"/>
                </a:lnTo>
                <a:lnTo>
                  <a:pt x="1413669" y="45307"/>
                </a:lnTo>
                <a:lnTo>
                  <a:pt x="1410621" y="34695"/>
                </a:lnTo>
                <a:lnTo>
                  <a:pt x="1396800" y="16495"/>
                </a:lnTo>
                <a:lnTo>
                  <a:pt x="1377442" y="4395"/>
                </a:lnTo>
                <a:lnTo>
                  <a:pt x="1354314" y="0"/>
                </a:lnTo>
                <a:close/>
              </a:path>
              <a:path w="1549400" h="1487804">
                <a:moveTo>
                  <a:pt x="1413669" y="45307"/>
                </a:moveTo>
                <a:lnTo>
                  <a:pt x="1363529" y="45307"/>
                </a:lnTo>
                <a:lnTo>
                  <a:pt x="1371277" y="52396"/>
                </a:lnTo>
                <a:lnTo>
                  <a:pt x="1372115" y="61631"/>
                </a:lnTo>
                <a:lnTo>
                  <a:pt x="1503734" y="1466751"/>
                </a:lnTo>
                <a:lnTo>
                  <a:pt x="1526246" y="1464636"/>
                </a:lnTo>
                <a:lnTo>
                  <a:pt x="1526246" y="1441977"/>
                </a:lnTo>
                <a:lnTo>
                  <a:pt x="1546733" y="1441977"/>
                </a:lnTo>
                <a:lnTo>
                  <a:pt x="1417140" y="57390"/>
                </a:lnTo>
                <a:lnTo>
                  <a:pt x="1413669" y="45307"/>
                </a:lnTo>
                <a:close/>
              </a:path>
              <a:path w="1549400" h="1487804">
                <a:moveTo>
                  <a:pt x="1548654" y="1462499"/>
                </a:moveTo>
                <a:lnTo>
                  <a:pt x="1503734" y="1466751"/>
                </a:lnTo>
                <a:lnTo>
                  <a:pt x="1549073" y="1466751"/>
                </a:lnTo>
                <a:lnTo>
                  <a:pt x="1548654" y="1462499"/>
                </a:lnTo>
                <a:close/>
              </a:path>
              <a:path w="1549400" h="1487804">
                <a:moveTo>
                  <a:pt x="1546733" y="1441977"/>
                </a:moveTo>
                <a:lnTo>
                  <a:pt x="1526246" y="1441977"/>
                </a:lnTo>
                <a:lnTo>
                  <a:pt x="1526246" y="1464636"/>
                </a:lnTo>
                <a:lnTo>
                  <a:pt x="1548654" y="1462499"/>
                </a:lnTo>
                <a:lnTo>
                  <a:pt x="1546733" y="144197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325276" y="4414692"/>
            <a:ext cx="1454150" cy="1397000"/>
          </a:xfrm>
          <a:custGeom>
            <a:avLst/>
            <a:gdLst/>
            <a:ahLst/>
            <a:cxnLst/>
            <a:rect l="l" t="t" r="r" b="b"/>
            <a:pathLst>
              <a:path w="1454150" h="1397000">
                <a:moveTo>
                  <a:pt x="320890" y="0"/>
                </a:moveTo>
                <a:lnTo>
                  <a:pt x="137828" y="0"/>
                </a:lnTo>
                <a:lnTo>
                  <a:pt x="130100" y="7078"/>
                </a:lnTo>
                <a:lnTo>
                  <a:pt x="0" y="1396659"/>
                </a:lnTo>
                <a:lnTo>
                  <a:pt x="1453557" y="1396659"/>
                </a:lnTo>
                <a:lnTo>
                  <a:pt x="1447788" y="1335194"/>
                </a:lnTo>
                <a:lnTo>
                  <a:pt x="119211" y="1335194"/>
                </a:lnTo>
                <a:lnTo>
                  <a:pt x="104760" y="1333064"/>
                </a:lnTo>
                <a:lnTo>
                  <a:pt x="92957" y="1327255"/>
                </a:lnTo>
                <a:lnTo>
                  <a:pt x="84999" y="1318638"/>
                </a:lnTo>
                <a:lnTo>
                  <a:pt x="82081" y="1308085"/>
                </a:lnTo>
                <a:lnTo>
                  <a:pt x="84999" y="1297539"/>
                </a:lnTo>
                <a:lnTo>
                  <a:pt x="92957" y="1288925"/>
                </a:lnTo>
                <a:lnTo>
                  <a:pt x="104760" y="1283117"/>
                </a:lnTo>
                <a:lnTo>
                  <a:pt x="119211" y="1280987"/>
                </a:lnTo>
                <a:lnTo>
                  <a:pt x="1442700" y="1280987"/>
                </a:lnTo>
                <a:lnTo>
                  <a:pt x="1433558" y="1183597"/>
                </a:lnTo>
                <a:lnTo>
                  <a:pt x="210066" y="1183597"/>
                </a:lnTo>
                <a:lnTo>
                  <a:pt x="311752" y="97599"/>
                </a:lnTo>
                <a:lnTo>
                  <a:pt x="218213" y="97599"/>
                </a:lnTo>
                <a:lnTo>
                  <a:pt x="203770" y="95469"/>
                </a:lnTo>
                <a:lnTo>
                  <a:pt x="191974" y="89660"/>
                </a:lnTo>
                <a:lnTo>
                  <a:pt x="184021" y="81047"/>
                </a:lnTo>
                <a:lnTo>
                  <a:pt x="181104" y="70500"/>
                </a:lnTo>
                <a:lnTo>
                  <a:pt x="184021" y="59953"/>
                </a:lnTo>
                <a:lnTo>
                  <a:pt x="191974" y="51340"/>
                </a:lnTo>
                <a:lnTo>
                  <a:pt x="203770" y="45531"/>
                </a:lnTo>
                <a:lnTo>
                  <a:pt x="218213" y="43401"/>
                </a:lnTo>
                <a:lnTo>
                  <a:pt x="316826" y="43401"/>
                </a:lnTo>
                <a:lnTo>
                  <a:pt x="320890" y="0"/>
                </a:lnTo>
                <a:close/>
              </a:path>
              <a:path w="1454150" h="1397000">
                <a:moveTo>
                  <a:pt x="1341100" y="1280987"/>
                </a:moveTo>
                <a:lnTo>
                  <a:pt x="119211" y="1280987"/>
                </a:lnTo>
                <a:lnTo>
                  <a:pt x="133661" y="1283117"/>
                </a:lnTo>
                <a:lnTo>
                  <a:pt x="145464" y="1288925"/>
                </a:lnTo>
                <a:lnTo>
                  <a:pt x="153422" y="1297539"/>
                </a:lnTo>
                <a:lnTo>
                  <a:pt x="156340" y="1308085"/>
                </a:lnTo>
                <a:lnTo>
                  <a:pt x="153422" y="1318638"/>
                </a:lnTo>
                <a:lnTo>
                  <a:pt x="145464" y="1327255"/>
                </a:lnTo>
                <a:lnTo>
                  <a:pt x="133661" y="1333064"/>
                </a:lnTo>
                <a:lnTo>
                  <a:pt x="119211" y="1335194"/>
                </a:lnTo>
                <a:lnTo>
                  <a:pt x="1341100" y="1335194"/>
                </a:lnTo>
                <a:lnTo>
                  <a:pt x="1326634" y="1333064"/>
                </a:lnTo>
                <a:lnTo>
                  <a:pt x="1314818" y="1327255"/>
                </a:lnTo>
                <a:lnTo>
                  <a:pt x="1306850" y="1318638"/>
                </a:lnTo>
                <a:lnTo>
                  <a:pt x="1303928" y="1308085"/>
                </a:lnTo>
                <a:lnTo>
                  <a:pt x="1306850" y="1297539"/>
                </a:lnTo>
                <a:lnTo>
                  <a:pt x="1314818" y="1288925"/>
                </a:lnTo>
                <a:lnTo>
                  <a:pt x="1326634" y="1283117"/>
                </a:lnTo>
                <a:lnTo>
                  <a:pt x="1341100" y="1280987"/>
                </a:lnTo>
                <a:close/>
              </a:path>
              <a:path w="1454150" h="1397000">
                <a:moveTo>
                  <a:pt x="1442700" y="1280987"/>
                </a:moveTo>
                <a:lnTo>
                  <a:pt x="1341100" y="1280987"/>
                </a:lnTo>
                <a:lnTo>
                  <a:pt x="1355550" y="1283117"/>
                </a:lnTo>
                <a:lnTo>
                  <a:pt x="1367330" y="1288925"/>
                </a:lnTo>
                <a:lnTo>
                  <a:pt x="1375261" y="1297539"/>
                </a:lnTo>
                <a:lnTo>
                  <a:pt x="1378167" y="1308085"/>
                </a:lnTo>
                <a:lnTo>
                  <a:pt x="1375261" y="1318638"/>
                </a:lnTo>
                <a:lnTo>
                  <a:pt x="1367330" y="1327255"/>
                </a:lnTo>
                <a:lnTo>
                  <a:pt x="1355550" y="1333064"/>
                </a:lnTo>
                <a:lnTo>
                  <a:pt x="1341100" y="1335194"/>
                </a:lnTo>
                <a:lnTo>
                  <a:pt x="1447788" y="1335194"/>
                </a:lnTo>
                <a:lnTo>
                  <a:pt x="1442700" y="1280987"/>
                </a:lnTo>
                <a:close/>
              </a:path>
              <a:path w="1454150" h="1397000">
                <a:moveTo>
                  <a:pt x="316826" y="43401"/>
                </a:moveTo>
                <a:lnTo>
                  <a:pt x="218213" y="43401"/>
                </a:lnTo>
                <a:lnTo>
                  <a:pt x="232672" y="45531"/>
                </a:lnTo>
                <a:lnTo>
                  <a:pt x="244474" y="51340"/>
                </a:lnTo>
                <a:lnTo>
                  <a:pt x="252427" y="59953"/>
                </a:lnTo>
                <a:lnTo>
                  <a:pt x="255343" y="70500"/>
                </a:lnTo>
                <a:lnTo>
                  <a:pt x="252427" y="81047"/>
                </a:lnTo>
                <a:lnTo>
                  <a:pt x="244474" y="89660"/>
                </a:lnTo>
                <a:lnTo>
                  <a:pt x="232672" y="95469"/>
                </a:lnTo>
                <a:lnTo>
                  <a:pt x="218213" y="97599"/>
                </a:lnTo>
                <a:lnTo>
                  <a:pt x="311752" y="97599"/>
                </a:lnTo>
                <a:lnTo>
                  <a:pt x="316826" y="43401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302596" y="4392033"/>
            <a:ext cx="1499235" cy="1419860"/>
          </a:xfrm>
          <a:custGeom>
            <a:avLst/>
            <a:gdLst/>
            <a:ahLst/>
            <a:cxnLst/>
            <a:rect l="l" t="t" r="r" b="b"/>
            <a:pathLst>
              <a:path w="1499234" h="1419860">
                <a:moveTo>
                  <a:pt x="345696" y="0"/>
                </a:moveTo>
                <a:lnTo>
                  <a:pt x="169764" y="0"/>
                </a:lnTo>
                <a:lnTo>
                  <a:pt x="154926" y="2821"/>
                </a:lnTo>
                <a:lnTo>
                  <a:pt x="142503" y="10593"/>
                </a:lnTo>
                <a:lnTo>
                  <a:pt x="133630" y="22281"/>
                </a:lnTo>
                <a:lnTo>
                  <a:pt x="129441" y="36847"/>
                </a:lnTo>
                <a:lnTo>
                  <a:pt x="0" y="1419318"/>
                </a:lnTo>
                <a:lnTo>
                  <a:pt x="22679" y="1419318"/>
                </a:lnTo>
                <a:lnTo>
                  <a:pt x="152780" y="29737"/>
                </a:lnTo>
                <a:lnTo>
                  <a:pt x="160508" y="22658"/>
                </a:lnTo>
                <a:lnTo>
                  <a:pt x="343570" y="22658"/>
                </a:lnTo>
                <a:lnTo>
                  <a:pt x="345696" y="0"/>
                </a:lnTo>
                <a:close/>
              </a:path>
              <a:path w="1499234" h="1419860">
                <a:moveTo>
                  <a:pt x="1478960" y="1206256"/>
                </a:moveTo>
                <a:lnTo>
                  <a:pt x="1456238" y="1206256"/>
                </a:lnTo>
                <a:lnTo>
                  <a:pt x="1476237" y="1419318"/>
                </a:lnTo>
                <a:lnTo>
                  <a:pt x="1498959" y="1419318"/>
                </a:lnTo>
                <a:lnTo>
                  <a:pt x="1478960" y="120625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300481" y="5834010"/>
            <a:ext cx="1503680" cy="234950"/>
          </a:xfrm>
          <a:custGeom>
            <a:avLst/>
            <a:gdLst/>
            <a:ahLst/>
            <a:cxnLst/>
            <a:rect l="l" t="t" r="r" b="b"/>
            <a:pathLst>
              <a:path w="1503679" h="234950">
                <a:moveTo>
                  <a:pt x="1503168" y="0"/>
                </a:moveTo>
                <a:lnTo>
                  <a:pt x="0" y="0"/>
                </a:lnTo>
                <a:lnTo>
                  <a:pt x="34679" y="200664"/>
                </a:lnTo>
                <a:lnTo>
                  <a:pt x="39562" y="214151"/>
                </a:lnTo>
                <a:lnTo>
                  <a:pt x="48506" y="224824"/>
                </a:lnTo>
                <a:lnTo>
                  <a:pt x="60512" y="231843"/>
                </a:lnTo>
                <a:lnTo>
                  <a:pt x="74584" y="234369"/>
                </a:lnTo>
                <a:lnTo>
                  <a:pt x="1428511" y="234369"/>
                </a:lnTo>
                <a:lnTo>
                  <a:pt x="1463585" y="214151"/>
                </a:lnTo>
                <a:lnTo>
                  <a:pt x="1503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277089" y="5811351"/>
            <a:ext cx="1550035" cy="280035"/>
          </a:xfrm>
          <a:custGeom>
            <a:avLst/>
            <a:gdLst/>
            <a:ahLst/>
            <a:cxnLst/>
            <a:rect l="l" t="t" r="r" b="b"/>
            <a:pathLst>
              <a:path w="1550034" h="280035">
                <a:moveTo>
                  <a:pt x="1526560" y="0"/>
                </a:moveTo>
                <a:lnTo>
                  <a:pt x="16690" y="0"/>
                </a:lnTo>
                <a:lnTo>
                  <a:pt x="10429" y="2921"/>
                </a:lnTo>
                <a:lnTo>
                  <a:pt x="1800" y="13203"/>
                </a:lnTo>
                <a:lnTo>
                  <a:pt x="0" y="19905"/>
                </a:lnTo>
                <a:lnTo>
                  <a:pt x="35820" y="227197"/>
                </a:lnTo>
                <a:lnTo>
                  <a:pt x="43431" y="248196"/>
                </a:lnTo>
                <a:lnTo>
                  <a:pt x="57360" y="264817"/>
                </a:lnTo>
                <a:lnTo>
                  <a:pt x="76059" y="275751"/>
                </a:lnTo>
                <a:lnTo>
                  <a:pt x="97976" y="279687"/>
                </a:lnTo>
                <a:lnTo>
                  <a:pt x="1451903" y="279687"/>
                </a:lnTo>
                <a:lnTo>
                  <a:pt x="1492543" y="264817"/>
                </a:lnTo>
                <a:lnTo>
                  <a:pt x="89264" y="234380"/>
                </a:lnTo>
                <a:lnTo>
                  <a:pt x="81798" y="228066"/>
                </a:lnTo>
                <a:lnTo>
                  <a:pt x="50228" y="45307"/>
                </a:lnTo>
                <a:lnTo>
                  <a:pt x="1499677" y="45307"/>
                </a:lnTo>
                <a:lnTo>
                  <a:pt x="1504257" y="18784"/>
                </a:lnTo>
                <a:lnTo>
                  <a:pt x="1526560" y="18784"/>
                </a:lnTo>
                <a:lnTo>
                  <a:pt x="1526560" y="0"/>
                </a:lnTo>
                <a:close/>
              </a:path>
              <a:path w="1550034" h="280035">
                <a:moveTo>
                  <a:pt x="1533262" y="0"/>
                </a:moveTo>
                <a:lnTo>
                  <a:pt x="1526560" y="0"/>
                </a:lnTo>
                <a:lnTo>
                  <a:pt x="1526560" y="45317"/>
                </a:lnTo>
                <a:lnTo>
                  <a:pt x="1499675" y="45317"/>
                </a:lnTo>
                <a:lnTo>
                  <a:pt x="1469599" y="219459"/>
                </a:lnTo>
                <a:lnTo>
                  <a:pt x="1468133" y="228066"/>
                </a:lnTo>
                <a:lnTo>
                  <a:pt x="1460698" y="234380"/>
                </a:lnTo>
                <a:lnTo>
                  <a:pt x="1511496" y="234380"/>
                </a:lnTo>
                <a:lnTo>
                  <a:pt x="1514100" y="227197"/>
                </a:lnTo>
                <a:lnTo>
                  <a:pt x="1545520" y="45317"/>
                </a:lnTo>
                <a:lnTo>
                  <a:pt x="1526560" y="45317"/>
                </a:lnTo>
                <a:lnTo>
                  <a:pt x="1545522" y="45307"/>
                </a:lnTo>
                <a:lnTo>
                  <a:pt x="1549910" y="19905"/>
                </a:lnTo>
                <a:lnTo>
                  <a:pt x="1548130" y="13203"/>
                </a:lnTo>
                <a:lnTo>
                  <a:pt x="1539544" y="2921"/>
                </a:lnTo>
                <a:lnTo>
                  <a:pt x="1533262" y="0"/>
                </a:lnTo>
                <a:close/>
              </a:path>
              <a:path w="1550034" h="280035">
                <a:moveTo>
                  <a:pt x="1504257" y="18784"/>
                </a:moveTo>
                <a:lnTo>
                  <a:pt x="1499675" y="45317"/>
                </a:lnTo>
                <a:lnTo>
                  <a:pt x="1526560" y="45317"/>
                </a:lnTo>
                <a:lnTo>
                  <a:pt x="1526560" y="22658"/>
                </a:lnTo>
                <a:lnTo>
                  <a:pt x="1504257" y="18784"/>
                </a:lnTo>
                <a:close/>
              </a:path>
              <a:path w="1550034" h="280035">
                <a:moveTo>
                  <a:pt x="1526560" y="18784"/>
                </a:moveTo>
                <a:lnTo>
                  <a:pt x="1504257" y="18784"/>
                </a:lnTo>
                <a:lnTo>
                  <a:pt x="1526560" y="22658"/>
                </a:lnTo>
                <a:lnTo>
                  <a:pt x="1526560" y="1878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327318" y="5882983"/>
            <a:ext cx="1449705" cy="0"/>
          </a:xfrm>
          <a:custGeom>
            <a:avLst/>
            <a:gdLst/>
            <a:ahLst/>
            <a:cxnLst/>
            <a:rect l="l" t="t" r="r" b="b"/>
            <a:pathLst>
              <a:path w="1449704">
                <a:moveTo>
                  <a:pt x="0" y="0"/>
                </a:moveTo>
                <a:lnTo>
                  <a:pt x="1449526" y="0"/>
                </a:lnTo>
              </a:path>
            </a:pathLst>
          </a:custGeom>
          <a:ln w="52647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300481" y="5834010"/>
            <a:ext cx="1503680" cy="75565"/>
          </a:xfrm>
          <a:custGeom>
            <a:avLst/>
            <a:gdLst/>
            <a:ahLst/>
            <a:cxnLst/>
            <a:rect l="l" t="t" r="r" b="b"/>
            <a:pathLst>
              <a:path w="1503679" h="75564">
                <a:moveTo>
                  <a:pt x="1503168" y="0"/>
                </a:moveTo>
                <a:lnTo>
                  <a:pt x="0" y="0"/>
                </a:lnTo>
                <a:lnTo>
                  <a:pt x="13015" y="75296"/>
                </a:lnTo>
                <a:lnTo>
                  <a:pt x="35915" y="75296"/>
                </a:lnTo>
                <a:lnTo>
                  <a:pt x="26836" y="22648"/>
                </a:lnTo>
                <a:lnTo>
                  <a:pt x="1499231" y="22648"/>
                </a:lnTo>
                <a:lnTo>
                  <a:pt x="1503168" y="0"/>
                </a:lnTo>
                <a:close/>
              </a:path>
              <a:path w="1503679" h="75564">
                <a:moveTo>
                  <a:pt x="1499231" y="22648"/>
                </a:moveTo>
                <a:lnTo>
                  <a:pt x="26836" y="22648"/>
                </a:lnTo>
                <a:lnTo>
                  <a:pt x="1476363" y="22658"/>
                </a:lnTo>
                <a:lnTo>
                  <a:pt x="1467253" y="75296"/>
                </a:lnTo>
                <a:lnTo>
                  <a:pt x="1490080" y="75296"/>
                </a:lnTo>
                <a:lnTo>
                  <a:pt x="1499231" y="226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639362" y="59463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7014" y="0"/>
                </a:moveTo>
                <a:lnTo>
                  <a:pt x="16476" y="2130"/>
                </a:lnTo>
                <a:lnTo>
                  <a:pt x="7892" y="7938"/>
                </a:lnTo>
                <a:lnTo>
                  <a:pt x="2115" y="16552"/>
                </a:lnTo>
                <a:lnTo>
                  <a:pt x="0" y="27098"/>
                </a:lnTo>
                <a:lnTo>
                  <a:pt x="2115" y="37651"/>
                </a:lnTo>
                <a:lnTo>
                  <a:pt x="7892" y="46268"/>
                </a:lnTo>
                <a:lnTo>
                  <a:pt x="16476" y="52077"/>
                </a:lnTo>
                <a:lnTo>
                  <a:pt x="27014" y="54207"/>
                </a:lnTo>
                <a:lnTo>
                  <a:pt x="37508" y="52077"/>
                </a:lnTo>
                <a:lnTo>
                  <a:pt x="46098" y="46268"/>
                </a:lnTo>
                <a:lnTo>
                  <a:pt x="51899" y="37651"/>
                </a:lnTo>
                <a:lnTo>
                  <a:pt x="54029" y="27098"/>
                </a:lnTo>
                <a:lnTo>
                  <a:pt x="51899" y="16552"/>
                </a:lnTo>
                <a:lnTo>
                  <a:pt x="46098" y="7938"/>
                </a:lnTo>
                <a:lnTo>
                  <a:pt x="37508" y="2130"/>
                </a:lnTo>
                <a:lnTo>
                  <a:pt x="27014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349066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349072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6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437965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437965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5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526800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526852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29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407357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78" y="2130"/>
                </a:lnTo>
                <a:lnTo>
                  <a:pt x="10876" y="7938"/>
                </a:lnTo>
                <a:lnTo>
                  <a:pt x="2918" y="16552"/>
                </a:lnTo>
                <a:lnTo>
                  <a:pt x="0" y="27098"/>
                </a:lnTo>
                <a:lnTo>
                  <a:pt x="2918" y="37651"/>
                </a:lnTo>
                <a:lnTo>
                  <a:pt x="10876" y="46268"/>
                </a:lnTo>
                <a:lnTo>
                  <a:pt x="22678" y="52077"/>
                </a:lnTo>
                <a:lnTo>
                  <a:pt x="37129" y="54207"/>
                </a:lnTo>
                <a:lnTo>
                  <a:pt x="51580" y="52077"/>
                </a:lnTo>
                <a:lnTo>
                  <a:pt x="63382" y="46268"/>
                </a:lnTo>
                <a:lnTo>
                  <a:pt x="71341" y="37651"/>
                </a:lnTo>
                <a:lnTo>
                  <a:pt x="74259" y="27098"/>
                </a:lnTo>
                <a:lnTo>
                  <a:pt x="71341" y="16552"/>
                </a:lnTo>
                <a:lnTo>
                  <a:pt x="63382" y="7938"/>
                </a:lnTo>
                <a:lnTo>
                  <a:pt x="51580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506380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08" y="0"/>
                </a:moveTo>
                <a:lnTo>
                  <a:pt x="22665" y="2130"/>
                </a:lnTo>
                <a:lnTo>
                  <a:pt x="10870" y="7938"/>
                </a:lnTo>
                <a:lnTo>
                  <a:pt x="2916" y="16552"/>
                </a:lnTo>
                <a:lnTo>
                  <a:pt x="0" y="27098"/>
                </a:lnTo>
                <a:lnTo>
                  <a:pt x="2916" y="37645"/>
                </a:lnTo>
                <a:lnTo>
                  <a:pt x="10870" y="46259"/>
                </a:lnTo>
                <a:lnTo>
                  <a:pt x="22665" y="52067"/>
                </a:lnTo>
                <a:lnTo>
                  <a:pt x="37108" y="54197"/>
                </a:lnTo>
                <a:lnTo>
                  <a:pt x="51568" y="52067"/>
                </a:lnTo>
                <a:lnTo>
                  <a:pt x="63369" y="46259"/>
                </a:lnTo>
                <a:lnTo>
                  <a:pt x="71323" y="37645"/>
                </a:lnTo>
                <a:lnTo>
                  <a:pt x="74238" y="27098"/>
                </a:lnTo>
                <a:lnTo>
                  <a:pt x="71323" y="16552"/>
                </a:lnTo>
                <a:lnTo>
                  <a:pt x="63369" y="7938"/>
                </a:lnTo>
                <a:lnTo>
                  <a:pt x="51568" y="2130"/>
                </a:lnTo>
                <a:lnTo>
                  <a:pt x="37108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523449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71" y="0"/>
                </a:moveTo>
                <a:lnTo>
                  <a:pt x="22705" y="2130"/>
                </a:lnTo>
                <a:lnTo>
                  <a:pt x="10889" y="7938"/>
                </a:lnTo>
                <a:lnTo>
                  <a:pt x="2922" y="16552"/>
                </a:lnTo>
                <a:lnTo>
                  <a:pt x="0" y="27098"/>
                </a:lnTo>
                <a:lnTo>
                  <a:pt x="2922" y="37645"/>
                </a:lnTo>
                <a:lnTo>
                  <a:pt x="10889" y="46259"/>
                </a:lnTo>
                <a:lnTo>
                  <a:pt x="22705" y="52067"/>
                </a:lnTo>
                <a:lnTo>
                  <a:pt x="37171" y="54197"/>
                </a:lnTo>
                <a:lnTo>
                  <a:pt x="51621" y="52067"/>
                </a:lnTo>
                <a:lnTo>
                  <a:pt x="63401" y="46259"/>
                </a:lnTo>
                <a:lnTo>
                  <a:pt x="71332" y="37645"/>
                </a:lnTo>
                <a:lnTo>
                  <a:pt x="74238" y="27098"/>
                </a:lnTo>
                <a:lnTo>
                  <a:pt x="71332" y="16552"/>
                </a:lnTo>
                <a:lnTo>
                  <a:pt x="63401" y="7938"/>
                </a:lnTo>
                <a:lnTo>
                  <a:pt x="51621" y="2130"/>
                </a:lnTo>
                <a:lnTo>
                  <a:pt x="37171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629205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71" y="0"/>
                </a:moveTo>
                <a:lnTo>
                  <a:pt x="22705" y="2130"/>
                </a:lnTo>
                <a:lnTo>
                  <a:pt x="10889" y="7938"/>
                </a:lnTo>
                <a:lnTo>
                  <a:pt x="2922" y="16552"/>
                </a:lnTo>
                <a:lnTo>
                  <a:pt x="0" y="27098"/>
                </a:lnTo>
                <a:lnTo>
                  <a:pt x="2922" y="37651"/>
                </a:lnTo>
                <a:lnTo>
                  <a:pt x="10889" y="46268"/>
                </a:lnTo>
                <a:lnTo>
                  <a:pt x="22705" y="52077"/>
                </a:lnTo>
                <a:lnTo>
                  <a:pt x="37171" y="54207"/>
                </a:lnTo>
                <a:lnTo>
                  <a:pt x="51621" y="52077"/>
                </a:lnTo>
                <a:lnTo>
                  <a:pt x="63401" y="46268"/>
                </a:lnTo>
                <a:lnTo>
                  <a:pt x="71332" y="37651"/>
                </a:lnTo>
                <a:lnTo>
                  <a:pt x="74238" y="27098"/>
                </a:lnTo>
                <a:lnTo>
                  <a:pt x="71332" y="16552"/>
                </a:lnTo>
                <a:lnTo>
                  <a:pt x="63401" y="7938"/>
                </a:lnTo>
                <a:lnTo>
                  <a:pt x="51621" y="2130"/>
                </a:lnTo>
                <a:lnTo>
                  <a:pt x="37171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61797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204" dirty="0">
                <a:solidFill>
                  <a:srgbClr val="164F86"/>
                </a:solidFill>
              </a:rPr>
              <a:t>Sharing </a:t>
            </a:r>
            <a:r>
              <a:rPr sz="6600" spc="-160" dirty="0">
                <a:solidFill>
                  <a:srgbClr val="164F86"/>
                </a:solidFill>
              </a:rPr>
              <a:t>Pact</a:t>
            </a:r>
            <a:r>
              <a:rPr sz="6600" spc="-545" dirty="0">
                <a:solidFill>
                  <a:srgbClr val="164F86"/>
                </a:solidFill>
              </a:rPr>
              <a:t> </a:t>
            </a:r>
            <a:r>
              <a:rPr sz="6600" spc="-160" dirty="0">
                <a:solidFill>
                  <a:srgbClr val="164F86"/>
                </a:solidFill>
              </a:rPr>
              <a:t>files</a:t>
            </a:r>
            <a:endParaRPr sz="6600"/>
          </a:p>
        </p:txBody>
      </p:sp>
      <p:sp>
        <p:nvSpPr>
          <p:cNvPr id="3" name="object 3"/>
          <p:cNvSpPr txBox="1"/>
          <p:nvPr/>
        </p:nvSpPr>
        <p:spPr>
          <a:xfrm>
            <a:off x="5159917" y="6818848"/>
            <a:ext cx="198120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File</a:t>
            </a:r>
            <a:r>
              <a:rPr sz="2950" b="1" spc="-15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80" dirty="0">
                <a:solidFill>
                  <a:srgbClr val="164F86"/>
                </a:solidFill>
                <a:latin typeface="Arial"/>
                <a:cs typeface="Arial"/>
              </a:rPr>
              <a:t>system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372297" y="5842858"/>
            <a:ext cx="1548765" cy="18415"/>
          </a:xfrm>
          <a:custGeom>
            <a:avLst/>
            <a:gdLst/>
            <a:ahLst/>
            <a:cxnLst/>
            <a:rect l="l" t="t" r="r" b="b"/>
            <a:pathLst>
              <a:path w="1548765" h="18414">
                <a:moveTo>
                  <a:pt x="1548235" y="14858"/>
                </a:moveTo>
                <a:lnTo>
                  <a:pt x="1548088" y="16742"/>
                </a:lnTo>
                <a:lnTo>
                  <a:pt x="1547921" y="17674"/>
                </a:lnTo>
                <a:lnTo>
                  <a:pt x="1547858" y="18114"/>
                </a:lnTo>
                <a:lnTo>
                  <a:pt x="1548057" y="17036"/>
                </a:lnTo>
                <a:lnTo>
                  <a:pt x="1548183" y="15957"/>
                </a:lnTo>
                <a:lnTo>
                  <a:pt x="1548235" y="14858"/>
                </a:lnTo>
                <a:close/>
              </a:path>
              <a:path w="1548765" h="18414">
                <a:moveTo>
                  <a:pt x="0" y="15088"/>
                </a:moveTo>
                <a:lnTo>
                  <a:pt x="52" y="16093"/>
                </a:lnTo>
                <a:lnTo>
                  <a:pt x="178" y="17109"/>
                </a:lnTo>
                <a:lnTo>
                  <a:pt x="366" y="18104"/>
                </a:lnTo>
                <a:lnTo>
                  <a:pt x="146" y="16805"/>
                </a:lnTo>
                <a:lnTo>
                  <a:pt x="0" y="15088"/>
                </a:lnTo>
                <a:close/>
              </a:path>
              <a:path w="1548765" h="18414">
                <a:moveTo>
                  <a:pt x="1547062" y="0"/>
                </a:moveTo>
                <a:lnTo>
                  <a:pt x="1546287" y="4523"/>
                </a:lnTo>
                <a:lnTo>
                  <a:pt x="1547219" y="6617"/>
                </a:lnTo>
                <a:lnTo>
                  <a:pt x="1547848" y="8847"/>
                </a:lnTo>
                <a:lnTo>
                  <a:pt x="1548109" y="11120"/>
                </a:lnTo>
                <a:lnTo>
                  <a:pt x="1547062" y="0"/>
                </a:lnTo>
                <a:close/>
              </a:path>
              <a:path w="1548765" h="18414">
                <a:moveTo>
                  <a:pt x="1162" y="0"/>
                </a:moveTo>
                <a:lnTo>
                  <a:pt x="125" y="11088"/>
                </a:lnTo>
                <a:lnTo>
                  <a:pt x="376" y="8826"/>
                </a:lnTo>
                <a:lnTo>
                  <a:pt x="1005" y="6607"/>
                </a:lnTo>
                <a:lnTo>
                  <a:pt x="1937" y="4523"/>
                </a:lnTo>
                <a:lnTo>
                  <a:pt x="116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72262" y="5847382"/>
            <a:ext cx="1548765" cy="266700"/>
          </a:xfrm>
          <a:custGeom>
            <a:avLst/>
            <a:gdLst/>
            <a:ahLst/>
            <a:cxnLst/>
            <a:rect l="l" t="t" r="r" b="b"/>
            <a:pathLst>
              <a:path w="1548765" h="266700">
                <a:moveTo>
                  <a:pt x="1972" y="0"/>
                </a:moveTo>
                <a:lnTo>
                  <a:pt x="1037" y="2094"/>
                </a:lnTo>
                <a:lnTo>
                  <a:pt x="409" y="4324"/>
                </a:lnTo>
                <a:lnTo>
                  <a:pt x="160" y="6565"/>
                </a:lnTo>
                <a:lnTo>
                  <a:pt x="0" y="7832"/>
                </a:lnTo>
                <a:lnTo>
                  <a:pt x="35007" y="213825"/>
                </a:lnTo>
                <a:lnTo>
                  <a:pt x="56547" y="251446"/>
                </a:lnTo>
                <a:lnTo>
                  <a:pt x="97163" y="266316"/>
                </a:lnTo>
                <a:lnTo>
                  <a:pt x="1451132" y="266316"/>
                </a:lnTo>
                <a:lnTo>
                  <a:pt x="1473047" y="262380"/>
                </a:lnTo>
                <a:lnTo>
                  <a:pt x="1491743" y="251446"/>
                </a:lnTo>
                <a:lnTo>
                  <a:pt x="1498270" y="243657"/>
                </a:lnTo>
                <a:lnTo>
                  <a:pt x="97163" y="243657"/>
                </a:lnTo>
                <a:lnTo>
                  <a:pt x="75246" y="239721"/>
                </a:lnTo>
                <a:lnTo>
                  <a:pt x="56547" y="228787"/>
                </a:lnTo>
                <a:lnTo>
                  <a:pt x="42618" y="212165"/>
                </a:lnTo>
                <a:lnTo>
                  <a:pt x="35007" y="191166"/>
                </a:lnTo>
                <a:lnTo>
                  <a:pt x="1972" y="0"/>
                </a:lnTo>
                <a:close/>
              </a:path>
              <a:path w="1548765" h="266700">
                <a:moveTo>
                  <a:pt x="1546323" y="0"/>
                </a:moveTo>
                <a:lnTo>
                  <a:pt x="1513287" y="191166"/>
                </a:lnTo>
                <a:lnTo>
                  <a:pt x="1491743" y="228787"/>
                </a:lnTo>
                <a:lnTo>
                  <a:pt x="1451132" y="243657"/>
                </a:lnTo>
                <a:lnTo>
                  <a:pt x="1498270" y="243657"/>
                </a:lnTo>
                <a:lnTo>
                  <a:pt x="1505672" y="234824"/>
                </a:lnTo>
                <a:lnTo>
                  <a:pt x="1513287" y="213825"/>
                </a:lnTo>
                <a:lnTo>
                  <a:pt x="1547893" y="13591"/>
                </a:lnTo>
                <a:lnTo>
                  <a:pt x="1547956" y="13151"/>
                </a:lnTo>
                <a:lnTo>
                  <a:pt x="1548112" y="12282"/>
                </a:lnTo>
                <a:lnTo>
                  <a:pt x="1548281" y="7832"/>
                </a:lnTo>
                <a:lnTo>
                  <a:pt x="1547877" y="4303"/>
                </a:lnTo>
                <a:lnTo>
                  <a:pt x="1547250" y="2083"/>
                </a:lnTo>
                <a:lnTo>
                  <a:pt x="1546323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94840" y="4392033"/>
            <a:ext cx="1503680" cy="1442085"/>
          </a:xfrm>
          <a:custGeom>
            <a:avLst/>
            <a:gdLst/>
            <a:ahLst/>
            <a:cxnLst/>
            <a:rect l="l" t="t" r="r" b="b"/>
            <a:pathLst>
              <a:path w="1503679" h="1442085">
                <a:moveTo>
                  <a:pt x="1331257" y="0"/>
                </a:moveTo>
                <a:lnTo>
                  <a:pt x="171879" y="0"/>
                </a:lnTo>
                <a:lnTo>
                  <a:pt x="157041" y="2821"/>
                </a:lnTo>
                <a:lnTo>
                  <a:pt x="144618" y="10593"/>
                </a:lnTo>
                <a:lnTo>
                  <a:pt x="135745" y="22281"/>
                </a:lnTo>
                <a:lnTo>
                  <a:pt x="131556" y="36847"/>
                </a:lnTo>
                <a:lnTo>
                  <a:pt x="0" y="1441977"/>
                </a:lnTo>
                <a:lnTo>
                  <a:pt x="1503137" y="1441977"/>
                </a:lnTo>
                <a:lnTo>
                  <a:pt x="1371581" y="36847"/>
                </a:lnTo>
                <a:lnTo>
                  <a:pt x="1346095" y="2821"/>
                </a:lnTo>
                <a:lnTo>
                  <a:pt x="133125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71763" y="4369374"/>
            <a:ext cx="1549400" cy="1487805"/>
          </a:xfrm>
          <a:custGeom>
            <a:avLst/>
            <a:gdLst/>
            <a:ahLst/>
            <a:cxnLst/>
            <a:rect l="l" t="t" r="r" b="b"/>
            <a:pathLst>
              <a:path w="1549400" h="1487804">
                <a:moveTo>
                  <a:pt x="1354335" y="0"/>
                </a:moveTo>
                <a:lnTo>
                  <a:pt x="194957" y="0"/>
                </a:lnTo>
                <a:lnTo>
                  <a:pt x="171840" y="4395"/>
                </a:lnTo>
                <a:lnTo>
                  <a:pt x="152495" y="16495"/>
                </a:lnTo>
                <a:lnTo>
                  <a:pt x="138682" y="34695"/>
                </a:lnTo>
                <a:lnTo>
                  <a:pt x="132163" y="57390"/>
                </a:lnTo>
                <a:lnTo>
                  <a:pt x="0" y="1468866"/>
                </a:lnTo>
                <a:lnTo>
                  <a:pt x="2094" y="1475159"/>
                </a:lnTo>
                <a:lnTo>
                  <a:pt x="10669" y="1484604"/>
                </a:lnTo>
                <a:lnTo>
                  <a:pt x="16711" y="1487295"/>
                </a:lnTo>
                <a:lnTo>
                  <a:pt x="1532581" y="1487295"/>
                </a:lnTo>
                <a:lnTo>
                  <a:pt x="1538623" y="1484604"/>
                </a:lnTo>
                <a:lnTo>
                  <a:pt x="1547209" y="1475159"/>
                </a:lnTo>
                <a:lnTo>
                  <a:pt x="1549293" y="1468866"/>
                </a:lnTo>
                <a:lnTo>
                  <a:pt x="1549094" y="1466751"/>
                </a:lnTo>
                <a:lnTo>
                  <a:pt x="1503744" y="1466751"/>
                </a:lnTo>
                <a:lnTo>
                  <a:pt x="1501424" y="1441977"/>
                </a:lnTo>
                <a:lnTo>
                  <a:pt x="47872" y="1441977"/>
                </a:lnTo>
                <a:lnTo>
                  <a:pt x="177973" y="52396"/>
                </a:lnTo>
                <a:lnTo>
                  <a:pt x="185711" y="45307"/>
                </a:lnTo>
                <a:lnTo>
                  <a:pt x="1413656" y="45307"/>
                </a:lnTo>
                <a:lnTo>
                  <a:pt x="1410606" y="34695"/>
                </a:lnTo>
                <a:lnTo>
                  <a:pt x="1396793" y="16495"/>
                </a:lnTo>
                <a:lnTo>
                  <a:pt x="1377451" y="4395"/>
                </a:lnTo>
                <a:lnTo>
                  <a:pt x="1354335" y="0"/>
                </a:lnTo>
                <a:close/>
              </a:path>
              <a:path w="1549400" h="1487804">
                <a:moveTo>
                  <a:pt x="1413656" y="45307"/>
                </a:moveTo>
                <a:lnTo>
                  <a:pt x="1363571" y="45307"/>
                </a:lnTo>
                <a:lnTo>
                  <a:pt x="1371319" y="52396"/>
                </a:lnTo>
                <a:lnTo>
                  <a:pt x="1372167" y="61631"/>
                </a:lnTo>
                <a:lnTo>
                  <a:pt x="1503744" y="1466751"/>
                </a:lnTo>
                <a:lnTo>
                  <a:pt x="1526215" y="1464636"/>
                </a:lnTo>
                <a:lnTo>
                  <a:pt x="1526215" y="1441977"/>
                </a:lnTo>
                <a:lnTo>
                  <a:pt x="1546774" y="1441977"/>
                </a:lnTo>
                <a:lnTo>
                  <a:pt x="1417129" y="57390"/>
                </a:lnTo>
                <a:lnTo>
                  <a:pt x="1413656" y="45307"/>
                </a:lnTo>
                <a:close/>
              </a:path>
              <a:path w="1549400" h="1487804">
                <a:moveTo>
                  <a:pt x="1548696" y="1462499"/>
                </a:moveTo>
                <a:lnTo>
                  <a:pt x="1503744" y="1466751"/>
                </a:lnTo>
                <a:lnTo>
                  <a:pt x="1549094" y="1466751"/>
                </a:lnTo>
                <a:lnTo>
                  <a:pt x="1548696" y="1462499"/>
                </a:lnTo>
                <a:close/>
              </a:path>
              <a:path w="1549400" h="1487804">
                <a:moveTo>
                  <a:pt x="1546774" y="1441977"/>
                </a:moveTo>
                <a:lnTo>
                  <a:pt x="1526215" y="1441977"/>
                </a:lnTo>
                <a:lnTo>
                  <a:pt x="1526215" y="1464636"/>
                </a:lnTo>
                <a:lnTo>
                  <a:pt x="1548696" y="1462499"/>
                </a:lnTo>
                <a:lnTo>
                  <a:pt x="1546774" y="144197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19635" y="4414692"/>
            <a:ext cx="1454150" cy="1397000"/>
          </a:xfrm>
          <a:custGeom>
            <a:avLst/>
            <a:gdLst/>
            <a:ahLst/>
            <a:cxnLst/>
            <a:rect l="l" t="t" r="r" b="b"/>
            <a:pathLst>
              <a:path w="1454150" h="1397000">
                <a:moveTo>
                  <a:pt x="320890" y="0"/>
                </a:moveTo>
                <a:lnTo>
                  <a:pt x="137828" y="0"/>
                </a:lnTo>
                <a:lnTo>
                  <a:pt x="130100" y="7078"/>
                </a:lnTo>
                <a:lnTo>
                  <a:pt x="0" y="1396659"/>
                </a:lnTo>
                <a:lnTo>
                  <a:pt x="1453547" y="1396659"/>
                </a:lnTo>
                <a:lnTo>
                  <a:pt x="1447793" y="1335194"/>
                </a:lnTo>
                <a:lnTo>
                  <a:pt x="119211" y="1335194"/>
                </a:lnTo>
                <a:lnTo>
                  <a:pt x="104764" y="1333064"/>
                </a:lnTo>
                <a:lnTo>
                  <a:pt x="92961" y="1327255"/>
                </a:lnTo>
                <a:lnTo>
                  <a:pt x="85001" y="1318638"/>
                </a:lnTo>
                <a:lnTo>
                  <a:pt x="82081" y="1308085"/>
                </a:lnTo>
                <a:lnTo>
                  <a:pt x="85001" y="1297539"/>
                </a:lnTo>
                <a:lnTo>
                  <a:pt x="92961" y="1288925"/>
                </a:lnTo>
                <a:lnTo>
                  <a:pt x="104764" y="1283117"/>
                </a:lnTo>
                <a:lnTo>
                  <a:pt x="119211" y="1280987"/>
                </a:lnTo>
                <a:lnTo>
                  <a:pt x="1442718" y="1280987"/>
                </a:lnTo>
                <a:lnTo>
                  <a:pt x="1433600" y="1183597"/>
                </a:lnTo>
                <a:lnTo>
                  <a:pt x="210066" y="1183597"/>
                </a:lnTo>
                <a:lnTo>
                  <a:pt x="311752" y="97599"/>
                </a:lnTo>
                <a:lnTo>
                  <a:pt x="218213" y="97599"/>
                </a:lnTo>
                <a:lnTo>
                  <a:pt x="203770" y="95469"/>
                </a:lnTo>
                <a:lnTo>
                  <a:pt x="191974" y="89660"/>
                </a:lnTo>
                <a:lnTo>
                  <a:pt x="184021" y="81047"/>
                </a:lnTo>
                <a:lnTo>
                  <a:pt x="181104" y="70500"/>
                </a:lnTo>
                <a:lnTo>
                  <a:pt x="184021" y="59953"/>
                </a:lnTo>
                <a:lnTo>
                  <a:pt x="191974" y="51340"/>
                </a:lnTo>
                <a:lnTo>
                  <a:pt x="203770" y="45531"/>
                </a:lnTo>
                <a:lnTo>
                  <a:pt x="218213" y="43401"/>
                </a:lnTo>
                <a:lnTo>
                  <a:pt x="316826" y="43401"/>
                </a:lnTo>
                <a:lnTo>
                  <a:pt x="320890" y="0"/>
                </a:lnTo>
                <a:close/>
              </a:path>
              <a:path w="1454150" h="1397000">
                <a:moveTo>
                  <a:pt x="1341079" y="1280987"/>
                </a:moveTo>
                <a:lnTo>
                  <a:pt x="119211" y="1280987"/>
                </a:lnTo>
                <a:lnTo>
                  <a:pt x="133661" y="1283117"/>
                </a:lnTo>
                <a:lnTo>
                  <a:pt x="145464" y="1288925"/>
                </a:lnTo>
                <a:lnTo>
                  <a:pt x="153422" y="1297539"/>
                </a:lnTo>
                <a:lnTo>
                  <a:pt x="156340" y="1308085"/>
                </a:lnTo>
                <a:lnTo>
                  <a:pt x="153422" y="1318638"/>
                </a:lnTo>
                <a:lnTo>
                  <a:pt x="145464" y="1327255"/>
                </a:lnTo>
                <a:lnTo>
                  <a:pt x="133661" y="1333064"/>
                </a:lnTo>
                <a:lnTo>
                  <a:pt x="119211" y="1335194"/>
                </a:lnTo>
                <a:lnTo>
                  <a:pt x="1341079" y="1335194"/>
                </a:lnTo>
                <a:lnTo>
                  <a:pt x="1326628" y="1333064"/>
                </a:lnTo>
                <a:lnTo>
                  <a:pt x="1314826" y="1327255"/>
                </a:lnTo>
                <a:lnTo>
                  <a:pt x="1306868" y="1318638"/>
                </a:lnTo>
                <a:lnTo>
                  <a:pt x="1303949" y="1308085"/>
                </a:lnTo>
                <a:lnTo>
                  <a:pt x="1306868" y="1297539"/>
                </a:lnTo>
                <a:lnTo>
                  <a:pt x="1314826" y="1288925"/>
                </a:lnTo>
                <a:lnTo>
                  <a:pt x="1326628" y="1283117"/>
                </a:lnTo>
                <a:lnTo>
                  <a:pt x="1341079" y="1280987"/>
                </a:lnTo>
                <a:close/>
              </a:path>
              <a:path w="1454150" h="1397000">
                <a:moveTo>
                  <a:pt x="1442718" y="1280987"/>
                </a:moveTo>
                <a:lnTo>
                  <a:pt x="1341079" y="1280987"/>
                </a:lnTo>
                <a:lnTo>
                  <a:pt x="1355530" y="1283117"/>
                </a:lnTo>
                <a:lnTo>
                  <a:pt x="1367332" y="1288925"/>
                </a:lnTo>
                <a:lnTo>
                  <a:pt x="1375290" y="1297539"/>
                </a:lnTo>
                <a:lnTo>
                  <a:pt x="1378209" y="1308085"/>
                </a:lnTo>
                <a:lnTo>
                  <a:pt x="1375290" y="1318638"/>
                </a:lnTo>
                <a:lnTo>
                  <a:pt x="1367332" y="1327255"/>
                </a:lnTo>
                <a:lnTo>
                  <a:pt x="1355530" y="1333064"/>
                </a:lnTo>
                <a:lnTo>
                  <a:pt x="1341079" y="1335194"/>
                </a:lnTo>
                <a:lnTo>
                  <a:pt x="1447793" y="1335194"/>
                </a:lnTo>
                <a:lnTo>
                  <a:pt x="1442718" y="1280987"/>
                </a:lnTo>
                <a:close/>
              </a:path>
              <a:path w="1454150" h="1397000">
                <a:moveTo>
                  <a:pt x="316826" y="43401"/>
                </a:moveTo>
                <a:lnTo>
                  <a:pt x="218213" y="43401"/>
                </a:lnTo>
                <a:lnTo>
                  <a:pt x="232668" y="45531"/>
                </a:lnTo>
                <a:lnTo>
                  <a:pt x="244470" y="51340"/>
                </a:lnTo>
                <a:lnTo>
                  <a:pt x="252426" y="59953"/>
                </a:lnTo>
                <a:lnTo>
                  <a:pt x="255343" y="70500"/>
                </a:lnTo>
                <a:lnTo>
                  <a:pt x="252426" y="81047"/>
                </a:lnTo>
                <a:lnTo>
                  <a:pt x="244470" y="89660"/>
                </a:lnTo>
                <a:lnTo>
                  <a:pt x="232668" y="95469"/>
                </a:lnTo>
                <a:lnTo>
                  <a:pt x="218213" y="97599"/>
                </a:lnTo>
                <a:lnTo>
                  <a:pt x="311752" y="97599"/>
                </a:lnTo>
                <a:lnTo>
                  <a:pt x="316826" y="43401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96956" y="4392033"/>
            <a:ext cx="1499235" cy="1419860"/>
          </a:xfrm>
          <a:custGeom>
            <a:avLst/>
            <a:gdLst/>
            <a:ahLst/>
            <a:cxnLst/>
            <a:rect l="l" t="t" r="r" b="b"/>
            <a:pathLst>
              <a:path w="1499234" h="1419860">
                <a:moveTo>
                  <a:pt x="345696" y="0"/>
                </a:moveTo>
                <a:lnTo>
                  <a:pt x="169764" y="0"/>
                </a:lnTo>
                <a:lnTo>
                  <a:pt x="154926" y="2821"/>
                </a:lnTo>
                <a:lnTo>
                  <a:pt x="142503" y="10593"/>
                </a:lnTo>
                <a:lnTo>
                  <a:pt x="133630" y="22281"/>
                </a:lnTo>
                <a:lnTo>
                  <a:pt x="129441" y="36847"/>
                </a:lnTo>
                <a:lnTo>
                  <a:pt x="0" y="1419318"/>
                </a:lnTo>
                <a:lnTo>
                  <a:pt x="22679" y="1419318"/>
                </a:lnTo>
                <a:lnTo>
                  <a:pt x="152780" y="29737"/>
                </a:lnTo>
                <a:lnTo>
                  <a:pt x="160508" y="22658"/>
                </a:lnTo>
                <a:lnTo>
                  <a:pt x="343570" y="22658"/>
                </a:lnTo>
                <a:lnTo>
                  <a:pt x="345696" y="0"/>
                </a:lnTo>
                <a:close/>
              </a:path>
              <a:path w="1499234" h="1419860">
                <a:moveTo>
                  <a:pt x="1478949" y="1206256"/>
                </a:moveTo>
                <a:lnTo>
                  <a:pt x="1456280" y="1206256"/>
                </a:lnTo>
                <a:lnTo>
                  <a:pt x="1476227" y="1419318"/>
                </a:lnTo>
                <a:lnTo>
                  <a:pt x="1498907" y="1419318"/>
                </a:lnTo>
                <a:lnTo>
                  <a:pt x="1478949" y="120625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94840" y="5834010"/>
            <a:ext cx="1503680" cy="234950"/>
          </a:xfrm>
          <a:custGeom>
            <a:avLst/>
            <a:gdLst/>
            <a:ahLst/>
            <a:cxnLst/>
            <a:rect l="l" t="t" r="r" b="b"/>
            <a:pathLst>
              <a:path w="1503679" h="234950">
                <a:moveTo>
                  <a:pt x="1503137" y="0"/>
                </a:moveTo>
                <a:lnTo>
                  <a:pt x="0" y="0"/>
                </a:lnTo>
                <a:lnTo>
                  <a:pt x="34679" y="200664"/>
                </a:lnTo>
                <a:lnTo>
                  <a:pt x="39562" y="214151"/>
                </a:lnTo>
                <a:lnTo>
                  <a:pt x="48506" y="224824"/>
                </a:lnTo>
                <a:lnTo>
                  <a:pt x="60512" y="231843"/>
                </a:lnTo>
                <a:lnTo>
                  <a:pt x="74584" y="234369"/>
                </a:lnTo>
                <a:lnTo>
                  <a:pt x="1428553" y="234369"/>
                </a:lnTo>
                <a:lnTo>
                  <a:pt x="1463574" y="214151"/>
                </a:lnTo>
                <a:lnTo>
                  <a:pt x="150313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71448" y="5811351"/>
            <a:ext cx="1550035" cy="280035"/>
          </a:xfrm>
          <a:custGeom>
            <a:avLst/>
            <a:gdLst/>
            <a:ahLst/>
            <a:cxnLst/>
            <a:rect l="l" t="t" r="r" b="b"/>
            <a:pathLst>
              <a:path w="1550034" h="280035">
                <a:moveTo>
                  <a:pt x="1526529" y="0"/>
                </a:moveTo>
                <a:lnTo>
                  <a:pt x="16690" y="0"/>
                </a:lnTo>
                <a:lnTo>
                  <a:pt x="10429" y="2921"/>
                </a:lnTo>
                <a:lnTo>
                  <a:pt x="1800" y="13203"/>
                </a:lnTo>
                <a:lnTo>
                  <a:pt x="0" y="19905"/>
                </a:lnTo>
                <a:lnTo>
                  <a:pt x="35820" y="227197"/>
                </a:lnTo>
                <a:lnTo>
                  <a:pt x="43431" y="248196"/>
                </a:lnTo>
                <a:lnTo>
                  <a:pt x="57360" y="264817"/>
                </a:lnTo>
                <a:lnTo>
                  <a:pt x="76059" y="275751"/>
                </a:lnTo>
                <a:lnTo>
                  <a:pt x="97976" y="279687"/>
                </a:lnTo>
                <a:lnTo>
                  <a:pt x="1451945" y="279687"/>
                </a:lnTo>
                <a:lnTo>
                  <a:pt x="1492556" y="264817"/>
                </a:lnTo>
                <a:lnTo>
                  <a:pt x="89264" y="234380"/>
                </a:lnTo>
                <a:lnTo>
                  <a:pt x="81798" y="228066"/>
                </a:lnTo>
                <a:lnTo>
                  <a:pt x="50228" y="45307"/>
                </a:lnTo>
                <a:lnTo>
                  <a:pt x="1499696" y="45307"/>
                </a:lnTo>
                <a:lnTo>
                  <a:pt x="1504278" y="18784"/>
                </a:lnTo>
                <a:lnTo>
                  <a:pt x="1526529" y="18784"/>
                </a:lnTo>
                <a:lnTo>
                  <a:pt x="1526529" y="0"/>
                </a:lnTo>
                <a:close/>
              </a:path>
              <a:path w="1550034" h="280035">
                <a:moveTo>
                  <a:pt x="1533230" y="0"/>
                </a:moveTo>
                <a:lnTo>
                  <a:pt x="1526529" y="0"/>
                </a:lnTo>
                <a:lnTo>
                  <a:pt x="1526529" y="45317"/>
                </a:lnTo>
                <a:lnTo>
                  <a:pt x="1499694" y="45317"/>
                </a:lnTo>
                <a:lnTo>
                  <a:pt x="1468122" y="228066"/>
                </a:lnTo>
                <a:lnTo>
                  <a:pt x="1460657" y="234380"/>
                </a:lnTo>
                <a:lnTo>
                  <a:pt x="1511495" y="234380"/>
                </a:lnTo>
                <a:lnTo>
                  <a:pt x="1514100" y="227197"/>
                </a:lnTo>
                <a:lnTo>
                  <a:pt x="1545529" y="45317"/>
                </a:lnTo>
                <a:lnTo>
                  <a:pt x="1526529" y="45317"/>
                </a:lnTo>
                <a:lnTo>
                  <a:pt x="1545531" y="45307"/>
                </a:lnTo>
                <a:lnTo>
                  <a:pt x="1549921" y="19905"/>
                </a:lnTo>
                <a:lnTo>
                  <a:pt x="1548120" y="13203"/>
                </a:lnTo>
                <a:lnTo>
                  <a:pt x="1539492" y="2921"/>
                </a:lnTo>
                <a:lnTo>
                  <a:pt x="1533230" y="0"/>
                </a:lnTo>
                <a:close/>
              </a:path>
              <a:path w="1550034" h="280035">
                <a:moveTo>
                  <a:pt x="1504278" y="18784"/>
                </a:moveTo>
                <a:lnTo>
                  <a:pt x="1499694" y="45317"/>
                </a:lnTo>
                <a:lnTo>
                  <a:pt x="1526529" y="45317"/>
                </a:lnTo>
                <a:lnTo>
                  <a:pt x="1526529" y="22658"/>
                </a:lnTo>
                <a:lnTo>
                  <a:pt x="1504278" y="18784"/>
                </a:lnTo>
                <a:close/>
              </a:path>
              <a:path w="1550034" h="280035">
                <a:moveTo>
                  <a:pt x="1526529" y="18784"/>
                </a:moveTo>
                <a:lnTo>
                  <a:pt x="1504278" y="18784"/>
                </a:lnTo>
                <a:lnTo>
                  <a:pt x="1526529" y="22658"/>
                </a:lnTo>
                <a:lnTo>
                  <a:pt x="1526529" y="1878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21677" y="5882983"/>
            <a:ext cx="1449705" cy="0"/>
          </a:xfrm>
          <a:custGeom>
            <a:avLst/>
            <a:gdLst/>
            <a:ahLst/>
            <a:cxnLst/>
            <a:rect l="l" t="t" r="r" b="b"/>
            <a:pathLst>
              <a:path w="1449704">
                <a:moveTo>
                  <a:pt x="0" y="0"/>
                </a:moveTo>
                <a:lnTo>
                  <a:pt x="1449463" y="0"/>
                </a:lnTo>
              </a:path>
            </a:pathLst>
          </a:custGeom>
          <a:ln w="52647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94840" y="5834010"/>
            <a:ext cx="1503680" cy="75565"/>
          </a:xfrm>
          <a:custGeom>
            <a:avLst/>
            <a:gdLst/>
            <a:ahLst/>
            <a:cxnLst/>
            <a:rect l="l" t="t" r="r" b="b"/>
            <a:pathLst>
              <a:path w="1503679" h="75564">
                <a:moveTo>
                  <a:pt x="1503137" y="0"/>
                </a:moveTo>
                <a:lnTo>
                  <a:pt x="0" y="0"/>
                </a:lnTo>
                <a:lnTo>
                  <a:pt x="13015" y="75296"/>
                </a:lnTo>
                <a:lnTo>
                  <a:pt x="35915" y="75296"/>
                </a:lnTo>
                <a:lnTo>
                  <a:pt x="26836" y="22648"/>
                </a:lnTo>
                <a:lnTo>
                  <a:pt x="1499222" y="22648"/>
                </a:lnTo>
                <a:lnTo>
                  <a:pt x="1503137" y="0"/>
                </a:lnTo>
                <a:close/>
              </a:path>
              <a:path w="1503679" h="75564">
                <a:moveTo>
                  <a:pt x="1499222" y="22648"/>
                </a:moveTo>
                <a:lnTo>
                  <a:pt x="26836" y="22648"/>
                </a:lnTo>
                <a:lnTo>
                  <a:pt x="1476300" y="22658"/>
                </a:lnTo>
                <a:lnTo>
                  <a:pt x="1467211" y="75296"/>
                </a:lnTo>
                <a:lnTo>
                  <a:pt x="1490122" y="75296"/>
                </a:lnTo>
                <a:lnTo>
                  <a:pt x="1499222" y="226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733721" y="59463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10">
                <a:moveTo>
                  <a:pt x="26993" y="0"/>
                </a:moveTo>
                <a:lnTo>
                  <a:pt x="16485" y="2130"/>
                </a:lnTo>
                <a:lnTo>
                  <a:pt x="7905" y="7938"/>
                </a:lnTo>
                <a:lnTo>
                  <a:pt x="2121" y="16552"/>
                </a:lnTo>
                <a:lnTo>
                  <a:pt x="0" y="27098"/>
                </a:lnTo>
                <a:lnTo>
                  <a:pt x="2121" y="37651"/>
                </a:lnTo>
                <a:lnTo>
                  <a:pt x="7905" y="46268"/>
                </a:lnTo>
                <a:lnTo>
                  <a:pt x="16485" y="52077"/>
                </a:lnTo>
                <a:lnTo>
                  <a:pt x="26993" y="54207"/>
                </a:lnTo>
                <a:lnTo>
                  <a:pt x="37503" y="52077"/>
                </a:lnTo>
                <a:lnTo>
                  <a:pt x="46087" y="46268"/>
                </a:lnTo>
                <a:lnTo>
                  <a:pt x="51875" y="37651"/>
                </a:lnTo>
                <a:lnTo>
                  <a:pt x="53998" y="27098"/>
                </a:lnTo>
                <a:lnTo>
                  <a:pt x="51875" y="16552"/>
                </a:lnTo>
                <a:lnTo>
                  <a:pt x="46087" y="7938"/>
                </a:lnTo>
                <a:lnTo>
                  <a:pt x="37503" y="2130"/>
                </a:lnTo>
                <a:lnTo>
                  <a:pt x="26993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43426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443431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6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532324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532324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5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621212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621212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5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01717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83" y="2130"/>
                </a:lnTo>
                <a:lnTo>
                  <a:pt x="10880" y="7938"/>
                </a:lnTo>
                <a:lnTo>
                  <a:pt x="2919" y="16552"/>
                </a:lnTo>
                <a:lnTo>
                  <a:pt x="0" y="27098"/>
                </a:lnTo>
                <a:lnTo>
                  <a:pt x="2919" y="37651"/>
                </a:lnTo>
                <a:lnTo>
                  <a:pt x="10880" y="46268"/>
                </a:lnTo>
                <a:lnTo>
                  <a:pt x="22683" y="52077"/>
                </a:lnTo>
                <a:lnTo>
                  <a:pt x="37129" y="54207"/>
                </a:lnTo>
                <a:lnTo>
                  <a:pt x="51580" y="52077"/>
                </a:lnTo>
                <a:lnTo>
                  <a:pt x="63382" y="46268"/>
                </a:lnTo>
                <a:lnTo>
                  <a:pt x="71341" y="37651"/>
                </a:lnTo>
                <a:lnTo>
                  <a:pt x="74259" y="27098"/>
                </a:lnTo>
                <a:lnTo>
                  <a:pt x="71341" y="16552"/>
                </a:lnTo>
                <a:lnTo>
                  <a:pt x="63382" y="7938"/>
                </a:lnTo>
                <a:lnTo>
                  <a:pt x="51580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00740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08" y="0"/>
                </a:moveTo>
                <a:lnTo>
                  <a:pt x="22665" y="2130"/>
                </a:lnTo>
                <a:lnTo>
                  <a:pt x="10870" y="7938"/>
                </a:lnTo>
                <a:lnTo>
                  <a:pt x="2916" y="16552"/>
                </a:lnTo>
                <a:lnTo>
                  <a:pt x="0" y="27098"/>
                </a:lnTo>
                <a:lnTo>
                  <a:pt x="2916" y="37645"/>
                </a:lnTo>
                <a:lnTo>
                  <a:pt x="10870" y="46259"/>
                </a:lnTo>
                <a:lnTo>
                  <a:pt x="22665" y="52067"/>
                </a:lnTo>
                <a:lnTo>
                  <a:pt x="37108" y="54197"/>
                </a:lnTo>
                <a:lnTo>
                  <a:pt x="51564" y="52067"/>
                </a:lnTo>
                <a:lnTo>
                  <a:pt x="63365" y="46259"/>
                </a:lnTo>
                <a:lnTo>
                  <a:pt x="71321" y="37645"/>
                </a:lnTo>
                <a:lnTo>
                  <a:pt x="74238" y="27098"/>
                </a:lnTo>
                <a:lnTo>
                  <a:pt x="71321" y="16552"/>
                </a:lnTo>
                <a:lnTo>
                  <a:pt x="63365" y="7938"/>
                </a:lnTo>
                <a:lnTo>
                  <a:pt x="51564" y="2130"/>
                </a:lnTo>
                <a:lnTo>
                  <a:pt x="37108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617819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83" y="2130"/>
                </a:lnTo>
                <a:lnTo>
                  <a:pt x="10880" y="7938"/>
                </a:lnTo>
                <a:lnTo>
                  <a:pt x="2919" y="16552"/>
                </a:lnTo>
                <a:lnTo>
                  <a:pt x="0" y="27098"/>
                </a:lnTo>
                <a:lnTo>
                  <a:pt x="2919" y="37645"/>
                </a:lnTo>
                <a:lnTo>
                  <a:pt x="10880" y="46259"/>
                </a:lnTo>
                <a:lnTo>
                  <a:pt x="22683" y="52067"/>
                </a:lnTo>
                <a:lnTo>
                  <a:pt x="37129" y="54197"/>
                </a:lnTo>
                <a:lnTo>
                  <a:pt x="51584" y="52067"/>
                </a:lnTo>
                <a:lnTo>
                  <a:pt x="63386" y="46259"/>
                </a:lnTo>
                <a:lnTo>
                  <a:pt x="71342" y="37645"/>
                </a:lnTo>
                <a:lnTo>
                  <a:pt x="74259" y="27098"/>
                </a:lnTo>
                <a:lnTo>
                  <a:pt x="71342" y="16552"/>
                </a:lnTo>
                <a:lnTo>
                  <a:pt x="63386" y="7938"/>
                </a:lnTo>
                <a:lnTo>
                  <a:pt x="51584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723585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78" y="2130"/>
                </a:lnTo>
                <a:lnTo>
                  <a:pt x="10876" y="7938"/>
                </a:lnTo>
                <a:lnTo>
                  <a:pt x="2918" y="16552"/>
                </a:lnTo>
                <a:lnTo>
                  <a:pt x="0" y="27098"/>
                </a:lnTo>
                <a:lnTo>
                  <a:pt x="2918" y="37651"/>
                </a:lnTo>
                <a:lnTo>
                  <a:pt x="10876" y="46268"/>
                </a:lnTo>
                <a:lnTo>
                  <a:pt x="22678" y="52077"/>
                </a:lnTo>
                <a:lnTo>
                  <a:pt x="37129" y="54207"/>
                </a:lnTo>
                <a:lnTo>
                  <a:pt x="51580" y="52077"/>
                </a:lnTo>
                <a:lnTo>
                  <a:pt x="63382" y="46268"/>
                </a:lnTo>
                <a:lnTo>
                  <a:pt x="71341" y="37651"/>
                </a:lnTo>
                <a:lnTo>
                  <a:pt x="74259" y="27098"/>
                </a:lnTo>
                <a:lnTo>
                  <a:pt x="71341" y="16552"/>
                </a:lnTo>
                <a:lnTo>
                  <a:pt x="63382" y="7938"/>
                </a:lnTo>
                <a:lnTo>
                  <a:pt x="51580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3588979" y="6818848"/>
            <a:ext cx="7334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165" dirty="0">
                <a:solidFill>
                  <a:srgbClr val="164F86"/>
                </a:solidFill>
                <a:latin typeface="Arial"/>
                <a:cs typeface="Arial"/>
              </a:rPr>
              <a:t>URL</a:t>
            </a:r>
            <a:endParaRPr sz="2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2778040" y="5461729"/>
            <a:ext cx="2416175" cy="467359"/>
          </a:xfrm>
          <a:custGeom>
            <a:avLst/>
            <a:gdLst/>
            <a:ahLst/>
            <a:cxnLst/>
            <a:rect l="l" t="t" r="r" b="b"/>
            <a:pathLst>
              <a:path w="2416175" h="467360">
                <a:moveTo>
                  <a:pt x="447002" y="443818"/>
                </a:moveTo>
                <a:lnTo>
                  <a:pt x="447002" y="466477"/>
                </a:lnTo>
                <a:lnTo>
                  <a:pt x="2140458" y="466771"/>
                </a:lnTo>
                <a:lnTo>
                  <a:pt x="2144542" y="466352"/>
                </a:lnTo>
                <a:lnTo>
                  <a:pt x="2184524" y="459370"/>
                </a:lnTo>
                <a:lnTo>
                  <a:pt x="2222681" y="446981"/>
                </a:lnTo>
                <a:lnTo>
                  <a:pt x="2228603" y="444112"/>
                </a:lnTo>
                <a:lnTo>
                  <a:pt x="2139306" y="444112"/>
                </a:lnTo>
                <a:lnTo>
                  <a:pt x="447002" y="443818"/>
                </a:lnTo>
                <a:close/>
              </a:path>
              <a:path w="2416175" h="467360">
                <a:moveTo>
                  <a:pt x="104" y="0"/>
                </a:moveTo>
                <a:lnTo>
                  <a:pt x="3032" y="64015"/>
                </a:lnTo>
                <a:lnTo>
                  <a:pt x="11995" y="115339"/>
                </a:lnTo>
                <a:lnTo>
                  <a:pt x="26688" y="165137"/>
                </a:lnTo>
                <a:lnTo>
                  <a:pt x="46909" y="212910"/>
                </a:lnTo>
                <a:lnTo>
                  <a:pt x="72458" y="258159"/>
                </a:lnTo>
                <a:lnTo>
                  <a:pt x="103144" y="300440"/>
                </a:lnTo>
                <a:lnTo>
                  <a:pt x="138771" y="339185"/>
                </a:lnTo>
                <a:lnTo>
                  <a:pt x="179128" y="373877"/>
                </a:lnTo>
                <a:lnTo>
                  <a:pt x="224003" y="404002"/>
                </a:lnTo>
                <a:lnTo>
                  <a:pt x="273185" y="429044"/>
                </a:lnTo>
                <a:lnTo>
                  <a:pt x="315772" y="445119"/>
                </a:lnTo>
                <a:lnTo>
                  <a:pt x="358968" y="456620"/>
                </a:lnTo>
                <a:lnTo>
                  <a:pt x="402438" y="463687"/>
                </a:lnTo>
                <a:lnTo>
                  <a:pt x="445850" y="466457"/>
                </a:lnTo>
                <a:lnTo>
                  <a:pt x="447002" y="466477"/>
                </a:lnTo>
                <a:lnTo>
                  <a:pt x="447002" y="443818"/>
                </a:lnTo>
                <a:lnTo>
                  <a:pt x="445850" y="443798"/>
                </a:lnTo>
                <a:lnTo>
                  <a:pt x="402438" y="441028"/>
                </a:lnTo>
                <a:lnTo>
                  <a:pt x="358968" y="433961"/>
                </a:lnTo>
                <a:lnTo>
                  <a:pt x="315772" y="422460"/>
                </a:lnTo>
                <a:lnTo>
                  <a:pt x="273185" y="406385"/>
                </a:lnTo>
                <a:lnTo>
                  <a:pt x="224000" y="381341"/>
                </a:lnTo>
                <a:lnTo>
                  <a:pt x="179128" y="351218"/>
                </a:lnTo>
                <a:lnTo>
                  <a:pt x="138771" y="316526"/>
                </a:lnTo>
                <a:lnTo>
                  <a:pt x="103144" y="277781"/>
                </a:lnTo>
                <a:lnTo>
                  <a:pt x="72458" y="235500"/>
                </a:lnTo>
                <a:lnTo>
                  <a:pt x="47885" y="192194"/>
                </a:lnTo>
                <a:lnTo>
                  <a:pt x="28187" y="146552"/>
                </a:lnTo>
                <a:lnTo>
                  <a:pt x="13540" y="99013"/>
                </a:lnTo>
                <a:lnTo>
                  <a:pt x="4121" y="50016"/>
                </a:lnTo>
                <a:lnTo>
                  <a:pt x="104" y="0"/>
                </a:lnTo>
                <a:close/>
              </a:path>
              <a:path w="2416175" h="467360">
                <a:moveTo>
                  <a:pt x="2415528" y="149817"/>
                </a:moveTo>
                <a:lnTo>
                  <a:pt x="2413259" y="177151"/>
                </a:lnTo>
                <a:lnTo>
                  <a:pt x="2408447" y="204476"/>
                </a:lnTo>
                <a:lnTo>
                  <a:pt x="2401024" y="231599"/>
                </a:lnTo>
                <a:lnTo>
                  <a:pt x="2390985" y="258159"/>
                </a:lnTo>
                <a:lnTo>
                  <a:pt x="2390921" y="258400"/>
                </a:lnTo>
                <a:lnTo>
                  <a:pt x="2372058" y="295058"/>
                </a:lnTo>
                <a:lnTo>
                  <a:pt x="2349012" y="328609"/>
                </a:lnTo>
                <a:lnTo>
                  <a:pt x="2322157" y="358682"/>
                </a:lnTo>
                <a:lnTo>
                  <a:pt x="2291867" y="384909"/>
                </a:lnTo>
                <a:lnTo>
                  <a:pt x="2258599" y="406922"/>
                </a:lnTo>
                <a:lnTo>
                  <a:pt x="2222681" y="424322"/>
                </a:lnTo>
                <a:lnTo>
                  <a:pt x="2184524" y="436711"/>
                </a:lnTo>
                <a:lnTo>
                  <a:pt x="2144542" y="443693"/>
                </a:lnTo>
                <a:lnTo>
                  <a:pt x="2140458" y="444112"/>
                </a:lnTo>
                <a:lnTo>
                  <a:pt x="2228603" y="444112"/>
                </a:lnTo>
                <a:lnTo>
                  <a:pt x="2291867" y="407568"/>
                </a:lnTo>
                <a:lnTo>
                  <a:pt x="2322157" y="381341"/>
                </a:lnTo>
                <a:lnTo>
                  <a:pt x="2349046" y="351218"/>
                </a:lnTo>
                <a:lnTo>
                  <a:pt x="2372058" y="317717"/>
                </a:lnTo>
                <a:lnTo>
                  <a:pt x="2390921" y="281059"/>
                </a:lnTo>
                <a:lnTo>
                  <a:pt x="2401927" y="251449"/>
                </a:lnTo>
                <a:lnTo>
                  <a:pt x="2409704" y="221455"/>
                </a:lnTo>
                <a:lnTo>
                  <a:pt x="2414319" y="191258"/>
                </a:lnTo>
                <a:lnTo>
                  <a:pt x="2415842" y="161115"/>
                </a:lnTo>
                <a:lnTo>
                  <a:pt x="2415737" y="152812"/>
                </a:lnTo>
                <a:lnTo>
                  <a:pt x="2415528" y="149817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800552" y="4577232"/>
            <a:ext cx="2371090" cy="1306195"/>
          </a:xfrm>
          <a:custGeom>
            <a:avLst/>
            <a:gdLst/>
            <a:ahLst/>
            <a:cxnLst/>
            <a:rect l="l" t="t" r="r" b="b"/>
            <a:pathLst>
              <a:path w="2371090" h="1306195">
                <a:moveTo>
                  <a:pt x="994210" y="0"/>
                </a:moveTo>
                <a:lnTo>
                  <a:pt x="946822" y="1956"/>
                </a:lnTo>
                <a:lnTo>
                  <a:pt x="899995" y="7803"/>
                </a:lnTo>
                <a:lnTo>
                  <a:pt x="853961" y="17448"/>
                </a:lnTo>
                <a:lnTo>
                  <a:pt x="808954" y="30798"/>
                </a:lnTo>
                <a:lnTo>
                  <a:pt x="765207" y="47760"/>
                </a:lnTo>
                <a:lnTo>
                  <a:pt x="722953" y="68241"/>
                </a:lnTo>
                <a:lnTo>
                  <a:pt x="682426" y="92147"/>
                </a:lnTo>
                <a:lnTo>
                  <a:pt x="643860" y="119387"/>
                </a:lnTo>
                <a:lnTo>
                  <a:pt x="607486" y="149866"/>
                </a:lnTo>
                <a:lnTo>
                  <a:pt x="573540" y="183491"/>
                </a:lnTo>
                <a:lnTo>
                  <a:pt x="542253" y="220171"/>
                </a:lnTo>
                <a:lnTo>
                  <a:pt x="513860" y="259811"/>
                </a:lnTo>
                <a:lnTo>
                  <a:pt x="488594" y="302319"/>
                </a:lnTo>
                <a:lnTo>
                  <a:pt x="466687" y="347601"/>
                </a:lnTo>
                <a:lnTo>
                  <a:pt x="449004" y="394012"/>
                </a:lnTo>
                <a:lnTo>
                  <a:pt x="435798" y="440855"/>
                </a:lnTo>
                <a:lnTo>
                  <a:pt x="431400" y="440855"/>
                </a:lnTo>
                <a:lnTo>
                  <a:pt x="381773" y="443720"/>
                </a:lnTo>
                <a:lnTo>
                  <a:pt x="333103" y="452234"/>
                </a:lnTo>
                <a:lnTo>
                  <a:pt x="285870" y="466207"/>
                </a:lnTo>
                <a:lnTo>
                  <a:pt x="240555" y="485452"/>
                </a:lnTo>
                <a:lnTo>
                  <a:pt x="197637" y="509778"/>
                </a:lnTo>
                <a:lnTo>
                  <a:pt x="157597" y="538999"/>
                </a:lnTo>
                <a:lnTo>
                  <a:pt x="120914" y="572925"/>
                </a:lnTo>
                <a:lnTo>
                  <a:pt x="88069" y="611367"/>
                </a:lnTo>
                <a:lnTo>
                  <a:pt x="59541" y="654137"/>
                </a:lnTo>
                <a:lnTo>
                  <a:pt x="35810" y="701046"/>
                </a:lnTo>
                <a:lnTo>
                  <a:pt x="20010" y="743403"/>
                </a:lnTo>
                <a:lnTo>
                  <a:pt x="8834" y="786418"/>
                </a:lnTo>
                <a:lnTo>
                  <a:pt x="2193" y="829743"/>
                </a:lnTo>
                <a:lnTo>
                  <a:pt x="0" y="873031"/>
                </a:lnTo>
                <a:lnTo>
                  <a:pt x="2883" y="922843"/>
                </a:lnTo>
                <a:lnTo>
                  <a:pt x="11405" y="971696"/>
                </a:lnTo>
                <a:lnTo>
                  <a:pt x="25376" y="1019108"/>
                </a:lnTo>
                <a:lnTo>
                  <a:pt x="44604" y="1064596"/>
                </a:lnTo>
                <a:lnTo>
                  <a:pt x="68898" y="1107677"/>
                </a:lnTo>
                <a:lnTo>
                  <a:pt x="98067" y="1147868"/>
                </a:lnTo>
                <a:lnTo>
                  <a:pt x="131921" y="1184689"/>
                </a:lnTo>
                <a:lnTo>
                  <a:pt x="170268" y="1217655"/>
                </a:lnTo>
                <a:lnTo>
                  <a:pt x="212917" y="1246286"/>
                </a:lnTo>
                <a:lnTo>
                  <a:pt x="259677" y="1270097"/>
                </a:lnTo>
                <a:lnTo>
                  <a:pt x="300268" y="1285420"/>
                </a:lnTo>
                <a:lnTo>
                  <a:pt x="341429" y="1296361"/>
                </a:lnTo>
                <a:lnTo>
                  <a:pt x="382864" y="1303057"/>
                </a:lnTo>
                <a:lnTo>
                  <a:pt x="424489" y="1305656"/>
                </a:lnTo>
                <a:lnTo>
                  <a:pt x="2116794" y="1305949"/>
                </a:lnTo>
                <a:lnTo>
                  <a:pt x="2119726" y="1305656"/>
                </a:lnTo>
                <a:lnTo>
                  <a:pt x="2168503" y="1295951"/>
                </a:lnTo>
                <a:lnTo>
                  <a:pt x="2214146" y="1277572"/>
                </a:lnTo>
                <a:lnTo>
                  <a:pt x="2255769" y="1251344"/>
                </a:lnTo>
                <a:lnTo>
                  <a:pt x="2292487" y="1218089"/>
                </a:lnTo>
                <a:lnTo>
                  <a:pt x="2323418" y="1178633"/>
                </a:lnTo>
                <a:lnTo>
                  <a:pt x="2347677" y="1133797"/>
                </a:lnTo>
                <a:lnTo>
                  <a:pt x="2365045" y="1078732"/>
                </a:lnTo>
                <a:lnTo>
                  <a:pt x="2370713" y="1022953"/>
                </a:lnTo>
                <a:lnTo>
                  <a:pt x="2366939" y="977260"/>
                </a:lnTo>
                <a:lnTo>
                  <a:pt x="2355862" y="933111"/>
                </a:lnTo>
                <a:lnTo>
                  <a:pt x="2337842" y="891405"/>
                </a:lnTo>
                <a:lnTo>
                  <a:pt x="2313243" y="853045"/>
                </a:lnTo>
                <a:lnTo>
                  <a:pt x="2282428" y="818932"/>
                </a:lnTo>
                <a:lnTo>
                  <a:pt x="2245758" y="789968"/>
                </a:lnTo>
                <a:lnTo>
                  <a:pt x="2203597" y="767055"/>
                </a:lnTo>
                <a:lnTo>
                  <a:pt x="2163612" y="753428"/>
                </a:lnTo>
                <a:lnTo>
                  <a:pt x="2123704" y="746427"/>
                </a:lnTo>
                <a:lnTo>
                  <a:pt x="2111445" y="699294"/>
                </a:lnTo>
                <a:lnTo>
                  <a:pt x="2094386" y="653746"/>
                </a:lnTo>
                <a:lnTo>
                  <a:pt x="2072684" y="610185"/>
                </a:lnTo>
                <a:lnTo>
                  <a:pt x="2046497" y="569011"/>
                </a:lnTo>
                <a:lnTo>
                  <a:pt x="2015981" y="530625"/>
                </a:lnTo>
                <a:lnTo>
                  <a:pt x="1981293" y="495428"/>
                </a:lnTo>
                <a:lnTo>
                  <a:pt x="1942589" y="463819"/>
                </a:lnTo>
                <a:lnTo>
                  <a:pt x="1900028" y="436200"/>
                </a:lnTo>
                <a:lnTo>
                  <a:pt x="1853765" y="412971"/>
                </a:lnTo>
                <a:lnTo>
                  <a:pt x="1808595" y="395997"/>
                </a:lnTo>
                <a:lnTo>
                  <a:pt x="1800538" y="393893"/>
                </a:lnTo>
                <a:lnTo>
                  <a:pt x="1538277" y="393893"/>
                </a:lnTo>
                <a:lnTo>
                  <a:pt x="1521522" y="349724"/>
                </a:lnTo>
                <a:lnTo>
                  <a:pt x="1501222" y="307030"/>
                </a:lnTo>
                <a:lnTo>
                  <a:pt x="1477472" y="266055"/>
                </a:lnTo>
                <a:lnTo>
                  <a:pt x="1450365" y="227040"/>
                </a:lnTo>
                <a:lnTo>
                  <a:pt x="1419996" y="190229"/>
                </a:lnTo>
                <a:lnTo>
                  <a:pt x="1386456" y="155865"/>
                </a:lnTo>
                <a:lnTo>
                  <a:pt x="1349841" y="124189"/>
                </a:lnTo>
                <a:lnTo>
                  <a:pt x="1310243" y="95446"/>
                </a:lnTo>
                <a:lnTo>
                  <a:pt x="1267757" y="69877"/>
                </a:lnTo>
                <a:lnTo>
                  <a:pt x="1222475" y="47726"/>
                </a:lnTo>
                <a:lnTo>
                  <a:pt x="1177506" y="30342"/>
                </a:lnTo>
                <a:lnTo>
                  <a:pt x="1131963" y="16953"/>
                </a:lnTo>
                <a:lnTo>
                  <a:pt x="1086079" y="7484"/>
                </a:lnTo>
                <a:lnTo>
                  <a:pt x="1040084" y="1858"/>
                </a:lnTo>
                <a:lnTo>
                  <a:pt x="994210" y="0"/>
                </a:lnTo>
                <a:close/>
              </a:path>
              <a:path w="2371090" h="1306195">
                <a:moveTo>
                  <a:pt x="1670315" y="374564"/>
                </a:moveTo>
                <a:lnTo>
                  <a:pt x="1636653" y="375800"/>
                </a:lnTo>
                <a:lnTo>
                  <a:pt x="1603315" y="379470"/>
                </a:lnTo>
                <a:lnTo>
                  <a:pt x="1570467" y="385519"/>
                </a:lnTo>
                <a:lnTo>
                  <a:pt x="1538277" y="393893"/>
                </a:lnTo>
                <a:lnTo>
                  <a:pt x="1800538" y="393893"/>
                </a:lnTo>
                <a:lnTo>
                  <a:pt x="1762708" y="384014"/>
                </a:lnTo>
                <a:lnTo>
                  <a:pt x="1716487" y="376908"/>
                </a:lnTo>
                <a:lnTo>
                  <a:pt x="1670315" y="374564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778040" y="4555096"/>
            <a:ext cx="2416175" cy="1351280"/>
          </a:xfrm>
          <a:custGeom>
            <a:avLst/>
            <a:gdLst/>
            <a:ahLst/>
            <a:cxnLst/>
            <a:rect l="l" t="t" r="r" b="b"/>
            <a:pathLst>
              <a:path w="2416175" h="1351279">
                <a:moveTo>
                  <a:pt x="439489" y="450248"/>
                </a:moveTo>
                <a:lnTo>
                  <a:pt x="401466" y="450248"/>
                </a:lnTo>
                <a:lnTo>
                  <a:pt x="300585" y="471189"/>
                </a:lnTo>
                <a:lnTo>
                  <a:pt x="252947" y="492131"/>
                </a:lnTo>
                <a:lnTo>
                  <a:pt x="207847" y="513073"/>
                </a:lnTo>
                <a:lnTo>
                  <a:pt x="165713" y="544486"/>
                </a:lnTo>
                <a:lnTo>
                  <a:pt x="127109" y="586369"/>
                </a:lnTo>
                <a:lnTo>
                  <a:pt x="92545" y="628253"/>
                </a:lnTo>
                <a:lnTo>
                  <a:pt x="62534" y="670136"/>
                </a:lnTo>
                <a:lnTo>
                  <a:pt x="37590" y="722491"/>
                </a:lnTo>
                <a:lnTo>
                  <a:pt x="20982" y="764374"/>
                </a:lnTo>
                <a:lnTo>
                  <a:pt x="9253" y="806258"/>
                </a:lnTo>
                <a:lnTo>
                  <a:pt x="2295" y="858612"/>
                </a:lnTo>
                <a:lnTo>
                  <a:pt x="0" y="900496"/>
                </a:lnTo>
                <a:lnTo>
                  <a:pt x="3032" y="952850"/>
                </a:lnTo>
                <a:lnTo>
                  <a:pt x="11995" y="1005204"/>
                </a:lnTo>
                <a:lnTo>
                  <a:pt x="26688" y="1057559"/>
                </a:lnTo>
                <a:lnTo>
                  <a:pt x="46909" y="1099442"/>
                </a:lnTo>
                <a:lnTo>
                  <a:pt x="72458" y="1151797"/>
                </a:lnTo>
                <a:lnTo>
                  <a:pt x="103144" y="1193680"/>
                </a:lnTo>
                <a:lnTo>
                  <a:pt x="138771" y="1225093"/>
                </a:lnTo>
                <a:lnTo>
                  <a:pt x="179128" y="1266977"/>
                </a:lnTo>
                <a:lnTo>
                  <a:pt x="224003" y="1298389"/>
                </a:lnTo>
                <a:lnTo>
                  <a:pt x="273185" y="1319331"/>
                </a:lnTo>
                <a:lnTo>
                  <a:pt x="315929" y="1329802"/>
                </a:lnTo>
                <a:lnTo>
                  <a:pt x="359282" y="1350744"/>
                </a:lnTo>
                <a:lnTo>
                  <a:pt x="445326" y="1350744"/>
                </a:lnTo>
                <a:lnTo>
                  <a:pt x="446792" y="1329802"/>
                </a:lnTo>
                <a:lnTo>
                  <a:pt x="447002" y="1329802"/>
                </a:lnTo>
                <a:lnTo>
                  <a:pt x="447002" y="1308860"/>
                </a:lnTo>
                <a:lnTo>
                  <a:pt x="407888" y="1308860"/>
                </a:lnTo>
                <a:lnTo>
                  <a:pt x="291195" y="1277448"/>
                </a:lnTo>
                <a:lnTo>
                  <a:pt x="246867" y="1256506"/>
                </a:lnTo>
                <a:lnTo>
                  <a:pt x="206469" y="1225093"/>
                </a:lnTo>
                <a:lnTo>
                  <a:pt x="170163" y="1193680"/>
                </a:lnTo>
                <a:lnTo>
                  <a:pt x="138109" y="1162268"/>
                </a:lnTo>
                <a:lnTo>
                  <a:pt x="110467" y="1120384"/>
                </a:lnTo>
                <a:lnTo>
                  <a:pt x="87428" y="1078501"/>
                </a:lnTo>
                <a:lnTo>
                  <a:pt x="69194" y="1036617"/>
                </a:lnTo>
                <a:lnTo>
                  <a:pt x="55945" y="994734"/>
                </a:lnTo>
                <a:lnTo>
                  <a:pt x="47863" y="952850"/>
                </a:lnTo>
                <a:lnTo>
                  <a:pt x="45129" y="900496"/>
                </a:lnTo>
                <a:lnTo>
                  <a:pt x="47205" y="858612"/>
                </a:lnTo>
                <a:lnTo>
                  <a:pt x="53493" y="816729"/>
                </a:lnTo>
                <a:lnTo>
                  <a:pt x="64080" y="774845"/>
                </a:lnTo>
                <a:lnTo>
                  <a:pt x="79055" y="732961"/>
                </a:lnTo>
                <a:lnTo>
                  <a:pt x="101510" y="691078"/>
                </a:lnTo>
                <a:lnTo>
                  <a:pt x="128499" y="649194"/>
                </a:lnTo>
                <a:lnTo>
                  <a:pt x="159579" y="617782"/>
                </a:lnTo>
                <a:lnTo>
                  <a:pt x="194308" y="586369"/>
                </a:lnTo>
                <a:lnTo>
                  <a:pt x="232244" y="554956"/>
                </a:lnTo>
                <a:lnTo>
                  <a:pt x="272877" y="534015"/>
                </a:lnTo>
                <a:lnTo>
                  <a:pt x="315806" y="513073"/>
                </a:lnTo>
                <a:lnTo>
                  <a:pt x="406687" y="492131"/>
                </a:lnTo>
                <a:lnTo>
                  <a:pt x="453284" y="492131"/>
                </a:lnTo>
                <a:lnTo>
                  <a:pt x="453703" y="471189"/>
                </a:lnTo>
                <a:lnTo>
                  <a:pt x="453912" y="471189"/>
                </a:lnTo>
                <a:lnTo>
                  <a:pt x="453912" y="469095"/>
                </a:lnTo>
                <a:lnTo>
                  <a:pt x="436321" y="460718"/>
                </a:lnTo>
                <a:lnTo>
                  <a:pt x="439489" y="450248"/>
                </a:lnTo>
                <a:close/>
              </a:path>
              <a:path w="2416175" h="1351279">
                <a:moveTo>
                  <a:pt x="446792" y="1329802"/>
                </a:moveTo>
                <a:lnTo>
                  <a:pt x="445326" y="1350744"/>
                </a:lnTo>
                <a:lnTo>
                  <a:pt x="446478" y="1350744"/>
                </a:lnTo>
                <a:lnTo>
                  <a:pt x="446792" y="1329802"/>
                </a:lnTo>
                <a:close/>
              </a:path>
              <a:path w="2416175" h="1351279">
                <a:moveTo>
                  <a:pt x="447002" y="1329802"/>
                </a:moveTo>
                <a:lnTo>
                  <a:pt x="446792" y="1329802"/>
                </a:lnTo>
                <a:lnTo>
                  <a:pt x="446478" y="1350744"/>
                </a:lnTo>
                <a:lnTo>
                  <a:pt x="447002" y="1350744"/>
                </a:lnTo>
                <a:lnTo>
                  <a:pt x="447002" y="1329802"/>
                </a:lnTo>
                <a:close/>
              </a:path>
              <a:path w="2416175" h="1351279">
                <a:moveTo>
                  <a:pt x="2370561" y="1048239"/>
                </a:moveTo>
                <a:lnTo>
                  <a:pt x="2365425" y="1099442"/>
                </a:lnTo>
                <a:lnTo>
                  <a:pt x="2349561" y="1151797"/>
                </a:lnTo>
                <a:lnTo>
                  <a:pt x="2313542" y="1214622"/>
                </a:lnTo>
                <a:lnTo>
                  <a:pt x="2264643" y="1256506"/>
                </a:lnTo>
                <a:lnTo>
                  <a:pt x="2205875" y="1298389"/>
                </a:lnTo>
                <a:lnTo>
                  <a:pt x="2173673" y="1308860"/>
                </a:lnTo>
                <a:lnTo>
                  <a:pt x="448468" y="1308860"/>
                </a:lnTo>
                <a:lnTo>
                  <a:pt x="447002" y="1329802"/>
                </a:lnTo>
                <a:lnTo>
                  <a:pt x="447002" y="1350744"/>
                </a:lnTo>
                <a:lnTo>
                  <a:pt x="2184524" y="1350744"/>
                </a:lnTo>
                <a:lnTo>
                  <a:pt x="2222681" y="1340273"/>
                </a:lnTo>
                <a:lnTo>
                  <a:pt x="2258599" y="1319331"/>
                </a:lnTo>
                <a:lnTo>
                  <a:pt x="2291867" y="1298389"/>
                </a:lnTo>
                <a:lnTo>
                  <a:pt x="2322157" y="1266977"/>
                </a:lnTo>
                <a:lnTo>
                  <a:pt x="2349012" y="1235564"/>
                </a:lnTo>
                <a:lnTo>
                  <a:pt x="2372058" y="1204151"/>
                </a:lnTo>
                <a:lnTo>
                  <a:pt x="2401927" y="1141326"/>
                </a:lnTo>
                <a:lnTo>
                  <a:pt x="2414319" y="1078501"/>
                </a:lnTo>
                <a:lnTo>
                  <a:pt x="2415334" y="1057559"/>
                </a:lnTo>
                <a:lnTo>
                  <a:pt x="2371027" y="1057559"/>
                </a:lnTo>
                <a:lnTo>
                  <a:pt x="2370561" y="1048239"/>
                </a:lnTo>
                <a:close/>
              </a:path>
              <a:path w="2416175" h="1351279">
                <a:moveTo>
                  <a:pt x="448468" y="1308860"/>
                </a:moveTo>
                <a:lnTo>
                  <a:pt x="447002" y="1308860"/>
                </a:lnTo>
                <a:lnTo>
                  <a:pt x="447002" y="1329802"/>
                </a:lnTo>
                <a:lnTo>
                  <a:pt x="448468" y="1308860"/>
                </a:lnTo>
                <a:close/>
              </a:path>
              <a:path w="2416175" h="1351279">
                <a:moveTo>
                  <a:pt x="2226110" y="795787"/>
                </a:moveTo>
                <a:lnTo>
                  <a:pt x="2217105" y="816729"/>
                </a:lnTo>
                <a:lnTo>
                  <a:pt x="2251230" y="837670"/>
                </a:lnTo>
                <a:lnTo>
                  <a:pt x="2281527" y="858612"/>
                </a:lnTo>
                <a:lnTo>
                  <a:pt x="2329771" y="910967"/>
                </a:lnTo>
                <a:lnTo>
                  <a:pt x="2360124" y="973792"/>
                </a:lnTo>
                <a:lnTo>
                  <a:pt x="2367953" y="1015675"/>
                </a:lnTo>
                <a:lnTo>
                  <a:pt x="2370608" y="1047088"/>
                </a:lnTo>
                <a:lnTo>
                  <a:pt x="2370561" y="1048239"/>
                </a:lnTo>
                <a:lnTo>
                  <a:pt x="2371027" y="1057559"/>
                </a:lnTo>
                <a:lnTo>
                  <a:pt x="2393225" y="1047088"/>
                </a:lnTo>
                <a:lnTo>
                  <a:pt x="2415737" y="1047088"/>
                </a:lnTo>
                <a:lnTo>
                  <a:pt x="2412617" y="1005204"/>
                </a:lnTo>
                <a:lnTo>
                  <a:pt x="2403421" y="963321"/>
                </a:lnTo>
                <a:lnTo>
                  <a:pt x="2388394" y="921437"/>
                </a:lnTo>
                <a:lnTo>
                  <a:pt x="2367781" y="890025"/>
                </a:lnTo>
                <a:lnTo>
                  <a:pt x="2341898" y="848141"/>
                </a:lnTo>
                <a:lnTo>
                  <a:pt x="2310950" y="816729"/>
                </a:lnTo>
                <a:lnTo>
                  <a:pt x="2220665" y="816729"/>
                </a:lnTo>
                <a:lnTo>
                  <a:pt x="2226110" y="795787"/>
                </a:lnTo>
                <a:close/>
              </a:path>
              <a:path w="2416175" h="1351279">
                <a:moveTo>
                  <a:pt x="2415842" y="1047088"/>
                </a:moveTo>
                <a:lnTo>
                  <a:pt x="2393225" y="1047088"/>
                </a:lnTo>
                <a:lnTo>
                  <a:pt x="2371027" y="1057559"/>
                </a:lnTo>
                <a:lnTo>
                  <a:pt x="2415334" y="1057559"/>
                </a:lnTo>
                <a:lnTo>
                  <a:pt x="2415842" y="1047088"/>
                </a:lnTo>
                <a:close/>
              </a:path>
              <a:path w="2416175" h="1351279">
                <a:moveTo>
                  <a:pt x="2370608" y="1047088"/>
                </a:moveTo>
                <a:lnTo>
                  <a:pt x="2370561" y="1048239"/>
                </a:lnTo>
                <a:lnTo>
                  <a:pt x="2370608" y="1047088"/>
                </a:lnTo>
                <a:close/>
              </a:path>
              <a:path w="2416175" h="1351279">
                <a:moveTo>
                  <a:pt x="2203283" y="808830"/>
                </a:moveTo>
                <a:lnTo>
                  <a:pt x="2203283" y="816729"/>
                </a:lnTo>
                <a:lnTo>
                  <a:pt x="2216895" y="816729"/>
                </a:lnTo>
                <a:lnTo>
                  <a:pt x="2203283" y="808830"/>
                </a:lnTo>
                <a:close/>
              </a:path>
              <a:path w="2416175" h="1351279">
                <a:moveTo>
                  <a:pt x="1907097" y="429306"/>
                </a:moveTo>
                <a:lnTo>
                  <a:pt x="1780639" y="429306"/>
                </a:lnTo>
                <a:lnTo>
                  <a:pt x="1824275" y="439777"/>
                </a:lnTo>
                <a:lnTo>
                  <a:pt x="1867272" y="460718"/>
                </a:lnTo>
                <a:lnTo>
                  <a:pt x="1911311" y="481660"/>
                </a:lnTo>
                <a:lnTo>
                  <a:pt x="1951815" y="513073"/>
                </a:lnTo>
                <a:lnTo>
                  <a:pt x="1988638" y="544486"/>
                </a:lnTo>
                <a:lnTo>
                  <a:pt x="2021634" y="575898"/>
                </a:lnTo>
                <a:lnTo>
                  <a:pt x="2050659" y="607311"/>
                </a:lnTo>
                <a:lnTo>
                  <a:pt x="2075566" y="649194"/>
                </a:lnTo>
                <a:lnTo>
                  <a:pt x="2096209" y="691078"/>
                </a:lnTo>
                <a:lnTo>
                  <a:pt x="2112443" y="732961"/>
                </a:lnTo>
                <a:lnTo>
                  <a:pt x="2124123" y="774845"/>
                </a:lnTo>
                <a:lnTo>
                  <a:pt x="2127369" y="795787"/>
                </a:lnTo>
                <a:lnTo>
                  <a:pt x="2203283" y="795787"/>
                </a:lnTo>
                <a:lnTo>
                  <a:pt x="2203283" y="808830"/>
                </a:lnTo>
                <a:lnTo>
                  <a:pt x="2216895" y="816729"/>
                </a:lnTo>
                <a:lnTo>
                  <a:pt x="2225796" y="795787"/>
                </a:lnTo>
                <a:lnTo>
                  <a:pt x="2231240" y="774845"/>
                </a:lnTo>
                <a:lnTo>
                  <a:pt x="2146217" y="774845"/>
                </a:lnTo>
                <a:lnTo>
                  <a:pt x="2148416" y="753903"/>
                </a:lnTo>
                <a:lnTo>
                  <a:pt x="2165479" y="753903"/>
                </a:lnTo>
                <a:lnTo>
                  <a:pt x="2156985" y="722491"/>
                </a:lnTo>
                <a:lnTo>
                  <a:pt x="2141559" y="680607"/>
                </a:lnTo>
                <a:lnTo>
                  <a:pt x="2122155" y="638724"/>
                </a:lnTo>
                <a:lnTo>
                  <a:pt x="2098894" y="596840"/>
                </a:lnTo>
                <a:lnTo>
                  <a:pt x="2071900" y="565427"/>
                </a:lnTo>
                <a:lnTo>
                  <a:pt x="2041293" y="523544"/>
                </a:lnTo>
                <a:lnTo>
                  <a:pt x="2007195" y="492131"/>
                </a:lnTo>
                <a:lnTo>
                  <a:pt x="1969729" y="471189"/>
                </a:lnTo>
                <a:lnTo>
                  <a:pt x="1929016" y="439777"/>
                </a:lnTo>
                <a:lnTo>
                  <a:pt x="1907097" y="429306"/>
                </a:lnTo>
                <a:close/>
              </a:path>
              <a:path w="2416175" h="1351279">
                <a:moveTo>
                  <a:pt x="2235115" y="774845"/>
                </a:moveTo>
                <a:lnTo>
                  <a:pt x="2231240" y="774845"/>
                </a:lnTo>
                <a:lnTo>
                  <a:pt x="2225796" y="795787"/>
                </a:lnTo>
                <a:lnTo>
                  <a:pt x="2216895" y="816729"/>
                </a:lnTo>
                <a:lnTo>
                  <a:pt x="2217105" y="816729"/>
                </a:lnTo>
                <a:lnTo>
                  <a:pt x="2226110" y="795787"/>
                </a:lnTo>
                <a:lnTo>
                  <a:pt x="2248413" y="795787"/>
                </a:lnTo>
                <a:lnTo>
                  <a:pt x="2248413" y="781783"/>
                </a:lnTo>
                <a:lnTo>
                  <a:pt x="2235115" y="774845"/>
                </a:lnTo>
                <a:close/>
              </a:path>
              <a:path w="2416175" h="1351279">
                <a:moveTo>
                  <a:pt x="2248413" y="781783"/>
                </a:moveTo>
                <a:lnTo>
                  <a:pt x="2248413" y="795787"/>
                </a:lnTo>
                <a:lnTo>
                  <a:pt x="2226110" y="795787"/>
                </a:lnTo>
                <a:lnTo>
                  <a:pt x="2220665" y="816729"/>
                </a:lnTo>
                <a:lnTo>
                  <a:pt x="2310950" y="816729"/>
                </a:lnTo>
                <a:lnTo>
                  <a:pt x="2275251" y="795787"/>
                </a:lnTo>
                <a:lnTo>
                  <a:pt x="2248413" y="781783"/>
                </a:lnTo>
                <a:close/>
              </a:path>
              <a:path w="2416175" h="1351279">
                <a:moveTo>
                  <a:pt x="2203283" y="795787"/>
                </a:moveTo>
                <a:lnTo>
                  <a:pt x="2162252" y="795787"/>
                </a:lnTo>
                <a:lnTo>
                  <a:pt x="2180601" y="806258"/>
                </a:lnTo>
                <a:lnTo>
                  <a:pt x="2198851" y="806258"/>
                </a:lnTo>
                <a:lnTo>
                  <a:pt x="2203283" y="808830"/>
                </a:lnTo>
                <a:lnTo>
                  <a:pt x="2203283" y="795787"/>
                </a:lnTo>
                <a:close/>
              </a:path>
              <a:path w="2416175" h="1351279">
                <a:moveTo>
                  <a:pt x="2248413" y="774845"/>
                </a:moveTo>
                <a:lnTo>
                  <a:pt x="2235115" y="774845"/>
                </a:lnTo>
                <a:lnTo>
                  <a:pt x="2248413" y="781783"/>
                </a:lnTo>
                <a:lnTo>
                  <a:pt x="2248413" y="774845"/>
                </a:lnTo>
                <a:close/>
              </a:path>
              <a:path w="2416175" h="1351279">
                <a:moveTo>
                  <a:pt x="2165479" y="753903"/>
                </a:moveTo>
                <a:lnTo>
                  <a:pt x="2148416" y="753903"/>
                </a:lnTo>
                <a:lnTo>
                  <a:pt x="2146217" y="774845"/>
                </a:lnTo>
                <a:lnTo>
                  <a:pt x="2168310" y="764374"/>
                </a:lnTo>
                <a:lnTo>
                  <a:pt x="2165479" y="753903"/>
                </a:lnTo>
                <a:close/>
              </a:path>
              <a:path w="2416175" h="1351279">
                <a:moveTo>
                  <a:pt x="2191674" y="753903"/>
                </a:moveTo>
                <a:lnTo>
                  <a:pt x="2165479" y="753903"/>
                </a:lnTo>
                <a:lnTo>
                  <a:pt x="2168310" y="764374"/>
                </a:lnTo>
                <a:lnTo>
                  <a:pt x="2146217" y="774845"/>
                </a:lnTo>
                <a:lnTo>
                  <a:pt x="2234696" y="774845"/>
                </a:lnTo>
                <a:lnTo>
                  <a:pt x="2191674" y="753903"/>
                </a:lnTo>
                <a:close/>
              </a:path>
              <a:path w="2416175" h="1351279">
                <a:moveTo>
                  <a:pt x="453703" y="471189"/>
                </a:moveTo>
                <a:lnTo>
                  <a:pt x="453284" y="492131"/>
                </a:lnTo>
                <a:lnTo>
                  <a:pt x="453703" y="492131"/>
                </a:lnTo>
                <a:lnTo>
                  <a:pt x="453703" y="471189"/>
                </a:lnTo>
                <a:close/>
              </a:path>
              <a:path w="2416175" h="1351279">
                <a:moveTo>
                  <a:pt x="486122" y="450248"/>
                </a:moveTo>
                <a:lnTo>
                  <a:pt x="458310" y="450248"/>
                </a:lnTo>
                <a:lnTo>
                  <a:pt x="458310" y="471189"/>
                </a:lnTo>
                <a:lnTo>
                  <a:pt x="453703" y="471189"/>
                </a:lnTo>
                <a:lnTo>
                  <a:pt x="453703" y="492131"/>
                </a:lnTo>
                <a:lnTo>
                  <a:pt x="476111" y="492131"/>
                </a:lnTo>
                <a:lnTo>
                  <a:pt x="480299" y="471189"/>
                </a:lnTo>
                <a:lnTo>
                  <a:pt x="486122" y="450248"/>
                </a:lnTo>
                <a:close/>
              </a:path>
              <a:path w="2416175" h="1351279">
                <a:moveTo>
                  <a:pt x="453964" y="469120"/>
                </a:moveTo>
                <a:lnTo>
                  <a:pt x="453912" y="471189"/>
                </a:lnTo>
                <a:lnTo>
                  <a:pt x="458310" y="471189"/>
                </a:lnTo>
                <a:lnTo>
                  <a:pt x="453964" y="469120"/>
                </a:lnTo>
                <a:close/>
              </a:path>
              <a:path w="2416175" h="1351279">
                <a:moveTo>
                  <a:pt x="458310" y="450248"/>
                </a:moveTo>
                <a:lnTo>
                  <a:pt x="454436" y="450248"/>
                </a:lnTo>
                <a:lnTo>
                  <a:pt x="453964" y="469120"/>
                </a:lnTo>
                <a:lnTo>
                  <a:pt x="458310" y="471189"/>
                </a:lnTo>
                <a:lnTo>
                  <a:pt x="458310" y="450248"/>
                </a:lnTo>
                <a:close/>
              </a:path>
              <a:path w="2416175" h="1351279">
                <a:moveTo>
                  <a:pt x="454436" y="450248"/>
                </a:moveTo>
                <a:lnTo>
                  <a:pt x="453912" y="450248"/>
                </a:lnTo>
                <a:lnTo>
                  <a:pt x="453964" y="469120"/>
                </a:lnTo>
                <a:lnTo>
                  <a:pt x="454436" y="450248"/>
                </a:lnTo>
                <a:close/>
              </a:path>
              <a:path w="2416175" h="1351279">
                <a:moveTo>
                  <a:pt x="1016722" y="0"/>
                </a:moveTo>
                <a:lnTo>
                  <a:pt x="1016408" y="0"/>
                </a:lnTo>
                <a:lnTo>
                  <a:pt x="967208" y="10470"/>
                </a:lnTo>
                <a:lnTo>
                  <a:pt x="918585" y="10470"/>
                </a:lnTo>
                <a:lnTo>
                  <a:pt x="870782" y="20941"/>
                </a:lnTo>
                <a:lnTo>
                  <a:pt x="824043" y="41883"/>
                </a:lnTo>
                <a:lnTo>
                  <a:pt x="778612" y="52354"/>
                </a:lnTo>
                <a:lnTo>
                  <a:pt x="734733" y="73296"/>
                </a:lnTo>
                <a:lnTo>
                  <a:pt x="692649" y="104708"/>
                </a:lnTo>
                <a:lnTo>
                  <a:pt x="652591" y="125650"/>
                </a:lnTo>
                <a:lnTo>
                  <a:pt x="614795" y="157063"/>
                </a:lnTo>
                <a:lnTo>
                  <a:pt x="579511" y="198946"/>
                </a:lnTo>
                <a:lnTo>
                  <a:pt x="546987" y="230359"/>
                </a:lnTo>
                <a:lnTo>
                  <a:pt x="517472" y="272243"/>
                </a:lnTo>
                <a:lnTo>
                  <a:pt x="491216" y="314126"/>
                </a:lnTo>
                <a:lnTo>
                  <a:pt x="468467" y="366480"/>
                </a:lnTo>
                <a:lnTo>
                  <a:pt x="458703" y="387422"/>
                </a:lnTo>
                <a:lnTo>
                  <a:pt x="450091" y="418835"/>
                </a:lnTo>
                <a:lnTo>
                  <a:pt x="442656" y="439777"/>
                </a:lnTo>
                <a:lnTo>
                  <a:pt x="436321" y="460718"/>
                </a:lnTo>
                <a:lnTo>
                  <a:pt x="453912" y="469095"/>
                </a:lnTo>
                <a:lnTo>
                  <a:pt x="453912" y="450248"/>
                </a:lnTo>
                <a:lnTo>
                  <a:pt x="486122" y="450248"/>
                </a:lnTo>
                <a:lnTo>
                  <a:pt x="500869" y="408364"/>
                </a:lnTo>
                <a:lnTo>
                  <a:pt x="530993" y="345539"/>
                </a:lnTo>
                <a:lnTo>
                  <a:pt x="555260" y="303655"/>
                </a:lnTo>
                <a:lnTo>
                  <a:pt x="582514" y="261772"/>
                </a:lnTo>
                <a:lnTo>
                  <a:pt x="612538" y="230359"/>
                </a:lnTo>
                <a:lnTo>
                  <a:pt x="645113" y="198946"/>
                </a:lnTo>
                <a:lnTo>
                  <a:pt x="680022" y="167534"/>
                </a:lnTo>
                <a:lnTo>
                  <a:pt x="717046" y="136121"/>
                </a:lnTo>
                <a:lnTo>
                  <a:pt x="762620" y="115179"/>
                </a:lnTo>
                <a:lnTo>
                  <a:pt x="810411" y="94237"/>
                </a:lnTo>
                <a:lnTo>
                  <a:pt x="860052" y="73296"/>
                </a:lnTo>
                <a:lnTo>
                  <a:pt x="963417" y="52354"/>
                </a:lnTo>
                <a:lnTo>
                  <a:pt x="1016199" y="52354"/>
                </a:lnTo>
                <a:lnTo>
                  <a:pt x="1016513" y="31412"/>
                </a:lnTo>
                <a:lnTo>
                  <a:pt x="1016722" y="31412"/>
                </a:lnTo>
                <a:lnTo>
                  <a:pt x="1016722" y="0"/>
                </a:lnTo>
                <a:close/>
              </a:path>
              <a:path w="2416175" h="1351279">
                <a:moveTo>
                  <a:pt x="1017244" y="114"/>
                </a:moveTo>
                <a:lnTo>
                  <a:pt x="1016722" y="31412"/>
                </a:lnTo>
                <a:lnTo>
                  <a:pt x="1016513" y="31412"/>
                </a:lnTo>
                <a:lnTo>
                  <a:pt x="1016513" y="52354"/>
                </a:lnTo>
                <a:lnTo>
                  <a:pt x="1071817" y="52354"/>
                </a:lnTo>
                <a:lnTo>
                  <a:pt x="1181889" y="73296"/>
                </a:lnTo>
                <a:lnTo>
                  <a:pt x="1235983" y="94237"/>
                </a:lnTo>
                <a:lnTo>
                  <a:pt x="1284160" y="115179"/>
                </a:lnTo>
                <a:lnTo>
                  <a:pt x="1328998" y="146592"/>
                </a:lnTo>
                <a:lnTo>
                  <a:pt x="1370379" y="178005"/>
                </a:lnTo>
                <a:lnTo>
                  <a:pt x="1408180" y="209417"/>
                </a:lnTo>
                <a:lnTo>
                  <a:pt x="1442284" y="251301"/>
                </a:lnTo>
                <a:lnTo>
                  <a:pt x="1472571" y="293184"/>
                </a:lnTo>
                <a:lnTo>
                  <a:pt x="1498919" y="335068"/>
                </a:lnTo>
                <a:lnTo>
                  <a:pt x="1521210" y="376951"/>
                </a:lnTo>
                <a:lnTo>
                  <a:pt x="1539324" y="429306"/>
                </a:lnTo>
                <a:lnTo>
                  <a:pt x="1546235" y="450248"/>
                </a:lnTo>
                <a:lnTo>
                  <a:pt x="1567177" y="439777"/>
                </a:lnTo>
                <a:lnTo>
                  <a:pt x="1597839" y="439777"/>
                </a:lnTo>
                <a:lnTo>
                  <a:pt x="1629099" y="429306"/>
                </a:lnTo>
                <a:lnTo>
                  <a:pt x="1907097" y="429306"/>
                </a:lnTo>
                <a:lnTo>
                  <a:pt x="1885178" y="418835"/>
                </a:lnTo>
                <a:lnTo>
                  <a:pt x="1560790" y="418835"/>
                </a:lnTo>
                <a:lnTo>
                  <a:pt x="1554298" y="397893"/>
                </a:lnTo>
                <a:lnTo>
                  <a:pt x="1573243" y="392028"/>
                </a:lnTo>
                <a:lnTo>
                  <a:pt x="1564755" y="366480"/>
                </a:lnTo>
                <a:lnTo>
                  <a:pt x="1543669" y="324597"/>
                </a:lnTo>
                <a:lnTo>
                  <a:pt x="1518993" y="282713"/>
                </a:lnTo>
                <a:lnTo>
                  <a:pt x="1490824" y="240830"/>
                </a:lnTo>
                <a:lnTo>
                  <a:pt x="1459261" y="198946"/>
                </a:lnTo>
                <a:lnTo>
                  <a:pt x="1424403" y="167534"/>
                </a:lnTo>
                <a:lnTo>
                  <a:pt x="1386349" y="136121"/>
                </a:lnTo>
                <a:lnTo>
                  <a:pt x="1345197" y="104708"/>
                </a:lnTo>
                <a:lnTo>
                  <a:pt x="1301045" y="73296"/>
                </a:lnTo>
                <a:lnTo>
                  <a:pt x="1207252" y="31412"/>
                </a:lnTo>
                <a:lnTo>
                  <a:pt x="1112229" y="10470"/>
                </a:lnTo>
                <a:lnTo>
                  <a:pt x="1064418" y="10470"/>
                </a:lnTo>
                <a:lnTo>
                  <a:pt x="1017244" y="114"/>
                </a:lnTo>
                <a:close/>
              </a:path>
              <a:path w="2416175" h="1351279">
                <a:moveTo>
                  <a:pt x="1573243" y="392028"/>
                </a:moveTo>
                <a:lnTo>
                  <a:pt x="1554298" y="397893"/>
                </a:lnTo>
                <a:lnTo>
                  <a:pt x="1560790" y="418835"/>
                </a:lnTo>
                <a:lnTo>
                  <a:pt x="1582150" y="418835"/>
                </a:lnTo>
                <a:lnTo>
                  <a:pt x="1573243" y="392028"/>
                </a:lnTo>
                <a:close/>
              </a:path>
              <a:path w="2416175" h="1351279">
                <a:moveTo>
                  <a:pt x="1741275" y="376951"/>
                </a:moveTo>
                <a:lnTo>
                  <a:pt x="1657532" y="376951"/>
                </a:lnTo>
                <a:lnTo>
                  <a:pt x="1622581" y="387422"/>
                </a:lnTo>
                <a:lnTo>
                  <a:pt x="1588120" y="387422"/>
                </a:lnTo>
                <a:lnTo>
                  <a:pt x="1573243" y="392028"/>
                </a:lnTo>
                <a:lnTo>
                  <a:pt x="1582150" y="418835"/>
                </a:lnTo>
                <a:lnTo>
                  <a:pt x="1885282" y="418835"/>
                </a:lnTo>
                <a:lnTo>
                  <a:pt x="1837895" y="397893"/>
                </a:lnTo>
                <a:lnTo>
                  <a:pt x="1741275" y="376951"/>
                </a:lnTo>
                <a:close/>
              </a:path>
              <a:path w="2416175" h="1351279">
                <a:moveTo>
                  <a:pt x="1016513" y="31412"/>
                </a:moveTo>
                <a:lnTo>
                  <a:pt x="1016199" y="52354"/>
                </a:lnTo>
                <a:lnTo>
                  <a:pt x="1016408" y="52354"/>
                </a:lnTo>
                <a:lnTo>
                  <a:pt x="1016513" y="31412"/>
                </a:lnTo>
                <a:close/>
              </a:path>
              <a:path w="2416175" h="1351279">
                <a:moveTo>
                  <a:pt x="1016513" y="31412"/>
                </a:moveTo>
                <a:lnTo>
                  <a:pt x="1016408" y="52354"/>
                </a:lnTo>
                <a:lnTo>
                  <a:pt x="1016513" y="31412"/>
                </a:lnTo>
                <a:close/>
              </a:path>
              <a:path w="2416175" h="1351279">
                <a:moveTo>
                  <a:pt x="1016722" y="0"/>
                </a:moveTo>
                <a:lnTo>
                  <a:pt x="1016722" y="31412"/>
                </a:lnTo>
                <a:lnTo>
                  <a:pt x="1017244" y="114"/>
                </a:lnTo>
                <a:lnTo>
                  <a:pt x="1016722" y="0"/>
                </a:lnTo>
                <a:close/>
              </a:path>
              <a:path w="2416175" h="1351279">
                <a:moveTo>
                  <a:pt x="1017246" y="0"/>
                </a:moveTo>
                <a:lnTo>
                  <a:pt x="1016722" y="0"/>
                </a:lnTo>
                <a:lnTo>
                  <a:pt x="1017244" y="11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827672" y="5511266"/>
            <a:ext cx="2320290" cy="349250"/>
          </a:xfrm>
          <a:custGeom>
            <a:avLst/>
            <a:gdLst/>
            <a:ahLst/>
            <a:cxnLst/>
            <a:rect l="l" t="t" r="r" b="b"/>
            <a:pathLst>
              <a:path w="2320290" h="349250">
                <a:moveTo>
                  <a:pt x="0" y="0"/>
                </a:moveTo>
                <a:lnTo>
                  <a:pt x="8754" y="42602"/>
                </a:lnTo>
                <a:lnTo>
                  <a:pt x="21897" y="83954"/>
                </a:lnTo>
                <a:lnTo>
                  <a:pt x="39300" y="123685"/>
                </a:lnTo>
                <a:lnTo>
                  <a:pt x="60835" y="161429"/>
                </a:lnTo>
                <a:lnTo>
                  <a:pt x="88477" y="199501"/>
                </a:lnTo>
                <a:lnTo>
                  <a:pt x="120531" y="234370"/>
                </a:lnTo>
                <a:lnTo>
                  <a:pt x="156837" y="265590"/>
                </a:lnTo>
                <a:lnTo>
                  <a:pt x="197235" y="292712"/>
                </a:lnTo>
                <a:lnTo>
                  <a:pt x="241563" y="315288"/>
                </a:lnTo>
                <a:lnTo>
                  <a:pt x="280016" y="329795"/>
                </a:lnTo>
                <a:lnTo>
                  <a:pt x="319008" y="340153"/>
                </a:lnTo>
                <a:lnTo>
                  <a:pt x="358256" y="346491"/>
                </a:lnTo>
                <a:lnTo>
                  <a:pt x="397474" y="348942"/>
                </a:lnTo>
                <a:lnTo>
                  <a:pt x="2088627" y="349256"/>
                </a:lnTo>
                <a:lnTo>
                  <a:pt x="2090407" y="349067"/>
                </a:lnTo>
                <a:lnTo>
                  <a:pt x="2156243" y="332729"/>
                </a:lnTo>
                <a:lnTo>
                  <a:pt x="2215011" y="299247"/>
                </a:lnTo>
                <a:lnTo>
                  <a:pt x="2234202" y="282609"/>
                </a:lnTo>
                <a:lnTo>
                  <a:pt x="2089674" y="282609"/>
                </a:lnTo>
                <a:lnTo>
                  <a:pt x="397370" y="282305"/>
                </a:lnTo>
                <a:lnTo>
                  <a:pt x="355745" y="279710"/>
                </a:lnTo>
                <a:lnTo>
                  <a:pt x="314309" y="273015"/>
                </a:lnTo>
                <a:lnTo>
                  <a:pt x="273149" y="262075"/>
                </a:lnTo>
                <a:lnTo>
                  <a:pt x="232558" y="246756"/>
                </a:lnTo>
                <a:lnTo>
                  <a:pt x="186398" y="223286"/>
                </a:lnTo>
                <a:lnTo>
                  <a:pt x="144252" y="195115"/>
                </a:lnTo>
                <a:lnTo>
                  <a:pt x="106298" y="162708"/>
                </a:lnTo>
                <a:lnTo>
                  <a:pt x="72717" y="126528"/>
                </a:lnTo>
                <a:lnTo>
                  <a:pt x="43687" y="87041"/>
                </a:lnTo>
                <a:lnTo>
                  <a:pt x="19388" y="44710"/>
                </a:lnTo>
                <a:lnTo>
                  <a:pt x="0" y="0"/>
                </a:lnTo>
                <a:close/>
              </a:path>
              <a:path w="2320290" h="349250">
                <a:moveTo>
                  <a:pt x="2319929" y="111881"/>
                </a:moveTo>
                <a:lnTo>
                  <a:pt x="2295608" y="156356"/>
                </a:lnTo>
                <a:lnTo>
                  <a:pt x="2264693" y="195484"/>
                </a:lnTo>
                <a:lnTo>
                  <a:pt x="2228060" y="228455"/>
                </a:lnTo>
                <a:lnTo>
                  <a:pt x="2186584" y="254456"/>
                </a:lnTo>
                <a:lnTo>
                  <a:pt x="2141141" y="272676"/>
                </a:lnTo>
                <a:lnTo>
                  <a:pt x="2092606" y="282305"/>
                </a:lnTo>
                <a:lnTo>
                  <a:pt x="2089674" y="282609"/>
                </a:lnTo>
                <a:lnTo>
                  <a:pt x="2234202" y="282609"/>
                </a:lnTo>
                <a:lnTo>
                  <a:pt x="2263870" y="251053"/>
                </a:lnTo>
                <a:lnTo>
                  <a:pt x="2299929" y="190727"/>
                </a:lnTo>
                <a:lnTo>
                  <a:pt x="2313188" y="151606"/>
                </a:lnTo>
                <a:lnTo>
                  <a:pt x="2317349" y="131771"/>
                </a:lnTo>
                <a:lnTo>
                  <a:pt x="2319929" y="111881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800552" y="5404683"/>
            <a:ext cx="2371090" cy="478790"/>
          </a:xfrm>
          <a:custGeom>
            <a:avLst/>
            <a:gdLst/>
            <a:ahLst/>
            <a:cxnLst/>
            <a:rect l="l" t="t" r="r" b="b"/>
            <a:pathLst>
              <a:path w="2371090" h="478789">
                <a:moveTo>
                  <a:pt x="666726" y="455588"/>
                </a:moveTo>
                <a:lnTo>
                  <a:pt x="425955" y="455588"/>
                </a:lnTo>
                <a:lnTo>
                  <a:pt x="424489" y="478205"/>
                </a:lnTo>
                <a:lnTo>
                  <a:pt x="2116794" y="478498"/>
                </a:lnTo>
                <a:lnTo>
                  <a:pt x="2119726" y="478205"/>
                </a:lnTo>
                <a:lnTo>
                  <a:pt x="2168503" y="468499"/>
                </a:lnTo>
                <a:lnTo>
                  <a:pt x="2199945" y="455839"/>
                </a:lnTo>
                <a:lnTo>
                  <a:pt x="2115747" y="455839"/>
                </a:lnTo>
                <a:lnTo>
                  <a:pt x="666726" y="455588"/>
                </a:lnTo>
                <a:close/>
              </a:path>
              <a:path w="2371090" h="478789">
                <a:moveTo>
                  <a:pt x="2513" y="0"/>
                </a:moveTo>
                <a:lnTo>
                  <a:pt x="1413" y="11411"/>
                </a:lnTo>
                <a:lnTo>
                  <a:pt x="628" y="22817"/>
                </a:lnTo>
                <a:lnTo>
                  <a:pt x="157" y="34209"/>
                </a:lnTo>
                <a:lnTo>
                  <a:pt x="0" y="45579"/>
                </a:lnTo>
                <a:lnTo>
                  <a:pt x="2883" y="95392"/>
                </a:lnTo>
                <a:lnTo>
                  <a:pt x="11405" y="144245"/>
                </a:lnTo>
                <a:lnTo>
                  <a:pt x="25376" y="191657"/>
                </a:lnTo>
                <a:lnTo>
                  <a:pt x="44604" y="237144"/>
                </a:lnTo>
                <a:lnTo>
                  <a:pt x="68898" y="280225"/>
                </a:lnTo>
                <a:lnTo>
                  <a:pt x="98067" y="320417"/>
                </a:lnTo>
                <a:lnTo>
                  <a:pt x="131921" y="357238"/>
                </a:lnTo>
                <a:lnTo>
                  <a:pt x="170268" y="390204"/>
                </a:lnTo>
                <a:lnTo>
                  <a:pt x="212917" y="418834"/>
                </a:lnTo>
                <a:lnTo>
                  <a:pt x="259677" y="442646"/>
                </a:lnTo>
                <a:lnTo>
                  <a:pt x="300268" y="457969"/>
                </a:lnTo>
                <a:lnTo>
                  <a:pt x="341429" y="468909"/>
                </a:lnTo>
                <a:lnTo>
                  <a:pt x="382864" y="475605"/>
                </a:lnTo>
                <a:lnTo>
                  <a:pt x="424489" y="478205"/>
                </a:lnTo>
                <a:lnTo>
                  <a:pt x="425955" y="455588"/>
                </a:lnTo>
                <a:lnTo>
                  <a:pt x="666726" y="455588"/>
                </a:lnTo>
                <a:lnTo>
                  <a:pt x="425222" y="455546"/>
                </a:lnTo>
                <a:lnTo>
                  <a:pt x="385376" y="453075"/>
                </a:lnTo>
                <a:lnTo>
                  <a:pt x="346128" y="446736"/>
                </a:lnTo>
                <a:lnTo>
                  <a:pt x="307135" y="436378"/>
                </a:lnTo>
                <a:lnTo>
                  <a:pt x="268682" y="421871"/>
                </a:lnTo>
                <a:lnTo>
                  <a:pt x="224355" y="399295"/>
                </a:lnTo>
                <a:lnTo>
                  <a:pt x="183957" y="372173"/>
                </a:lnTo>
                <a:lnTo>
                  <a:pt x="147651" y="340953"/>
                </a:lnTo>
                <a:lnTo>
                  <a:pt x="115596" y="306084"/>
                </a:lnTo>
                <a:lnTo>
                  <a:pt x="87955" y="268012"/>
                </a:lnTo>
                <a:lnTo>
                  <a:pt x="66419" y="230269"/>
                </a:lnTo>
                <a:lnTo>
                  <a:pt x="49016" y="190537"/>
                </a:lnTo>
                <a:lnTo>
                  <a:pt x="35874" y="149186"/>
                </a:lnTo>
                <a:lnTo>
                  <a:pt x="27119" y="106583"/>
                </a:lnTo>
                <a:lnTo>
                  <a:pt x="18489" y="80633"/>
                </a:lnTo>
                <a:lnTo>
                  <a:pt x="11478" y="54167"/>
                </a:lnTo>
                <a:lnTo>
                  <a:pt x="6136" y="27262"/>
                </a:lnTo>
                <a:lnTo>
                  <a:pt x="2513" y="0"/>
                </a:lnTo>
                <a:close/>
              </a:path>
              <a:path w="2371090" h="478789">
                <a:moveTo>
                  <a:pt x="2367048" y="151011"/>
                </a:moveTo>
                <a:lnTo>
                  <a:pt x="2354120" y="200755"/>
                </a:lnTo>
                <a:lnTo>
                  <a:pt x="2347048" y="218464"/>
                </a:lnTo>
                <a:lnTo>
                  <a:pt x="2344468" y="238354"/>
                </a:lnTo>
                <a:lnTo>
                  <a:pt x="2334518" y="277874"/>
                </a:lnTo>
                <a:lnTo>
                  <a:pt x="2310791" y="328827"/>
                </a:lnTo>
                <a:lnTo>
                  <a:pt x="2267988" y="383412"/>
                </a:lnTo>
                <a:lnTo>
                  <a:pt x="2213797" y="424565"/>
                </a:lnTo>
                <a:lnTo>
                  <a:pt x="2151161" y="449773"/>
                </a:lnTo>
                <a:lnTo>
                  <a:pt x="2115747" y="455839"/>
                </a:lnTo>
                <a:lnTo>
                  <a:pt x="2199945" y="455839"/>
                </a:lnTo>
                <a:lnTo>
                  <a:pt x="2255769" y="423892"/>
                </a:lnTo>
                <a:lnTo>
                  <a:pt x="2292487" y="390638"/>
                </a:lnTo>
                <a:lnTo>
                  <a:pt x="2323418" y="351181"/>
                </a:lnTo>
                <a:lnTo>
                  <a:pt x="2347677" y="306346"/>
                </a:lnTo>
                <a:lnTo>
                  <a:pt x="2365045" y="251281"/>
                </a:lnTo>
                <a:lnTo>
                  <a:pt x="2370713" y="195501"/>
                </a:lnTo>
                <a:lnTo>
                  <a:pt x="2370464" y="184284"/>
                </a:lnTo>
                <a:lnTo>
                  <a:pt x="2369744" y="173126"/>
                </a:lnTo>
                <a:lnTo>
                  <a:pt x="2368592" y="162034"/>
                </a:lnTo>
                <a:lnTo>
                  <a:pt x="2367048" y="15101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92444" y="3928897"/>
            <a:ext cx="14124940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30" dirty="0">
                <a:solidFill>
                  <a:srgbClr val="286494"/>
                </a:solidFill>
              </a:rPr>
              <a:t>Mocked</a:t>
            </a:r>
            <a:r>
              <a:rPr sz="10700" spc="-595" dirty="0">
                <a:solidFill>
                  <a:srgbClr val="286494"/>
                </a:solidFill>
              </a:rPr>
              <a:t> </a:t>
            </a:r>
            <a:r>
              <a:rPr sz="10700" spc="-240" dirty="0">
                <a:solidFill>
                  <a:srgbClr val="286494"/>
                </a:solidFill>
              </a:rPr>
              <a:t>dependencies</a:t>
            </a:r>
            <a:endParaRPr sz="10700"/>
          </a:p>
        </p:txBody>
      </p:sp>
      <p:sp>
        <p:nvSpPr>
          <p:cNvPr id="3" name="object 3"/>
          <p:cNvSpPr/>
          <p:nvPr/>
        </p:nvSpPr>
        <p:spPr>
          <a:xfrm>
            <a:off x="9591330" y="7067987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0"/>
                </a:moveTo>
                <a:lnTo>
                  <a:pt x="0" y="19502"/>
                </a:lnTo>
                <a:lnTo>
                  <a:pt x="1503" y="16860"/>
                </a:lnTo>
                <a:lnTo>
                  <a:pt x="2571" y="8902"/>
                </a:lnTo>
                <a:lnTo>
                  <a:pt x="429" y="865"/>
                </a:lnTo>
                <a:lnTo>
                  <a:pt x="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630733" y="6359586"/>
            <a:ext cx="822960" cy="459105"/>
          </a:xfrm>
          <a:custGeom>
            <a:avLst/>
            <a:gdLst/>
            <a:ahLst/>
            <a:cxnLst/>
            <a:rect l="l" t="t" r="r" b="b"/>
            <a:pathLst>
              <a:path w="822959" h="459104">
                <a:moveTo>
                  <a:pt x="411306" y="0"/>
                </a:moveTo>
                <a:lnTo>
                  <a:pt x="0" y="229490"/>
                </a:lnTo>
                <a:lnTo>
                  <a:pt x="411306" y="458980"/>
                </a:lnTo>
                <a:lnTo>
                  <a:pt x="822613" y="229490"/>
                </a:lnTo>
                <a:lnTo>
                  <a:pt x="41130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09790" y="6337744"/>
            <a:ext cx="864869" cy="502920"/>
          </a:xfrm>
          <a:custGeom>
            <a:avLst/>
            <a:gdLst/>
            <a:ahLst/>
            <a:cxnLst/>
            <a:rect l="l" t="t" r="r" b="b"/>
            <a:pathLst>
              <a:path w="864870" h="502920">
                <a:moveTo>
                  <a:pt x="20941" y="251332"/>
                </a:moveTo>
                <a:lnTo>
                  <a:pt x="10732" y="269614"/>
                </a:lnTo>
                <a:lnTo>
                  <a:pt x="428405" y="502654"/>
                </a:lnTo>
                <a:lnTo>
                  <a:pt x="436101" y="502654"/>
                </a:lnTo>
                <a:lnTo>
                  <a:pt x="518205" y="456844"/>
                </a:lnTo>
                <a:lnTo>
                  <a:pt x="432248" y="456844"/>
                </a:lnTo>
                <a:lnTo>
                  <a:pt x="96690" y="269614"/>
                </a:lnTo>
                <a:lnTo>
                  <a:pt x="31140" y="269614"/>
                </a:lnTo>
                <a:lnTo>
                  <a:pt x="20941" y="251332"/>
                </a:lnTo>
                <a:close/>
              </a:path>
              <a:path w="864870" h="502920">
                <a:moveTo>
                  <a:pt x="518220" y="45820"/>
                </a:moveTo>
                <a:lnTo>
                  <a:pt x="432248" y="45820"/>
                </a:lnTo>
                <a:lnTo>
                  <a:pt x="800572" y="251332"/>
                </a:lnTo>
                <a:lnTo>
                  <a:pt x="432248" y="456844"/>
                </a:lnTo>
                <a:lnTo>
                  <a:pt x="518205" y="456844"/>
                </a:lnTo>
                <a:lnTo>
                  <a:pt x="860413" y="265908"/>
                </a:lnTo>
                <a:lnTo>
                  <a:pt x="864444" y="258944"/>
                </a:lnTo>
                <a:lnTo>
                  <a:pt x="864444" y="243720"/>
                </a:lnTo>
                <a:lnTo>
                  <a:pt x="860413" y="236757"/>
                </a:lnTo>
                <a:lnTo>
                  <a:pt x="518220" y="45820"/>
                </a:lnTo>
                <a:close/>
              </a:path>
              <a:path w="864870" h="502920">
                <a:moveTo>
                  <a:pt x="436101" y="0"/>
                </a:moveTo>
                <a:lnTo>
                  <a:pt x="428405" y="0"/>
                </a:lnTo>
                <a:lnTo>
                  <a:pt x="4083" y="236757"/>
                </a:lnTo>
                <a:lnTo>
                  <a:pt x="0" y="243720"/>
                </a:lnTo>
                <a:lnTo>
                  <a:pt x="0" y="258944"/>
                </a:lnTo>
                <a:lnTo>
                  <a:pt x="4083" y="265908"/>
                </a:lnTo>
                <a:lnTo>
                  <a:pt x="10732" y="269614"/>
                </a:lnTo>
                <a:lnTo>
                  <a:pt x="31140" y="233040"/>
                </a:lnTo>
                <a:lnTo>
                  <a:pt x="96693" y="233040"/>
                </a:lnTo>
                <a:lnTo>
                  <a:pt x="432248" y="45820"/>
                </a:lnTo>
                <a:lnTo>
                  <a:pt x="518220" y="45820"/>
                </a:lnTo>
                <a:lnTo>
                  <a:pt x="436101" y="0"/>
                </a:lnTo>
                <a:close/>
              </a:path>
              <a:path w="864870" h="502920">
                <a:moveTo>
                  <a:pt x="31140" y="233040"/>
                </a:moveTo>
                <a:lnTo>
                  <a:pt x="20941" y="251332"/>
                </a:lnTo>
                <a:lnTo>
                  <a:pt x="31140" y="269614"/>
                </a:lnTo>
                <a:lnTo>
                  <a:pt x="63916" y="251327"/>
                </a:lnTo>
                <a:lnTo>
                  <a:pt x="31140" y="233040"/>
                </a:lnTo>
                <a:close/>
              </a:path>
              <a:path w="864870" h="502920">
                <a:moveTo>
                  <a:pt x="63916" y="251327"/>
                </a:moveTo>
                <a:lnTo>
                  <a:pt x="31140" y="269614"/>
                </a:lnTo>
                <a:lnTo>
                  <a:pt x="96690" y="269614"/>
                </a:lnTo>
                <a:lnTo>
                  <a:pt x="63916" y="251327"/>
                </a:lnTo>
                <a:close/>
              </a:path>
              <a:path w="864870" h="502920">
                <a:moveTo>
                  <a:pt x="96693" y="233040"/>
                </a:moveTo>
                <a:lnTo>
                  <a:pt x="31140" y="233040"/>
                </a:lnTo>
                <a:lnTo>
                  <a:pt x="63916" y="251327"/>
                </a:lnTo>
                <a:lnTo>
                  <a:pt x="96693" y="23304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630733" y="6589076"/>
            <a:ext cx="411480" cy="688975"/>
          </a:xfrm>
          <a:custGeom>
            <a:avLst/>
            <a:gdLst/>
            <a:ahLst/>
            <a:cxnLst/>
            <a:rect l="l" t="t" r="r" b="b"/>
            <a:pathLst>
              <a:path w="411479" h="688975">
                <a:moveTo>
                  <a:pt x="0" y="0"/>
                </a:moveTo>
                <a:lnTo>
                  <a:pt x="0" y="458959"/>
                </a:lnTo>
                <a:lnTo>
                  <a:pt x="411306" y="688450"/>
                </a:lnTo>
                <a:lnTo>
                  <a:pt x="411306" y="229490"/>
                </a:lnTo>
                <a:lnTo>
                  <a:pt x="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609790" y="6567172"/>
            <a:ext cx="453390" cy="732790"/>
          </a:xfrm>
          <a:custGeom>
            <a:avLst/>
            <a:gdLst/>
            <a:ahLst/>
            <a:cxnLst/>
            <a:rect l="l" t="t" r="r" b="b"/>
            <a:pathLst>
              <a:path w="453390" h="732790">
                <a:moveTo>
                  <a:pt x="31140" y="462572"/>
                </a:moveTo>
                <a:lnTo>
                  <a:pt x="10732" y="499147"/>
                </a:lnTo>
                <a:lnTo>
                  <a:pt x="428520" y="732260"/>
                </a:lnTo>
                <a:lnTo>
                  <a:pt x="436457" y="732166"/>
                </a:lnTo>
                <a:lnTo>
                  <a:pt x="449242" y="724658"/>
                </a:lnTo>
                <a:lnTo>
                  <a:pt x="453190" y="717768"/>
                </a:lnTo>
                <a:lnTo>
                  <a:pt x="453190" y="674691"/>
                </a:lnTo>
                <a:lnTo>
                  <a:pt x="411306" y="674691"/>
                </a:lnTo>
                <a:lnTo>
                  <a:pt x="63925" y="480864"/>
                </a:lnTo>
                <a:lnTo>
                  <a:pt x="41883" y="480864"/>
                </a:lnTo>
                <a:lnTo>
                  <a:pt x="41883" y="468566"/>
                </a:lnTo>
                <a:lnTo>
                  <a:pt x="31140" y="462572"/>
                </a:lnTo>
                <a:close/>
              </a:path>
              <a:path w="453390" h="732790">
                <a:moveTo>
                  <a:pt x="127846" y="57568"/>
                </a:moveTo>
                <a:lnTo>
                  <a:pt x="41883" y="57568"/>
                </a:lnTo>
                <a:lnTo>
                  <a:pt x="411306" y="263688"/>
                </a:lnTo>
                <a:lnTo>
                  <a:pt x="411306" y="674691"/>
                </a:lnTo>
                <a:lnTo>
                  <a:pt x="453190" y="674691"/>
                </a:lnTo>
                <a:lnTo>
                  <a:pt x="453190" y="243783"/>
                </a:lnTo>
                <a:lnTo>
                  <a:pt x="449106" y="236820"/>
                </a:lnTo>
                <a:lnTo>
                  <a:pt x="127846" y="57568"/>
                </a:lnTo>
                <a:close/>
              </a:path>
              <a:path w="453390" h="732790">
                <a:moveTo>
                  <a:pt x="24669" y="0"/>
                </a:moveTo>
                <a:lnTo>
                  <a:pt x="16732" y="94"/>
                </a:lnTo>
                <a:lnTo>
                  <a:pt x="3947" y="7601"/>
                </a:lnTo>
                <a:lnTo>
                  <a:pt x="0" y="14491"/>
                </a:lnTo>
                <a:lnTo>
                  <a:pt x="0" y="488477"/>
                </a:lnTo>
                <a:lnTo>
                  <a:pt x="4083" y="495440"/>
                </a:lnTo>
                <a:lnTo>
                  <a:pt x="10732" y="499147"/>
                </a:lnTo>
                <a:lnTo>
                  <a:pt x="31140" y="462572"/>
                </a:lnTo>
                <a:lnTo>
                  <a:pt x="41883" y="462572"/>
                </a:lnTo>
                <a:lnTo>
                  <a:pt x="41883" y="57568"/>
                </a:lnTo>
                <a:lnTo>
                  <a:pt x="127846" y="57568"/>
                </a:lnTo>
                <a:lnTo>
                  <a:pt x="24669" y="0"/>
                </a:lnTo>
                <a:close/>
              </a:path>
              <a:path w="453390" h="732790">
                <a:moveTo>
                  <a:pt x="41883" y="468566"/>
                </a:moveTo>
                <a:lnTo>
                  <a:pt x="41883" y="480864"/>
                </a:lnTo>
                <a:lnTo>
                  <a:pt x="63925" y="480864"/>
                </a:lnTo>
                <a:lnTo>
                  <a:pt x="41883" y="468566"/>
                </a:lnTo>
                <a:close/>
              </a:path>
              <a:path w="453390" h="732790">
                <a:moveTo>
                  <a:pt x="41883" y="462572"/>
                </a:moveTo>
                <a:lnTo>
                  <a:pt x="31140" y="462572"/>
                </a:lnTo>
                <a:lnTo>
                  <a:pt x="41883" y="468566"/>
                </a:lnTo>
                <a:lnTo>
                  <a:pt x="41883" y="462572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042039" y="6589076"/>
            <a:ext cx="411480" cy="688975"/>
          </a:xfrm>
          <a:custGeom>
            <a:avLst/>
            <a:gdLst/>
            <a:ahLst/>
            <a:cxnLst/>
            <a:rect l="l" t="t" r="r" b="b"/>
            <a:pathLst>
              <a:path w="411479" h="688975">
                <a:moveTo>
                  <a:pt x="411306" y="0"/>
                </a:moveTo>
                <a:lnTo>
                  <a:pt x="0" y="229490"/>
                </a:lnTo>
                <a:lnTo>
                  <a:pt x="0" y="688450"/>
                </a:lnTo>
                <a:lnTo>
                  <a:pt x="411306" y="458959"/>
                </a:lnTo>
                <a:lnTo>
                  <a:pt x="41130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021098" y="6567172"/>
            <a:ext cx="453390" cy="732790"/>
          </a:xfrm>
          <a:custGeom>
            <a:avLst/>
            <a:gdLst/>
            <a:ahLst/>
            <a:cxnLst/>
            <a:rect l="l" t="t" r="r" b="b"/>
            <a:pathLst>
              <a:path w="453390" h="732790">
                <a:moveTo>
                  <a:pt x="428520" y="0"/>
                </a:moveTo>
                <a:lnTo>
                  <a:pt x="4083" y="236820"/>
                </a:lnTo>
                <a:lnTo>
                  <a:pt x="0" y="243783"/>
                </a:lnTo>
                <a:lnTo>
                  <a:pt x="0" y="717768"/>
                </a:lnTo>
                <a:lnTo>
                  <a:pt x="3947" y="724658"/>
                </a:lnTo>
                <a:lnTo>
                  <a:pt x="16732" y="732166"/>
                </a:lnTo>
                <a:lnTo>
                  <a:pt x="24669" y="732260"/>
                </a:lnTo>
                <a:lnTo>
                  <a:pt x="127846" y="674691"/>
                </a:lnTo>
                <a:lnTo>
                  <a:pt x="41883" y="674691"/>
                </a:lnTo>
                <a:lnTo>
                  <a:pt x="41883" y="263698"/>
                </a:lnTo>
                <a:lnTo>
                  <a:pt x="411306" y="57568"/>
                </a:lnTo>
                <a:lnTo>
                  <a:pt x="453138" y="57568"/>
                </a:lnTo>
                <a:lnTo>
                  <a:pt x="453138" y="14491"/>
                </a:lnTo>
                <a:lnTo>
                  <a:pt x="449242" y="7601"/>
                </a:lnTo>
                <a:lnTo>
                  <a:pt x="436457" y="94"/>
                </a:lnTo>
                <a:lnTo>
                  <a:pt x="428520" y="0"/>
                </a:lnTo>
                <a:close/>
              </a:path>
              <a:path w="453390" h="732790">
                <a:moveTo>
                  <a:pt x="411306" y="468566"/>
                </a:moveTo>
                <a:lnTo>
                  <a:pt x="41883" y="674691"/>
                </a:lnTo>
                <a:lnTo>
                  <a:pt x="127846" y="674691"/>
                </a:lnTo>
                <a:lnTo>
                  <a:pt x="449106" y="495440"/>
                </a:lnTo>
                <a:lnTo>
                  <a:pt x="453138" y="488477"/>
                </a:lnTo>
                <a:lnTo>
                  <a:pt x="453138" y="480864"/>
                </a:lnTo>
                <a:lnTo>
                  <a:pt x="411306" y="480864"/>
                </a:lnTo>
                <a:lnTo>
                  <a:pt x="411306" y="468566"/>
                </a:lnTo>
                <a:close/>
              </a:path>
              <a:path w="453390" h="732790">
                <a:moveTo>
                  <a:pt x="422049" y="462572"/>
                </a:moveTo>
                <a:lnTo>
                  <a:pt x="411306" y="468566"/>
                </a:lnTo>
                <a:lnTo>
                  <a:pt x="411306" y="480864"/>
                </a:lnTo>
                <a:lnTo>
                  <a:pt x="432248" y="480864"/>
                </a:lnTo>
                <a:lnTo>
                  <a:pt x="422049" y="462572"/>
                </a:lnTo>
                <a:close/>
              </a:path>
              <a:path w="453390" h="732790">
                <a:moveTo>
                  <a:pt x="453138" y="462572"/>
                </a:moveTo>
                <a:lnTo>
                  <a:pt x="422049" y="462572"/>
                </a:lnTo>
                <a:lnTo>
                  <a:pt x="432248" y="480864"/>
                </a:lnTo>
                <a:lnTo>
                  <a:pt x="453138" y="480864"/>
                </a:lnTo>
                <a:lnTo>
                  <a:pt x="453138" y="462572"/>
                </a:lnTo>
                <a:close/>
              </a:path>
              <a:path w="453390" h="732790">
                <a:moveTo>
                  <a:pt x="453138" y="57568"/>
                </a:moveTo>
                <a:lnTo>
                  <a:pt x="411306" y="57568"/>
                </a:lnTo>
                <a:lnTo>
                  <a:pt x="411306" y="468566"/>
                </a:lnTo>
                <a:lnTo>
                  <a:pt x="422049" y="462572"/>
                </a:lnTo>
                <a:lnTo>
                  <a:pt x="453138" y="462572"/>
                </a:lnTo>
                <a:lnTo>
                  <a:pt x="453138" y="5756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062981" y="6624740"/>
            <a:ext cx="369570" cy="617220"/>
          </a:xfrm>
          <a:custGeom>
            <a:avLst/>
            <a:gdLst/>
            <a:ahLst/>
            <a:cxnLst/>
            <a:rect l="l" t="t" r="r" b="b"/>
            <a:pathLst>
              <a:path w="369570" h="617220">
                <a:moveTo>
                  <a:pt x="369423" y="0"/>
                </a:moveTo>
                <a:lnTo>
                  <a:pt x="208956" y="89536"/>
                </a:lnTo>
                <a:lnTo>
                  <a:pt x="208956" y="316168"/>
                </a:lnTo>
                <a:lnTo>
                  <a:pt x="204758" y="323257"/>
                </a:lnTo>
                <a:lnTo>
                  <a:pt x="0" y="435452"/>
                </a:lnTo>
                <a:lnTo>
                  <a:pt x="0" y="617122"/>
                </a:lnTo>
                <a:lnTo>
                  <a:pt x="369423" y="410992"/>
                </a:lnTo>
                <a:lnTo>
                  <a:pt x="369423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021098" y="6568135"/>
            <a:ext cx="453390" cy="730885"/>
          </a:xfrm>
          <a:custGeom>
            <a:avLst/>
            <a:gdLst/>
            <a:ahLst/>
            <a:cxnLst/>
            <a:rect l="l" t="t" r="r" b="b"/>
            <a:pathLst>
              <a:path w="453390" h="730884">
                <a:moveTo>
                  <a:pt x="0" y="492560"/>
                </a:moveTo>
                <a:lnTo>
                  <a:pt x="0" y="716805"/>
                </a:lnTo>
                <a:lnTo>
                  <a:pt x="3947" y="723695"/>
                </a:lnTo>
                <a:lnTo>
                  <a:pt x="13601" y="729370"/>
                </a:lnTo>
                <a:lnTo>
                  <a:pt x="17276" y="730333"/>
                </a:lnTo>
                <a:lnTo>
                  <a:pt x="24459" y="730333"/>
                </a:lnTo>
                <a:lnTo>
                  <a:pt x="27978" y="729454"/>
                </a:lnTo>
                <a:lnTo>
                  <a:pt x="127851" y="673728"/>
                </a:lnTo>
                <a:lnTo>
                  <a:pt x="41883" y="673728"/>
                </a:lnTo>
                <a:lnTo>
                  <a:pt x="41883" y="500843"/>
                </a:lnTo>
                <a:lnTo>
                  <a:pt x="17015" y="500843"/>
                </a:lnTo>
                <a:lnTo>
                  <a:pt x="13549" y="499984"/>
                </a:lnTo>
                <a:lnTo>
                  <a:pt x="0" y="492560"/>
                </a:lnTo>
                <a:close/>
              </a:path>
              <a:path w="453390" h="730884">
                <a:moveTo>
                  <a:pt x="453138" y="56605"/>
                </a:moveTo>
                <a:lnTo>
                  <a:pt x="411306" y="56605"/>
                </a:lnTo>
                <a:lnTo>
                  <a:pt x="411306" y="467598"/>
                </a:lnTo>
                <a:lnTo>
                  <a:pt x="41883" y="673728"/>
                </a:lnTo>
                <a:lnTo>
                  <a:pt x="127851" y="673728"/>
                </a:lnTo>
                <a:lnTo>
                  <a:pt x="449106" y="494477"/>
                </a:lnTo>
                <a:lnTo>
                  <a:pt x="453138" y="487513"/>
                </a:lnTo>
                <a:lnTo>
                  <a:pt x="453138" y="56605"/>
                </a:lnTo>
                <a:close/>
              </a:path>
              <a:path w="453390" h="730884">
                <a:moveTo>
                  <a:pt x="41883" y="492058"/>
                </a:moveTo>
                <a:lnTo>
                  <a:pt x="27412" y="499984"/>
                </a:lnTo>
                <a:lnTo>
                  <a:pt x="23946" y="500843"/>
                </a:lnTo>
                <a:lnTo>
                  <a:pt x="41883" y="500843"/>
                </a:lnTo>
                <a:lnTo>
                  <a:pt x="41883" y="492058"/>
                </a:lnTo>
                <a:close/>
              </a:path>
              <a:path w="453390" h="730884">
                <a:moveTo>
                  <a:pt x="435923" y="0"/>
                </a:moveTo>
                <a:lnTo>
                  <a:pt x="428730" y="0"/>
                </a:lnTo>
                <a:lnTo>
                  <a:pt x="425212" y="890"/>
                </a:lnTo>
                <a:lnTo>
                  <a:pt x="228150" y="110844"/>
                </a:lnTo>
                <a:lnTo>
                  <a:pt x="246641" y="120970"/>
                </a:lnTo>
                <a:lnTo>
                  <a:pt x="250840" y="128058"/>
                </a:lnTo>
                <a:lnTo>
                  <a:pt x="250840" y="146142"/>
                </a:lnTo>
                <a:lnTo>
                  <a:pt x="411306" y="56605"/>
                </a:lnTo>
                <a:lnTo>
                  <a:pt x="453138" y="56605"/>
                </a:lnTo>
                <a:lnTo>
                  <a:pt x="453138" y="13528"/>
                </a:lnTo>
                <a:lnTo>
                  <a:pt x="449242" y="6638"/>
                </a:lnTo>
                <a:lnTo>
                  <a:pt x="439588" y="963"/>
                </a:lnTo>
                <a:lnTo>
                  <a:pt x="43592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832161" y="6589066"/>
            <a:ext cx="419100" cy="459105"/>
          </a:xfrm>
          <a:custGeom>
            <a:avLst/>
            <a:gdLst/>
            <a:ahLst/>
            <a:cxnLst/>
            <a:rect l="l" t="t" r="r" b="b"/>
            <a:pathLst>
              <a:path w="419100" h="459104">
                <a:moveTo>
                  <a:pt x="209417" y="0"/>
                </a:moveTo>
                <a:lnTo>
                  <a:pt x="0" y="114750"/>
                </a:lnTo>
                <a:lnTo>
                  <a:pt x="0" y="344230"/>
                </a:lnTo>
                <a:lnTo>
                  <a:pt x="209417" y="458970"/>
                </a:lnTo>
                <a:lnTo>
                  <a:pt x="418835" y="344230"/>
                </a:lnTo>
                <a:lnTo>
                  <a:pt x="418835" y="114750"/>
                </a:lnTo>
                <a:lnTo>
                  <a:pt x="20941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811219" y="6567265"/>
            <a:ext cx="461009" cy="502920"/>
          </a:xfrm>
          <a:custGeom>
            <a:avLst/>
            <a:gdLst/>
            <a:ahLst/>
            <a:cxnLst/>
            <a:rect l="l" t="t" r="r" b="b"/>
            <a:pathLst>
              <a:path w="461009" h="502920">
                <a:moveTo>
                  <a:pt x="220296" y="3434"/>
                </a:moveTo>
                <a:lnTo>
                  <a:pt x="4198" y="121839"/>
                </a:lnTo>
                <a:lnTo>
                  <a:pt x="0" y="128928"/>
                </a:lnTo>
                <a:lnTo>
                  <a:pt x="0" y="373643"/>
                </a:lnTo>
                <a:lnTo>
                  <a:pt x="4198" y="380731"/>
                </a:lnTo>
                <a:lnTo>
                  <a:pt x="226558" y="502571"/>
                </a:lnTo>
                <a:lnTo>
                  <a:pt x="234160" y="502571"/>
                </a:lnTo>
                <a:lnTo>
                  <a:pt x="317516" y="456897"/>
                </a:lnTo>
                <a:lnTo>
                  <a:pt x="230359" y="456897"/>
                </a:lnTo>
                <a:lnTo>
                  <a:pt x="41883" y="353622"/>
                </a:lnTo>
                <a:lnTo>
                  <a:pt x="41883" y="148948"/>
                </a:lnTo>
                <a:lnTo>
                  <a:pt x="230359" y="45679"/>
                </a:lnTo>
                <a:lnTo>
                  <a:pt x="220296" y="40166"/>
                </a:lnTo>
                <a:lnTo>
                  <a:pt x="230359" y="21800"/>
                </a:lnTo>
                <a:lnTo>
                  <a:pt x="220296" y="3434"/>
                </a:lnTo>
                <a:close/>
              </a:path>
              <a:path w="461009" h="502920">
                <a:moveTo>
                  <a:pt x="234160" y="0"/>
                </a:moveTo>
                <a:lnTo>
                  <a:pt x="226558" y="0"/>
                </a:lnTo>
                <a:lnTo>
                  <a:pt x="220296" y="3434"/>
                </a:lnTo>
                <a:lnTo>
                  <a:pt x="240421" y="40166"/>
                </a:lnTo>
                <a:lnTo>
                  <a:pt x="230359" y="45679"/>
                </a:lnTo>
                <a:lnTo>
                  <a:pt x="418835" y="148948"/>
                </a:lnTo>
                <a:lnTo>
                  <a:pt x="418835" y="353622"/>
                </a:lnTo>
                <a:lnTo>
                  <a:pt x="230359" y="456897"/>
                </a:lnTo>
                <a:lnTo>
                  <a:pt x="317516" y="456897"/>
                </a:lnTo>
                <a:lnTo>
                  <a:pt x="456520" y="380731"/>
                </a:lnTo>
                <a:lnTo>
                  <a:pt x="460718" y="373643"/>
                </a:lnTo>
                <a:lnTo>
                  <a:pt x="460718" y="128928"/>
                </a:lnTo>
                <a:lnTo>
                  <a:pt x="456520" y="121839"/>
                </a:lnTo>
                <a:lnTo>
                  <a:pt x="234160" y="0"/>
                </a:lnTo>
                <a:close/>
              </a:path>
              <a:path w="461009" h="502920">
                <a:moveTo>
                  <a:pt x="230359" y="21800"/>
                </a:moveTo>
                <a:lnTo>
                  <a:pt x="220296" y="40166"/>
                </a:lnTo>
                <a:lnTo>
                  <a:pt x="230359" y="45679"/>
                </a:lnTo>
                <a:lnTo>
                  <a:pt x="240421" y="40166"/>
                </a:lnTo>
                <a:lnTo>
                  <a:pt x="230359" y="2180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857323" y="6624740"/>
            <a:ext cx="163830" cy="273050"/>
          </a:xfrm>
          <a:custGeom>
            <a:avLst/>
            <a:gdLst/>
            <a:ahLst/>
            <a:cxnLst/>
            <a:rect l="l" t="t" r="r" b="b"/>
            <a:pathLst>
              <a:path w="163829" h="273050">
                <a:moveTo>
                  <a:pt x="163775" y="0"/>
                </a:moveTo>
                <a:lnTo>
                  <a:pt x="0" y="91379"/>
                </a:lnTo>
                <a:lnTo>
                  <a:pt x="0" y="272892"/>
                </a:lnTo>
                <a:lnTo>
                  <a:pt x="163775" y="181512"/>
                </a:lnTo>
                <a:lnTo>
                  <a:pt x="163775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853103" y="6612950"/>
            <a:ext cx="210185" cy="321945"/>
          </a:xfrm>
          <a:custGeom>
            <a:avLst/>
            <a:gdLst/>
            <a:ahLst/>
            <a:cxnLst/>
            <a:rect l="l" t="t" r="r" b="b"/>
            <a:pathLst>
              <a:path w="210184" h="321945">
                <a:moveTo>
                  <a:pt x="188475" y="0"/>
                </a:moveTo>
                <a:lnTo>
                  <a:pt x="0" y="103263"/>
                </a:lnTo>
                <a:lnTo>
                  <a:pt x="0" y="307938"/>
                </a:lnTo>
                <a:lnTo>
                  <a:pt x="24470" y="321351"/>
                </a:lnTo>
                <a:lnTo>
                  <a:pt x="90191" y="284682"/>
                </a:lnTo>
                <a:lnTo>
                  <a:pt x="4219" y="284682"/>
                </a:lnTo>
                <a:lnTo>
                  <a:pt x="4219" y="103169"/>
                </a:lnTo>
                <a:lnTo>
                  <a:pt x="167994" y="11790"/>
                </a:lnTo>
                <a:lnTo>
                  <a:pt x="209878" y="11790"/>
                </a:lnTo>
                <a:lnTo>
                  <a:pt x="188475" y="0"/>
                </a:lnTo>
                <a:close/>
              </a:path>
              <a:path w="210184" h="321945">
                <a:moveTo>
                  <a:pt x="209878" y="11790"/>
                </a:moveTo>
                <a:lnTo>
                  <a:pt x="167994" y="11790"/>
                </a:lnTo>
                <a:lnTo>
                  <a:pt x="167994" y="193303"/>
                </a:lnTo>
                <a:lnTo>
                  <a:pt x="4219" y="284682"/>
                </a:lnTo>
                <a:lnTo>
                  <a:pt x="90191" y="284682"/>
                </a:lnTo>
                <a:lnTo>
                  <a:pt x="205794" y="220181"/>
                </a:lnTo>
                <a:lnTo>
                  <a:pt x="209878" y="213218"/>
                </a:lnTo>
                <a:lnTo>
                  <a:pt x="209878" y="1179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815449" y="6568135"/>
            <a:ext cx="247650" cy="386715"/>
          </a:xfrm>
          <a:custGeom>
            <a:avLst/>
            <a:gdLst/>
            <a:ahLst/>
            <a:cxnLst/>
            <a:rect l="l" t="t" r="r" b="b"/>
            <a:pathLst>
              <a:path w="247650" h="386715">
                <a:moveTo>
                  <a:pt x="226820" y="0"/>
                </a:moveTo>
                <a:lnTo>
                  <a:pt x="223071" y="0"/>
                </a:lnTo>
                <a:lnTo>
                  <a:pt x="219553" y="890"/>
                </a:lnTo>
                <a:lnTo>
                  <a:pt x="4083" y="121106"/>
                </a:lnTo>
                <a:lnTo>
                  <a:pt x="0" y="128069"/>
                </a:lnTo>
                <a:lnTo>
                  <a:pt x="0" y="372585"/>
                </a:lnTo>
                <a:lnTo>
                  <a:pt x="3937" y="379475"/>
                </a:lnTo>
                <a:lnTo>
                  <a:pt x="13601" y="385140"/>
                </a:lnTo>
                <a:lnTo>
                  <a:pt x="17266" y="386103"/>
                </a:lnTo>
                <a:lnTo>
                  <a:pt x="24449" y="386103"/>
                </a:lnTo>
                <a:lnTo>
                  <a:pt x="27967" y="385223"/>
                </a:lnTo>
                <a:lnTo>
                  <a:pt x="62123" y="366166"/>
                </a:lnTo>
                <a:lnTo>
                  <a:pt x="37653" y="352753"/>
                </a:lnTo>
                <a:lnTo>
                  <a:pt x="37653" y="148079"/>
                </a:lnTo>
                <a:lnTo>
                  <a:pt x="226129" y="44815"/>
                </a:lnTo>
                <a:lnTo>
                  <a:pt x="247531" y="44815"/>
                </a:lnTo>
                <a:lnTo>
                  <a:pt x="247531" y="39297"/>
                </a:lnTo>
                <a:lnTo>
                  <a:pt x="216066" y="39297"/>
                </a:lnTo>
                <a:lnTo>
                  <a:pt x="226129" y="20931"/>
                </a:lnTo>
                <a:lnTo>
                  <a:pt x="247531" y="20931"/>
                </a:lnTo>
                <a:lnTo>
                  <a:pt x="247531" y="14324"/>
                </a:lnTo>
                <a:lnTo>
                  <a:pt x="244390" y="8125"/>
                </a:lnTo>
                <a:lnTo>
                  <a:pt x="239175" y="4198"/>
                </a:lnTo>
                <a:lnTo>
                  <a:pt x="233270" y="963"/>
                </a:lnTo>
                <a:lnTo>
                  <a:pt x="230055" y="115"/>
                </a:lnTo>
                <a:lnTo>
                  <a:pt x="226820" y="0"/>
                </a:lnTo>
                <a:close/>
              </a:path>
              <a:path w="247650" h="386715">
                <a:moveTo>
                  <a:pt x="247531" y="44815"/>
                </a:moveTo>
                <a:lnTo>
                  <a:pt x="226129" y="44815"/>
                </a:lnTo>
                <a:lnTo>
                  <a:pt x="247531" y="56542"/>
                </a:lnTo>
                <a:lnTo>
                  <a:pt x="247531" y="44815"/>
                </a:lnTo>
                <a:close/>
              </a:path>
              <a:path w="247650" h="386715">
                <a:moveTo>
                  <a:pt x="247531" y="20931"/>
                </a:moveTo>
                <a:lnTo>
                  <a:pt x="226129" y="20931"/>
                </a:lnTo>
                <a:lnTo>
                  <a:pt x="216066" y="39297"/>
                </a:lnTo>
                <a:lnTo>
                  <a:pt x="247531" y="39297"/>
                </a:lnTo>
                <a:lnTo>
                  <a:pt x="247531" y="2093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080666" y="6324414"/>
            <a:ext cx="52069" cy="53975"/>
          </a:xfrm>
          <a:custGeom>
            <a:avLst/>
            <a:gdLst/>
            <a:ahLst/>
            <a:cxnLst/>
            <a:rect l="l" t="t" r="r" b="b"/>
            <a:pathLst>
              <a:path w="52070" h="53975">
                <a:moveTo>
                  <a:pt x="51782" y="0"/>
                </a:moveTo>
                <a:lnTo>
                  <a:pt x="8510" y="0"/>
                </a:lnTo>
                <a:lnTo>
                  <a:pt x="0" y="32742"/>
                </a:lnTo>
                <a:lnTo>
                  <a:pt x="37799" y="53830"/>
                </a:lnTo>
                <a:lnTo>
                  <a:pt x="5178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073968" y="6357157"/>
            <a:ext cx="45085" cy="50800"/>
          </a:xfrm>
          <a:custGeom>
            <a:avLst/>
            <a:gdLst/>
            <a:ahLst/>
            <a:cxnLst/>
            <a:rect l="l" t="t" r="r" b="b"/>
            <a:pathLst>
              <a:path w="45084" h="50800">
                <a:moveTo>
                  <a:pt x="6698" y="0"/>
                </a:moveTo>
                <a:lnTo>
                  <a:pt x="457" y="24030"/>
                </a:lnTo>
                <a:lnTo>
                  <a:pt x="0" y="32333"/>
                </a:lnTo>
                <a:lnTo>
                  <a:pt x="2670" y="39905"/>
                </a:lnTo>
                <a:lnTo>
                  <a:pt x="8008" y="45935"/>
                </a:lnTo>
                <a:lnTo>
                  <a:pt x="15462" y="49569"/>
                </a:lnTo>
                <a:lnTo>
                  <a:pt x="17221" y="50019"/>
                </a:lnTo>
                <a:lnTo>
                  <a:pt x="19001" y="50239"/>
                </a:lnTo>
                <a:lnTo>
                  <a:pt x="20739" y="50239"/>
                </a:lnTo>
                <a:lnTo>
                  <a:pt x="44498" y="21088"/>
                </a:lnTo>
                <a:lnTo>
                  <a:pt x="6698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61797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204" dirty="0">
                <a:solidFill>
                  <a:srgbClr val="164F86"/>
                </a:solidFill>
              </a:rPr>
              <a:t>Sharing </a:t>
            </a:r>
            <a:r>
              <a:rPr sz="6600" spc="-160" dirty="0">
                <a:solidFill>
                  <a:srgbClr val="164F86"/>
                </a:solidFill>
              </a:rPr>
              <a:t>Pact</a:t>
            </a:r>
            <a:r>
              <a:rPr sz="6600" spc="-545" dirty="0">
                <a:solidFill>
                  <a:srgbClr val="164F86"/>
                </a:solidFill>
              </a:rPr>
              <a:t> </a:t>
            </a:r>
            <a:r>
              <a:rPr sz="6600" spc="-160" dirty="0">
                <a:solidFill>
                  <a:srgbClr val="164F86"/>
                </a:solidFill>
              </a:rPr>
              <a:t>files</a:t>
            </a:r>
            <a:endParaRPr sz="6600"/>
          </a:p>
        </p:txBody>
      </p:sp>
      <p:sp>
        <p:nvSpPr>
          <p:cNvPr id="3" name="object 3"/>
          <p:cNvSpPr txBox="1"/>
          <p:nvPr/>
        </p:nvSpPr>
        <p:spPr>
          <a:xfrm>
            <a:off x="3892940" y="6818848"/>
            <a:ext cx="198120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File</a:t>
            </a:r>
            <a:r>
              <a:rPr sz="2950" b="1" spc="-15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80" dirty="0">
                <a:solidFill>
                  <a:srgbClr val="164F86"/>
                </a:solidFill>
                <a:latin typeface="Arial"/>
                <a:cs typeface="Arial"/>
              </a:rPr>
              <a:t>system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05319" y="5842858"/>
            <a:ext cx="1548765" cy="18415"/>
          </a:xfrm>
          <a:custGeom>
            <a:avLst/>
            <a:gdLst/>
            <a:ahLst/>
            <a:cxnLst/>
            <a:rect l="l" t="t" r="r" b="b"/>
            <a:pathLst>
              <a:path w="1548764" h="18414">
                <a:moveTo>
                  <a:pt x="1548235" y="14858"/>
                </a:moveTo>
                <a:lnTo>
                  <a:pt x="1548088" y="16742"/>
                </a:lnTo>
                <a:lnTo>
                  <a:pt x="1547921" y="17674"/>
                </a:lnTo>
                <a:lnTo>
                  <a:pt x="1547858" y="18114"/>
                </a:lnTo>
                <a:lnTo>
                  <a:pt x="1548057" y="17036"/>
                </a:lnTo>
                <a:lnTo>
                  <a:pt x="1548183" y="15957"/>
                </a:lnTo>
                <a:lnTo>
                  <a:pt x="1548235" y="14858"/>
                </a:lnTo>
                <a:close/>
              </a:path>
              <a:path w="1548764" h="18414">
                <a:moveTo>
                  <a:pt x="0" y="15088"/>
                </a:moveTo>
                <a:lnTo>
                  <a:pt x="52" y="16093"/>
                </a:lnTo>
                <a:lnTo>
                  <a:pt x="178" y="17109"/>
                </a:lnTo>
                <a:lnTo>
                  <a:pt x="366" y="18104"/>
                </a:lnTo>
                <a:lnTo>
                  <a:pt x="146" y="16805"/>
                </a:lnTo>
                <a:lnTo>
                  <a:pt x="0" y="15088"/>
                </a:lnTo>
                <a:close/>
              </a:path>
              <a:path w="1548764" h="18414">
                <a:moveTo>
                  <a:pt x="1547062" y="0"/>
                </a:moveTo>
                <a:lnTo>
                  <a:pt x="1546287" y="4523"/>
                </a:lnTo>
                <a:lnTo>
                  <a:pt x="1547219" y="6617"/>
                </a:lnTo>
                <a:lnTo>
                  <a:pt x="1547848" y="8847"/>
                </a:lnTo>
                <a:lnTo>
                  <a:pt x="1548109" y="11120"/>
                </a:lnTo>
                <a:lnTo>
                  <a:pt x="1547062" y="0"/>
                </a:lnTo>
                <a:close/>
              </a:path>
              <a:path w="1548764" h="18414">
                <a:moveTo>
                  <a:pt x="1162" y="0"/>
                </a:moveTo>
                <a:lnTo>
                  <a:pt x="125" y="11088"/>
                </a:lnTo>
                <a:lnTo>
                  <a:pt x="376" y="8826"/>
                </a:lnTo>
                <a:lnTo>
                  <a:pt x="1005" y="6607"/>
                </a:lnTo>
                <a:lnTo>
                  <a:pt x="1937" y="4523"/>
                </a:lnTo>
                <a:lnTo>
                  <a:pt x="1162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05284" y="5847382"/>
            <a:ext cx="1548765" cy="266700"/>
          </a:xfrm>
          <a:custGeom>
            <a:avLst/>
            <a:gdLst/>
            <a:ahLst/>
            <a:cxnLst/>
            <a:rect l="l" t="t" r="r" b="b"/>
            <a:pathLst>
              <a:path w="1548764" h="266700">
                <a:moveTo>
                  <a:pt x="1972" y="0"/>
                </a:moveTo>
                <a:lnTo>
                  <a:pt x="1037" y="2094"/>
                </a:lnTo>
                <a:lnTo>
                  <a:pt x="409" y="4324"/>
                </a:lnTo>
                <a:lnTo>
                  <a:pt x="160" y="6565"/>
                </a:lnTo>
                <a:lnTo>
                  <a:pt x="0" y="7832"/>
                </a:lnTo>
                <a:lnTo>
                  <a:pt x="35007" y="213825"/>
                </a:lnTo>
                <a:lnTo>
                  <a:pt x="56547" y="251446"/>
                </a:lnTo>
                <a:lnTo>
                  <a:pt x="97163" y="266316"/>
                </a:lnTo>
                <a:lnTo>
                  <a:pt x="1451132" y="266316"/>
                </a:lnTo>
                <a:lnTo>
                  <a:pt x="1473047" y="262380"/>
                </a:lnTo>
                <a:lnTo>
                  <a:pt x="1491743" y="251446"/>
                </a:lnTo>
                <a:lnTo>
                  <a:pt x="1498270" y="243657"/>
                </a:lnTo>
                <a:lnTo>
                  <a:pt x="97163" y="243657"/>
                </a:lnTo>
                <a:lnTo>
                  <a:pt x="75246" y="239721"/>
                </a:lnTo>
                <a:lnTo>
                  <a:pt x="56547" y="228787"/>
                </a:lnTo>
                <a:lnTo>
                  <a:pt x="42618" y="212165"/>
                </a:lnTo>
                <a:lnTo>
                  <a:pt x="35007" y="191166"/>
                </a:lnTo>
                <a:lnTo>
                  <a:pt x="1972" y="0"/>
                </a:lnTo>
                <a:close/>
              </a:path>
              <a:path w="1548764" h="266700">
                <a:moveTo>
                  <a:pt x="1546323" y="0"/>
                </a:moveTo>
                <a:lnTo>
                  <a:pt x="1513287" y="191166"/>
                </a:lnTo>
                <a:lnTo>
                  <a:pt x="1491743" y="228787"/>
                </a:lnTo>
                <a:lnTo>
                  <a:pt x="1451132" y="243657"/>
                </a:lnTo>
                <a:lnTo>
                  <a:pt x="1498270" y="243657"/>
                </a:lnTo>
                <a:lnTo>
                  <a:pt x="1505672" y="234824"/>
                </a:lnTo>
                <a:lnTo>
                  <a:pt x="1513287" y="213825"/>
                </a:lnTo>
                <a:lnTo>
                  <a:pt x="1547893" y="13591"/>
                </a:lnTo>
                <a:lnTo>
                  <a:pt x="1547956" y="13151"/>
                </a:lnTo>
                <a:lnTo>
                  <a:pt x="1548112" y="12282"/>
                </a:lnTo>
                <a:lnTo>
                  <a:pt x="1548281" y="7832"/>
                </a:lnTo>
                <a:lnTo>
                  <a:pt x="1547877" y="4303"/>
                </a:lnTo>
                <a:lnTo>
                  <a:pt x="1547250" y="2083"/>
                </a:lnTo>
                <a:lnTo>
                  <a:pt x="1546323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27863" y="4392033"/>
            <a:ext cx="1503680" cy="1442085"/>
          </a:xfrm>
          <a:custGeom>
            <a:avLst/>
            <a:gdLst/>
            <a:ahLst/>
            <a:cxnLst/>
            <a:rect l="l" t="t" r="r" b="b"/>
            <a:pathLst>
              <a:path w="1503679" h="1442085">
                <a:moveTo>
                  <a:pt x="1331257" y="0"/>
                </a:moveTo>
                <a:lnTo>
                  <a:pt x="171879" y="0"/>
                </a:lnTo>
                <a:lnTo>
                  <a:pt x="157041" y="2821"/>
                </a:lnTo>
                <a:lnTo>
                  <a:pt x="144618" y="10593"/>
                </a:lnTo>
                <a:lnTo>
                  <a:pt x="135745" y="22281"/>
                </a:lnTo>
                <a:lnTo>
                  <a:pt x="131556" y="36847"/>
                </a:lnTo>
                <a:lnTo>
                  <a:pt x="0" y="1441977"/>
                </a:lnTo>
                <a:lnTo>
                  <a:pt x="1503137" y="1441977"/>
                </a:lnTo>
                <a:lnTo>
                  <a:pt x="1371581" y="36847"/>
                </a:lnTo>
                <a:lnTo>
                  <a:pt x="1346095" y="2821"/>
                </a:lnTo>
                <a:lnTo>
                  <a:pt x="133125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04785" y="4369374"/>
            <a:ext cx="1549400" cy="1487805"/>
          </a:xfrm>
          <a:custGeom>
            <a:avLst/>
            <a:gdLst/>
            <a:ahLst/>
            <a:cxnLst/>
            <a:rect l="l" t="t" r="r" b="b"/>
            <a:pathLst>
              <a:path w="1549400" h="1487804">
                <a:moveTo>
                  <a:pt x="1354335" y="0"/>
                </a:moveTo>
                <a:lnTo>
                  <a:pt x="194957" y="0"/>
                </a:lnTo>
                <a:lnTo>
                  <a:pt x="171840" y="4395"/>
                </a:lnTo>
                <a:lnTo>
                  <a:pt x="152495" y="16495"/>
                </a:lnTo>
                <a:lnTo>
                  <a:pt x="138682" y="34695"/>
                </a:lnTo>
                <a:lnTo>
                  <a:pt x="132163" y="57390"/>
                </a:lnTo>
                <a:lnTo>
                  <a:pt x="0" y="1468866"/>
                </a:lnTo>
                <a:lnTo>
                  <a:pt x="2083" y="1475159"/>
                </a:lnTo>
                <a:lnTo>
                  <a:pt x="10669" y="1484604"/>
                </a:lnTo>
                <a:lnTo>
                  <a:pt x="16711" y="1487295"/>
                </a:lnTo>
                <a:lnTo>
                  <a:pt x="1532581" y="1487295"/>
                </a:lnTo>
                <a:lnTo>
                  <a:pt x="1538623" y="1484604"/>
                </a:lnTo>
                <a:lnTo>
                  <a:pt x="1547209" y="1475159"/>
                </a:lnTo>
                <a:lnTo>
                  <a:pt x="1549293" y="1468866"/>
                </a:lnTo>
                <a:lnTo>
                  <a:pt x="1549094" y="1466751"/>
                </a:lnTo>
                <a:lnTo>
                  <a:pt x="1503744" y="1466751"/>
                </a:lnTo>
                <a:lnTo>
                  <a:pt x="1501424" y="1441977"/>
                </a:lnTo>
                <a:lnTo>
                  <a:pt x="47872" y="1441977"/>
                </a:lnTo>
                <a:lnTo>
                  <a:pt x="177973" y="52396"/>
                </a:lnTo>
                <a:lnTo>
                  <a:pt x="185711" y="45307"/>
                </a:lnTo>
                <a:lnTo>
                  <a:pt x="1413656" y="45307"/>
                </a:lnTo>
                <a:lnTo>
                  <a:pt x="1410606" y="34695"/>
                </a:lnTo>
                <a:lnTo>
                  <a:pt x="1396793" y="16495"/>
                </a:lnTo>
                <a:lnTo>
                  <a:pt x="1377451" y="4395"/>
                </a:lnTo>
                <a:lnTo>
                  <a:pt x="1354335" y="0"/>
                </a:lnTo>
                <a:close/>
              </a:path>
              <a:path w="1549400" h="1487804">
                <a:moveTo>
                  <a:pt x="1413656" y="45307"/>
                </a:moveTo>
                <a:lnTo>
                  <a:pt x="1363571" y="45307"/>
                </a:lnTo>
                <a:lnTo>
                  <a:pt x="1371319" y="52396"/>
                </a:lnTo>
                <a:lnTo>
                  <a:pt x="1372167" y="61631"/>
                </a:lnTo>
                <a:lnTo>
                  <a:pt x="1503744" y="1466751"/>
                </a:lnTo>
                <a:lnTo>
                  <a:pt x="1526215" y="1464636"/>
                </a:lnTo>
                <a:lnTo>
                  <a:pt x="1526215" y="1441977"/>
                </a:lnTo>
                <a:lnTo>
                  <a:pt x="1546774" y="1441977"/>
                </a:lnTo>
                <a:lnTo>
                  <a:pt x="1417129" y="57390"/>
                </a:lnTo>
                <a:lnTo>
                  <a:pt x="1413656" y="45307"/>
                </a:lnTo>
                <a:close/>
              </a:path>
              <a:path w="1549400" h="1487804">
                <a:moveTo>
                  <a:pt x="1548696" y="1462499"/>
                </a:moveTo>
                <a:lnTo>
                  <a:pt x="1503744" y="1466751"/>
                </a:lnTo>
                <a:lnTo>
                  <a:pt x="1549094" y="1466751"/>
                </a:lnTo>
                <a:lnTo>
                  <a:pt x="1548696" y="1462499"/>
                </a:lnTo>
                <a:close/>
              </a:path>
              <a:path w="1549400" h="1487804">
                <a:moveTo>
                  <a:pt x="1546774" y="1441977"/>
                </a:moveTo>
                <a:lnTo>
                  <a:pt x="1526215" y="1441977"/>
                </a:lnTo>
                <a:lnTo>
                  <a:pt x="1526215" y="1464636"/>
                </a:lnTo>
                <a:lnTo>
                  <a:pt x="1548696" y="1462499"/>
                </a:lnTo>
                <a:lnTo>
                  <a:pt x="1546774" y="144197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52658" y="4414692"/>
            <a:ext cx="1454150" cy="1397000"/>
          </a:xfrm>
          <a:custGeom>
            <a:avLst/>
            <a:gdLst/>
            <a:ahLst/>
            <a:cxnLst/>
            <a:rect l="l" t="t" r="r" b="b"/>
            <a:pathLst>
              <a:path w="1454150" h="1397000">
                <a:moveTo>
                  <a:pt x="320890" y="0"/>
                </a:moveTo>
                <a:lnTo>
                  <a:pt x="137828" y="0"/>
                </a:lnTo>
                <a:lnTo>
                  <a:pt x="130100" y="7078"/>
                </a:lnTo>
                <a:lnTo>
                  <a:pt x="0" y="1396659"/>
                </a:lnTo>
                <a:lnTo>
                  <a:pt x="1453547" y="1396659"/>
                </a:lnTo>
                <a:lnTo>
                  <a:pt x="1447793" y="1335194"/>
                </a:lnTo>
                <a:lnTo>
                  <a:pt x="119211" y="1335194"/>
                </a:lnTo>
                <a:lnTo>
                  <a:pt x="104760" y="1333064"/>
                </a:lnTo>
                <a:lnTo>
                  <a:pt x="92957" y="1327255"/>
                </a:lnTo>
                <a:lnTo>
                  <a:pt x="84999" y="1318638"/>
                </a:lnTo>
                <a:lnTo>
                  <a:pt x="82081" y="1308085"/>
                </a:lnTo>
                <a:lnTo>
                  <a:pt x="84999" y="1297539"/>
                </a:lnTo>
                <a:lnTo>
                  <a:pt x="92957" y="1288925"/>
                </a:lnTo>
                <a:lnTo>
                  <a:pt x="104760" y="1283117"/>
                </a:lnTo>
                <a:lnTo>
                  <a:pt x="119211" y="1280987"/>
                </a:lnTo>
                <a:lnTo>
                  <a:pt x="1442718" y="1280987"/>
                </a:lnTo>
                <a:lnTo>
                  <a:pt x="1433600" y="1183597"/>
                </a:lnTo>
                <a:lnTo>
                  <a:pt x="210066" y="1183597"/>
                </a:lnTo>
                <a:lnTo>
                  <a:pt x="311752" y="97599"/>
                </a:lnTo>
                <a:lnTo>
                  <a:pt x="218213" y="97599"/>
                </a:lnTo>
                <a:lnTo>
                  <a:pt x="203770" y="95469"/>
                </a:lnTo>
                <a:lnTo>
                  <a:pt x="191974" y="89660"/>
                </a:lnTo>
                <a:lnTo>
                  <a:pt x="184021" y="81047"/>
                </a:lnTo>
                <a:lnTo>
                  <a:pt x="181104" y="70500"/>
                </a:lnTo>
                <a:lnTo>
                  <a:pt x="184021" y="59953"/>
                </a:lnTo>
                <a:lnTo>
                  <a:pt x="191974" y="51340"/>
                </a:lnTo>
                <a:lnTo>
                  <a:pt x="203770" y="45531"/>
                </a:lnTo>
                <a:lnTo>
                  <a:pt x="218213" y="43401"/>
                </a:lnTo>
                <a:lnTo>
                  <a:pt x="316826" y="43401"/>
                </a:lnTo>
                <a:lnTo>
                  <a:pt x="320890" y="0"/>
                </a:lnTo>
                <a:close/>
              </a:path>
              <a:path w="1454150" h="1397000">
                <a:moveTo>
                  <a:pt x="1341079" y="1280987"/>
                </a:moveTo>
                <a:lnTo>
                  <a:pt x="119211" y="1280987"/>
                </a:lnTo>
                <a:lnTo>
                  <a:pt x="133661" y="1283117"/>
                </a:lnTo>
                <a:lnTo>
                  <a:pt x="145464" y="1288925"/>
                </a:lnTo>
                <a:lnTo>
                  <a:pt x="153422" y="1297539"/>
                </a:lnTo>
                <a:lnTo>
                  <a:pt x="156340" y="1308085"/>
                </a:lnTo>
                <a:lnTo>
                  <a:pt x="153422" y="1318638"/>
                </a:lnTo>
                <a:lnTo>
                  <a:pt x="145464" y="1327255"/>
                </a:lnTo>
                <a:lnTo>
                  <a:pt x="133661" y="1333064"/>
                </a:lnTo>
                <a:lnTo>
                  <a:pt x="119211" y="1335194"/>
                </a:lnTo>
                <a:lnTo>
                  <a:pt x="1341079" y="1335194"/>
                </a:lnTo>
                <a:lnTo>
                  <a:pt x="1326628" y="1333064"/>
                </a:lnTo>
                <a:lnTo>
                  <a:pt x="1314826" y="1327255"/>
                </a:lnTo>
                <a:lnTo>
                  <a:pt x="1306868" y="1318638"/>
                </a:lnTo>
                <a:lnTo>
                  <a:pt x="1303949" y="1308085"/>
                </a:lnTo>
                <a:lnTo>
                  <a:pt x="1306868" y="1297539"/>
                </a:lnTo>
                <a:lnTo>
                  <a:pt x="1314826" y="1288925"/>
                </a:lnTo>
                <a:lnTo>
                  <a:pt x="1326628" y="1283117"/>
                </a:lnTo>
                <a:lnTo>
                  <a:pt x="1341079" y="1280987"/>
                </a:lnTo>
                <a:close/>
              </a:path>
              <a:path w="1454150" h="1397000">
                <a:moveTo>
                  <a:pt x="1442718" y="1280987"/>
                </a:moveTo>
                <a:lnTo>
                  <a:pt x="1341079" y="1280987"/>
                </a:lnTo>
                <a:lnTo>
                  <a:pt x="1355530" y="1283117"/>
                </a:lnTo>
                <a:lnTo>
                  <a:pt x="1367332" y="1288925"/>
                </a:lnTo>
                <a:lnTo>
                  <a:pt x="1375290" y="1297539"/>
                </a:lnTo>
                <a:lnTo>
                  <a:pt x="1378209" y="1308085"/>
                </a:lnTo>
                <a:lnTo>
                  <a:pt x="1375290" y="1318638"/>
                </a:lnTo>
                <a:lnTo>
                  <a:pt x="1367332" y="1327255"/>
                </a:lnTo>
                <a:lnTo>
                  <a:pt x="1355530" y="1333064"/>
                </a:lnTo>
                <a:lnTo>
                  <a:pt x="1341079" y="1335194"/>
                </a:lnTo>
                <a:lnTo>
                  <a:pt x="1447793" y="1335194"/>
                </a:lnTo>
                <a:lnTo>
                  <a:pt x="1442718" y="1280987"/>
                </a:lnTo>
                <a:close/>
              </a:path>
              <a:path w="1454150" h="1397000">
                <a:moveTo>
                  <a:pt x="316826" y="43401"/>
                </a:moveTo>
                <a:lnTo>
                  <a:pt x="218213" y="43401"/>
                </a:lnTo>
                <a:lnTo>
                  <a:pt x="232668" y="45531"/>
                </a:lnTo>
                <a:lnTo>
                  <a:pt x="244470" y="51340"/>
                </a:lnTo>
                <a:lnTo>
                  <a:pt x="252426" y="59953"/>
                </a:lnTo>
                <a:lnTo>
                  <a:pt x="255343" y="70500"/>
                </a:lnTo>
                <a:lnTo>
                  <a:pt x="252426" y="81047"/>
                </a:lnTo>
                <a:lnTo>
                  <a:pt x="244470" y="89660"/>
                </a:lnTo>
                <a:lnTo>
                  <a:pt x="232668" y="95469"/>
                </a:lnTo>
                <a:lnTo>
                  <a:pt x="218213" y="97599"/>
                </a:lnTo>
                <a:lnTo>
                  <a:pt x="311752" y="97599"/>
                </a:lnTo>
                <a:lnTo>
                  <a:pt x="316826" y="43401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29978" y="4392033"/>
            <a:ext cx="1499235" cy="1419860"/>
          </a:xfrm>
          <a:custGeom>
            <a:avLst/>
            <a:gdLst/>
            <a:ahLst/>
            <a:cxnLst/>
            <a:rect l="l" t="t" r="r" b="b"/>
            <a:pathLst>
              <a:path w="1499235" h="1419860">
                <a:moveTo>
                  <a:pt x="345696" y="0"/>
                </a:moveTo>
                <a:lnTo>
                  <a:pt x="169764" y="0"/>
                </a:lnTo>
                <a:lnTo>
                  <a:pt x="154926" y="2821"/>
                </a:lnTo>
                <a:lnTo>
                  <a:pt x="142503" y="10593"/>
                </a:lnTo>
                <a:lnTo>
                  <a:pt x="133630" y="22281"/>
                </a:lnTo>
                <a:lnTo>
                  <a:pt x="129441" y="36847"/>
                </a:lnTo>
                <a:lnTo>
                  <a:pt x="0" y="1419318"/>
                </a:lnTo>
                <a:lnTo>
                  <a:pt x="22679" y="1419318"/>
                </a:lnTo>
                <a:lnTo>
                  <a:pt x="152780" y="29737"/>
                </a:lnTo>
                <a:lnTo>
                  <a:pt x="160508" y="22658"/>
                </a:lnTo>
                <a:lnTo>
                  <a:pt x="343570" y="22658"/>
                </a:lnTo>
                <a:lnTo>
                  <a:pt x="345696" y="0"/>
                </a:lnTo>
                <a:close/>
              </a:path>
              <a:path w="1499235" h="1419860">
                <a:moveTo>
                  <a:pt x="1478949" y="1206256"/>
                </a:moveTo>
                <a:lnTo>
                  <a:pt x="1456280" y="1206256"/>
                </a:lnTo>
                <a:lnTo>
                  <a:pt x="1476227" y="1419318"/>
                </a:lnTo>
                <a:lnTo>
                  <a:pt x="1498907" y="1419318"/>
                </a:lnTo>
                <a:lnTo>
                  <a:pt x="1478949" y="120625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27863" y="5834010"/>
            <a:ext cx="1503680" cy="234950"/>
          </a:xfrm>
          <a:custGeom>
            <a:avLst/>
            <a:gdLst/>
            <a:ahLst/>
            <a:cxnLst/>
            <a:rect l="l" t="t" r="r" b="b"/>
            <a:pathLst>
              <a:path w="1503679" h="234950">
                <a:moveTo>
                  <a:pt x="1503137" y="0"/>
                </a:moveTo>
                <a:lnTo>
                  <a:pt x="0" y="0"/>
                </a:lnTo>
                <a:lnTo>
                  <a:pt x="34679" y="200664"/>
                </a:lnTo>
                <a:lnTo>
                  <a:pt x="39562" y="214151"/>
                </a:lnTo>
                <a:lnTo>
                  <a:pt x="48506" y="224824"/>
                </a:lnTo>
                <a:lnTo>
                  <a:pt x="60512" y="231843"/>
                </a:lnTo>
                <a:lnTo>
                  <a:pt x="74584" y="234369"/>
                </a:lnTo>
                <a:lnTo>
                  <a:pt x="1428553" y="234369"/>
                </a:lnTo>
                <a:lnTo>
                  <a:pt x="1463574" y="214151"/>
                </a:lnTo>
                <a:lnTo>
                  <a:pt x="150313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04471" y="5811351"/>
            <a:ext cx="1550035" cy="280035"/>
          </a:xfrm>
          <a:custGeom>
            <a:avLst/>
            <a:gdLst/>
            <a:ahLst/>
            <a:cxnLst/>
            <a:rect l="l" t="t" r="r" b="b"/>
            <a:pathLst>
              <a:path w="1550035" h="280035">
                <a:moveTo>
                  <a:pt x="1526529" y="0"/>
                </a:moveTo>
                <a:lnTo>
                  <a:pt x="16690" y="0"/>
                </a:lnTo>
                <a:lnTo>
                  <a:pt x="10429" y="2921"/>
                </a:lnTo>
                <a:lnTo>
                  <a:pt x="1800" y="13203"/>
                </a:lnTo>
                <a:lnTo>
                  <a:pt x="0" y="19905"/>
                </a:lnTo>
                <a:lnTo>
                  <a:pt x="35820" y="227197"/>
                </a:lnTo>
                <a:lnTo>
                  <a:pt x="43431" y="248196"/>
                </a:lnTo>
                <a:lnTo>
                  <a:pt x="57360" y="264817"/>
                </a:lnTo>
                <a:lnTo>
                  <a:pt x="76059" y="275751"/>
                </a:lnTo>
                <a:lnTo>
                  <a:pt x="97976" y="279687"/>
                </a:lnTo>
                <a:lnTo>
                  <a:pt x="1451945" y="279687"/>
                </a:lnTo>
                <a:lnTo>
                  <a:pt x="1492556" y="264817"/>
                </a:lnTo>
                <a:lnTo>
                  <a:pt x="89264" y="234380"/>
                </a:lnTo>
                <a:lnTo>
                  <a:pt x="81798" y="228066"/>
                </a:lnTo>
                <a:lnTo>
                  <a:pt x="50218" y="45307"/>
                </a:lnTo>
                <a:lnTo>
                  <a:pt x="1499696" y="45307"/>
                </a:lnTo>
                <a:lnTo>
                  <a:pt x="1504278" y="18784"/>
                </a:lnTo>
                <a:lnTo>
                  <a:pt x="1526529" y="18784"/>
                </a:lnTo>
                <a:lnTo>
                  <a:pt x="1526529" y="0"/>
                </a:lnTo>
                <a:close/>
              </a:path>
              <a:path w="1550035" h="280035">
                <a:moveTo>
                  <a:pt x="1533230" y="0"/>
                </a:moveTo>
                <a:lnTo>
                  <a:pt x="1526529" y="0"/>
                </a:lnTo>
                <a:lnTo>
                  <a:pt x="1526529" y="45317"/>
                </a:lnTo>
                <a:lnTo>
                  <a:pt x="1499694" y="45317"/>
                </a:lnTo>
                <a:lnTo>
                  <a:pt x="1468122" y="228066"/>
                </a:lnTo>
                <a:lnTo>
                  <a:pt x="1460657" y="234380"/>
                </a:lnTo>
                <a:lnTo>
                  <a:pt x="1511495" y="234380"/>
                </a:lnTo>
                <a:lnTo>
                  <a:pt x="1514100" y="227197"/>
                </a:lnTo>
                <a:lnTo>
                  <a:pt x="1545529" y="45317"/>
                </a:lnTo>
                <a:lnTo>
                  <a:pt x="1526529" y="45317"/>
                </a:lnTo>
                <a:lnTo>
                  <a:pt x="1545531" y="45307"/>
                </a:lnTo>
                <a:lnTo>
                  <a:pt x="1549921" y="19905"/>
                </a:lnTo>
                <a:lnTo>
                  <a:pt x="1548120" y="13203"/>
                </a:lnTo>
                <a:lnTo>
                  <a:pt x="1539492" y="2921"/>
                </a:lnTo>
                <a:lnTo>
                  <a:pt x="1533230" y="0"/>
                </a:lnTo>
                <a:close/>
              </a:path>
              <a:path w="1550035" h="280035">
                <a:moveTo>
                  <a:pt x="1504278" y="18784"/>
                </a:moveTo>
                <a:lnTo>
                  <a:pt x="1499694" y="45317"/>
                </a:lnTo>
                <a:lnTo>
                  <a:pt x="1526529" y="45317"/>
                </a:lnTo>
                <a:lnTo>
                  <a:pt x="1526529" y="22658"/>
                </a:lnTo>
                <a:lnTo>
                  <a:pt x="1504278" y="18784"/>
                </a:lnTo>
                <a:close/>
              </a:path>
              <a:path w="1550035" h="280035">
                <a:moveTo>
                  <a:pt x="1526529" y="18784"/>
                </a:moveTo>
                <a:lnTo>
                  <a:pt x="1504278" y="18784"/>
                </a:lnTo>
                <a:lnTo>
                  <a:pt x="1526529" y="22658"/>
                </a:lnTo>
                <a:lnTo>
                  <a:pt x="1526529" y="1878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54690" y="5882983"/>
            <a:ext cx="1449705" cy="0"/>
          </a:xfrm>
          <a:custGeom>
            <a:avLst/>
            <a:gdLst/>
            <a:ahLst/>
            <a:cxnLst/>
            <a:rect l="l" t="t" r="r" b="b"/>
            <a:pathLst>
              <a:path w="1449704">
                <a:moveTo>
                  <a:pt x="0" y="0"/>
                </a:moveTo>
                <a:lnTo>
                  <a:pt x="1449474" y="0"/>
                </a:lnTo>
              </a:path>
            </a:pathLst>
          </a:custGeom>
          <a:ln w="52647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27863" y="5834010"/>
            <a:ext cx="1503680" cy="75565"/>
          </a:xfrm>
          <a:custGeom>
            <a:avLst/>
            <a:gdLst/>
            <a:ahLst/>
            <a:cxnLst/>
            <a:rect l="l" t="t" r="r" b="b"/>
            <a:pathLst>
              <a:path w="1503679" h="75564">
                <a:moveTo>
                  <a:pt x="1503137" y="0"/>
                </a:moveTo>
                <a:lnTo>
                  <a:pt x="0" y="0"/>
                </a:lnTo>
                <a:lnTo>
                  <a:pt x="13015" y="75296"/>
                </a:lnTo>
                <a:lnTo>
                  <a:pt x="35915" y="75296"/>
                </a:lnTo>
                <a:lnTo>
                  <a:pt x="26826" y="22648"/>
                </a:lnTo>
                <a:lnTo>
                  <a:pt x="1499222" y="22648"/>
                </a:lnTo>
                <a:lnTo>
                  <a:pt x="1503137" y="0"/>
                </a:lnTo>
                <a:close/>
              </a:path>
              <a:path w="1503679" h="75564">
                <a:moveTo>
                  <a:pt x="1499222" y="22648"/>
                </a:moveTo>
                <a:lnTo>
                  <a:pt x="26826" y="22648"/>
                </a:lnTo>
                <a:lnTo>
                  <a:pt x="1476300" y="22658"/>
                </a:lnTo>
                <a:lnTo>
                  <a:pt x="1467211" y="75296"/>
                </a:lnTo>
                <a:lnTo>
                  <a:pt x="1490122" y="75296"/>
                </a:lnTo>
                <a:lnTo>
                  <a:pt x="1499222" y="226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66744" y="5946352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10">
                <a:moveTo>
                  <a:pt x="26993" y="0"/>
                </a:moveTo>
                <a:lnTo>
                  <a:pt x="16485" y="2130"/>
                </a:lnTo>
                <a:lnTo>
                  <a:pt x="7905" y="7938"/>
                </a:lnTo>
                <a:lnTo>
                  <a:pt x="2121" y="16552"/>
                </a:lnTo>
                <a:lnTo>
                  <a:pt x="0" y="27098"/>
                </a:lnTo>
                <a:lnTo>
                  <a:pt x="2121" y="37651"/>
                </a:lnTo>
                <a:lnTo>
                  <a:pt x="7905" y="46268"/>
                </a:lnTo>
                <a:lnTo>
                  <a:pt x="16485" y="52077"/>
                </a:lnTo>
                <a:lnTo>
                  <a:pt x="26993" y="54207"/>
                </a:lnTo>
                <a:lnTo>
                  <a:pt x="37503" y="52077"/>
                </a:lnTo>
                <a:lnTo>
                  <a:pt x="46087" y="46268"/>
                </a:lnTo>
                <a:lnTo>
                  <a:pt x="51875" y="37651"/>
                </a:lnTo>
                <a:lnTo>
                  <a:pt x="53998" y="27098"/>
                </a:lnTo>
                <a:lnTo>
                  <a:pt x="51875" y="16552"/>
                </a:lnTo>
                <a:lnTo>
                  <a:pt x="46087" y="7938"/>
                </a:lnTo>
                <a:lnTo>
                  <a:pt x="37503" y="2130"/>
                </a:lnTo>
                <a:lnTo>
                  <a:pt x="26993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76449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76454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6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265347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65342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6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54234" y="5946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54234" y="5946352"/>
            <a:ext cx="0" cy="6476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364"/>
                </a:lnTo>
              </a:path>
            </a:pathLst>
          </a:custGeom>
          <a:ln w="45150">
            <a:solidFill>
              <a:srgbClr val="CBD5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34740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78" y="2130"/>
                </a:lnTo>
                <a:lnTo>
                  <a:pt x="10876" y="7938"/>
                </a:lnTo>
                <a:lnTo>
                  <a:pt x="2918" y="16552"/>
                </a:lnTo>
                <a:lnTo>
                  <a:pt x="0" y="27098"/>
                </a:lnTo>
                <a:lnTo>
                  <a:pt x="2918" y="37651"/>
                </a:lnTo>
                <a:lnTo>
                  <a:pt x="10876" y="46268"/>
                </a:lnTo>
                <a:lnTo>
                  <a:pt x="22678" y="52077"/>
                </a:lnTo>
                <a:lnTo>
                  <a:pt x="37129" y="54207"/>
                </a:lnTo>
                <a:lnTo>
                  <a:pt x="51580" y="52077"/>
                </a:lnTo>
                <a:lnTo>
                  <a:pt x="63382" y="46268"/>
                </a:lnTo>
                <a:lnTo>
                  <a:pt x="71341" y="37651"/>
                </a:lnTo>
                <a:lnTo>
                  <a:pt x="74259" y="27098"/>
                </a:lnTo>
                <a:lnTo>
                  <a:pt x="71341" y="16552"/>
                </a:lnTo>
                <a:lnTo>
                  <a:pt x="63382" y="7938"/>
                </a:lnTo>
                <a:lnTo>
                  <a:pt x="51580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33763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08" y="0"/>
                </a:moveTo>
                <a:lnTo>
                  <a:pt x="22665" y="2130"/>
                </a:lnTo>
                <a:lnTo>
                  <a:pt x="10870" y="7938"/>
                </a:lnTo>
                <a:lnTo>
                  <a:pt x="2916" y="16552"/>
                </a:lnTo>
                <a:lnTo>
                  <a:pt x="0" y="27098"/>
                </a:lnTo>
                <a:lnTo>
                  <a:pt x="2916" y="37645"/>
                </a:lnTo>
                <a:lnTo>
                  <a:pt x="10870" y="46259"/>
                </a:lnTo>
                <a:lnTo>
                  <a:pt x="22665" y="52067"/>
                </a:lnTo>
                <a:lnTo>
                  <a:pt x="37108" y="54197"/>
                </a:lnTo>
                <a:lnTo>
                  <a:pt x="51564" y="52067"/>
                </a:lnTo>
                <a:lnTo>
                  <a:pt x="63365" y="46259"/>
                </a:lnTo>
                <a:lnTo>
                  <a:pt x="71321" y="37645"/>
                </a:lnTo>
                <a:lnTo>
                  <a:pt x="74238" y="27098"/>
                </a:lnTo>
                <a:lnTo>
                  <a:pt x="71321" y="16552"/>
                </a:lnTo>
                <a:lnTo>
                  <a:pt x="63365" y="7938"/>
                </a:lnTo>
                <a:lnTo>
                  <a:pt x="51564" y="2130"/>
                </a:lnTo>
                <a:lnTo>
                  <a:pt x="37108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50842" y="4458094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83" y="2130"/>
                </a:lnTo>
                <a:lnTo>
                  <a:pt x="10880" y="7938"/>
                </a:lnTo>
                <a:lnTo>
                  <a:pt x="2919" y="16552"/>
                </a:lnTo>
                <a:lnTo>
                  <a:pt x="0" y="27098"/>
                </a:lnTo>
                <a:lnTo>
                  <a:pt x="2919" y="37645"/>
                </a:lnTo>
                <a:lnTo>
                  <a:pt x="10880" y="46259"/>
                </a:lnTo>
                <a:lnTo>
                  <a:pt x="22683" y="52067"/>
                </a:lnTo>
                <a:lnTo>
                  <a:pt x="37129" y="54197"/>
                </a:lnTo>
                <a:lnTo>
                  <a:pt x="51584" y="52067"/>
                </a:lnTo>
                <a:lnTo>
                  <a:pt x="63386" y="46259"/>
                </a:lnTo>
                <a:lnTo>
                  <a:pt x="71342" y="37645"/>
                </a:lnTo>
                <a:lnTo>
                  <a:pt x="74259" y="27098"/>
                </a:lnTo>
                <a:lnTo>
                  <a:pt x="71342" y="16552"/>
                </a:lnTo>
                <a:lnTo>
                  <a:pt x="63386" y="7938"/>
                </a:lnTo>
                <a:lnTo>
                  <a:pt x="51584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56608" y="5695679"/>
            <a:ext cx="74295" cy="54610"/>
          </a:xfrm>
          <a:custGeom>
            <a:avLst/>
            <a:gdLst/>
            <a:ahLst/>
            <a:cxnLst/>
            <a:rect l="l" t="t" r="r" b="b"/>
            <a:pathLst>
              <a:path w="74295" h="54610">
                <a:moveTo>
                  <a:pt x="37129" y="0"/>
                </a:moveTo>
                <a:lnTo>
                  <a:pt x="22678" y="2130"/>
                </a:lnTo>
                <a:lnTo>
                  <a:pt x="10876" y="7938"/>
                </a:lnTo>
                <a:lnTo>
                  <a:pt x="2918" y="16552"/>
                </a:lnTo>
                <a:lnTo>
                  <a:pt x="0" y="27098"/>
                </a:lnTo>
                <a:lnTo>
                  <a:pt x="2918" y="37651"/>
                </a:lnTo>
                <a:lnTo>
                  <a:pt x="10876" y="46268"/>
                </a:lnTo>
                <a:lnTo>
                  <a:pt x="22678" y="52077"/>
                </a:lnTo>
                <a:lnTo>
                  <a:pt x="37129" y="54207"/>
                </a:lnTo>
                <a:lnTo>
                  <a:pt x="51580" y="52077"/>
                </a:lnTo>
                <a:lnTo>
                  <a:pt x="63382" y="46268"/>
                </a:lnTo>
                <a:lnTo>
                  <a:pt x="71341" y="37651"/>
                </a:lnTo>
                <a:lnTo>
                  <a:pt x="74259" y="27098"/>
                </a:lnTo>
                <a:lnTo>
                  <a:pt x="71341" y="16552"/>
                </a:lnTo>
                <a:lnTo>
                  <a:pt x="63382" y="7938"/>
                </a:lnTo>
                <a:lnTo>
                  <a:pt x="51580" y="2130"/>
                </a:lnTo>
                <a:lnTo>
                  <a:pt x="37129" y="0"/>
                </a:lnTo>
                <a:close/>
              </a:path>
            </a:pathLst>
          </a:custGeom>
          <a:solidFill>
            <a:srgbClr val="A8BA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9662397" y="6818848"/>
            <a:ext cx="7334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165" dirty="0">
                <a:solidFill>
                  <a:srgbClr val="164F86"/>
                </a:solidFill>
                <a:latin typeface="Arial"/>
                <a:cs typeface="Arial"/>
              </a:rPr>
              <a:t>URL</a:t>
            </a:r>
            <a:endParaRPr sz="29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841909" y="5461729"/>
            <a:ext cx="2425065" cy="467359"/>
          </a:xfrm>
          <a:custGeom>
            <a:avLst/>
            <a:gdLst/>
            <a:ahLst/>
            <a:cxnLst/>
            <a:rect l="l" t="t" r="r" b="b"/>
            <a:pathLst>
              <a:path w="2425065" h="467360">
                <a:moveTo>
                  <a:pt x="448635" y="443818"/>
                </a:moveTo>
                <a:lnTo>
                  <a:pt x="448635" y="466477"/>
                </a:lnTo>
                <a:lnTo>
                  <a:pt x="2148227" y="466771"/>
                </a:lnTo>
                <a:lnTo>
                  <a:pt x="2152311" y="466352"/>
                </a:lnTo>
                <a:lnTo>
                  <a:pt x="2192450" y="459370"/>
                </a:lnTo>
                <a:lnTo>
                  <a:pt x="2230764" y="446981"/>
                </a:lnTo>
                <a:lnTo>
                  <a:pt x="2236713" y="444112"/>
                </a:lnTo>
                <a:lnTo>
                  <a:pt x="2147180" y="444112"/>
                </a:lnTo>
                <a:lnTo>
                  <a:pt x="448635" y="443818"/>
                </a:lnTo>
                <a:close/>
              </a:path>
              <a:path w="2425065" h="467360">
                <a:moveTo>
                  <a:pt x="136" y="0"/>
                </a:moveTo>
                <a:lnTo>
                  <a:pt x="3075" y="64015"/>
                </a:lnTo>
                <a:lnTo>
                  <a:pt x="12092" y="115339"/>
                </a:lnTo>
                <a:lnTo>
                  <a:pt x="26846" y="165137"/>
                </a:lnTo>
                <a:lnTo>
                  <a:pt x="47134" y="212910"/>
                </a:lnTo>
                <a:lnTo>
                  <a:pt x="72751" y="258159"/>
                </a:lnTo>
                <a:lnTo>
                  <a:pt x="103559" y="300440"/>
                </a:lnTo>
                <a:lnTo>
                  <a:pt x="139321" y="339185"/>
                </a:lnTo>
                <a:lnTo>
                  <a:pt x="179821" y="373877"/>
                </a:lnTo>
                <a:lnTo>
                  <a:pt x="224846" y="404002"/>
                </a:lnTo>
                <a:lnTo>
                  <a:pt x="274180" y="429044"/>
                </a:lnTo>
                <a:lnTo>
                  <a:pt x="316922" y="445119"/>
                </a:lnTo>
                <a:lnTo>
                  <a:pt x="360286" y="456620"/>
                </a:lnTo>
                <a:lnTo>
                  <a:pt x="403938" y="463687"/>
                </a:lnTo>
                <a:lnTo>
                  <a:pt x="447546" y="466457"/>
                </a:lnTo>
                <a:lnTo>
                  <a:pt x="448635" y="466477"/>
                </a:lnTo>
                <a:lnTo>
                  <a:pt x="448635" y="443818"/>
                </a:lnTo>
                <a:lnTo>
                  <a:pt x="447536" y="443798"/>
                </a:lnTo>
                <a:lnTo>
                  <a:pt x="403929" y="441028"/>
                </a:lnTo>
                <a:lnTo>
                  <a:pt x="360280" y="433961"/>
                </a:lnTo>
                <a:lnTo>
                  <a:pt x="316920" y="422460"/>
                </a:lnTo>
                <a:lnTo>
                  <a:pt x="274180" y="406385"/>
                </a:lnTo>
                <a:lnTo>
                  <a:pt x="224843" y="381341"/>
                </a:lnTo>
                <a:lnTo>
                  <a:pt x="179821" y="351218"/>
                </a:lnTo>
                <a:lnTo>
                  <a:pt x="139321" y="316526"/>
                </a:lnTo>
                <a:lnTo>
                  <a:pt x="103559" y="277781"/>
                </a:lnTo>
                <a:lnTo>
                  <a:pt x="72751" y="235500"/>
                </a:lnTo>
                <a:lnTo>
                  <a:pt x="48096" y="192194"/>
                </a:lnTo>
                <a:lnTo>
                  <a:pt x="28328" y="146552"/>
                </a:lnTo>
                <a:lnTo>
                  <a:pt x="13626" y="99013"/>
                </a:lnTo>
                <a:lnTo>
                  <a:pt x="4169" y="50016"/>
                </a:lnTo>
                <a:lnTo>
                  <a:pt x="136" y="0"/>
                </a:lnTo>
                <a:close/>
              </a:path>
              <a:path w="2425065" h="467360">
                <a:moveTo>
                  <a:pt x="2424345" y="149817"/>
                </a:moveTo>
                <a:lnTo>
                  <a:pt x="2422059" y="177151"/>
                </a:lnTo>
                <a:lnTo>
                  <a:pt x="2417211" y="204476"/>
                </a:lnTo>
                <a:lnTo>
                  <a:pt x="2409752" y="231599"/>
                </a:lnTo>
                <a:lnTo>
                  <a:pt x="2399697" y="258159"/>
                </a:lnTo>
                <a:lnTo>
                  <a:pt x="2399633" y="258400"/>
                </a:lnTo>
                <a:lnTo>
                  <a:pt x="2380691" y="295058"/>
                </a:lnTo>
                <a:lnTo>
                  <a:pt x="2357566" y="328609"/>
                </a:lnTo>
                <a:lnTo>
                  <a:pt x="2330633" y="358682"/>
                </a:lnTo>
                <a:lnTo>
                  <a:pt x="2300265" y="384909"/>
                </a:lnTo>
                <a:lnTo>
                  <a:pt x="2266840" y="406922"/>
                </a:lnTo>
                <a:lnTo>
                  <a:pt x="2230764" y="424322"/>
                </a:lnTo>
                <a:lnTo>
                  <a:pt x="2192450" y="436711"/>
                </a:lnTo>
                <a:lnTo>
                  <a:pt x="2152311" y="443693"/>
                </a:lnTo>
                <a:lnTo>
                  <a:pt x="2148227" y="444112"/>
                </a:lnTo>
                <a:lnTo>
                  <a:pt x="2236713" y="444112"/>
                </a:lnTo>
                <a:lnTo>
                  <a:pt x="2300265" y="407568"/>
                </a:lnTo>
                <a:lnTo>
                  <a:pt x="2330633" y="381341"/>
                </a:lnTo>
                <a:lnTo>
                  <a:pt x="2357600" y="351218"/>
                </a:lnTo>
                <a:lnTo>
                  <a:pt x="2380691" y="317717"/>
                </a:lnTo>
                <a:lnTo>
                  <a:pt x="2399633" y="281059"/>
                </a:lnTo>
                <a:lnTo>
                  <a:pt x="2410683" y="251449"/>
                </a:lnTo>
                <a:lnTo>
                  <a:pt x="2418455" y="221455"/>
                </a:lnTo>
                <a:lnTo>
                  <a:pt x="2423045" y="191258"/>
                </a:lnTo>
                <a:lnTo>
                  <a:pt x="2424554" y="161115"/>
                </a:lnTo>
                <a:lnTo>
                  <a:pt x="2424554" y="155796"/>
                </a:lnTo>
                <a:lnTo>
                  <a:pt x="2424345" y="149817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864567" y="4577232"/>
            <a:ext cx="2379345" cy="1306195"/>
          </a:xfrm>
          <a:custGeom>
            <a:avLst/>
            <a:gdLst/>
            <a:ahLst/>
            <a:cxnLst/>
            <a:rect l="l" t="t" r="r" b="b"/>
            <a:pathLst>
              <a:path w="2379345" h="1306195">
                <a:moveTo>
                  <a:pt x="997760" y="0"/>
                </a:moveTo>
                <a:lnTo>
                  <a:pt x="950208" y="1956"/>
                </a:lnTo>
                <a:lnTo>
                  <a:pt x="903217" y="7803"/>
                </a:lnTo>
                <a:lnTo>
                  <a:pt x="857022" y="17448"/>
                </a:lnTo>
                <a:lnTo>
                  <a:pt x="811856" y="30798"/>
                </a:lnTo>
                <a:lnTo>
                  <a:pt x="767954" y="47760"/>
                </a:lnTo>
                <a:lnTo>
                  <a:pt x="725550" y="68241"/>
                </a:lnTo>
                <a:lnTo>
                  <a:pt x="684878" y="92147"/>
                </a:lnTo>
                <a:lnTo>
                  <a:pt x="646173" y="119387"/>
                </a:lnTo>
                <a:lnTo>
                  <a:pt x="609669" y="149866"/>
                </a:lnTo>
                <a:lnTo>
                  <a:pt x="575600" y="183491"/>
                </a:lnTo>
                <a:lnTo>
                  <a:pt x="544200" y="220171"/>
                </a:lnTo>
                <a:lnTo>
                  <a:pt x="515705" y="259811"/>
                </a:lnTo>
                <a:lnTo>
                  <a:pt x="490347" y="302319"/>
                </a:lnTo>
                <a:lnTo>
                  <a:pt x="468362" y="347601"/>
                </a:lnTo>
                <a:lnTo>
                  <a:pt x="450635" y="394012"/>
                </a:lnTo>
                <a:lnTo>
                  <a:pt x="437368" y="440855"/>
                </a:lnTo>
                <a:lnTo>
                  <a:pt x="432897" y="440855"/>
                </a:lnTo>
                <a:lnTo>
                  <a:pt x="383087" y="443720"/>
                </a:lnTo>
                <a:lnTo>
                  <a:pt x="334239" y="452234"/>
                </a:lnTo>
                <a:lnTo>
                  <a:pt x="286835" y="466207"/>
                </a:lnTo>
                <a:lnTo>
                  <a:pt x="241357" y="485452"/>
                </a:lnTo>
                <a:lnTo>
                  <a:pt x="198287" y="509778"/>
                </a:lnTo>
                <a:lnTo>
                  <a:pt x="158105" y="538999"/>
                </a:lnTo>
                <a:lnTo>
                  <a:pt x="121293" y="572925"/>
                </a:lnTo>
                <a:lnTo>
                  <a:pt x="88333" y="611367"/>
                </a:lnTo>
                <a:lnTo>
                  <a:pt x="59706" y="654137"/>
                </a:lnTo>
                <a:lnTo>
                  <a:pt x="35894" y="701046"/>
                </a:lnTo>
                <a:lnTo>
                  <a:pt x="20050" y="743403"/>
                </a:lnTo>
                <a:lnTo>
                  <a:pt x="8849" y="786418"/>
                </a:lnTo>
                <a:lnTo>
                  <a:pt x="2196" y="829743"/>
                </a:lnTo>
                <a:lnTo>
                  <a:pt x="0" y="873031"/>
                </a:lnTo>
                <a:lnTo>
                  <a:pt x="2883" y="922843"/>
                </a:lnTo>
                <a:lnTo>
                  <a:pt x="11430" y="971696"/>
                </a:lnTo>
                <a:lnTo>
                  <a:pt x="25448" y="1019108"/>
                </a:lnTo>
                <a:lnTo>
                  <a:pt x="44744" y="1064596"/>
                </a:lnTo>
                <a:lnTo>
                  <a:pt x="69124" y="1107677"/>
                </a:lnTo>
                <a:lnTo>
                  <a:pt x="98397" y="1147868"/>
                </a:lnTo>
                <a:lnTo>
                  <a:pt x="132368" y="1184689"/>
                </a:lnTo>
                <a:lnTo>
                  <a:pt x="170845" y="1217655"/>
                </a:lnTo>
                <a:lnTo>
                  <a:pt x="213636" y="1246286"/>
                </a:lnTo>
                <a:lnTo>
                  <a:pt x="260547" y="1270097"/>
                </a:lnTo>
                <a:lnTo>
                  <a:pt x="301296" y="1285420"/>
                </a:lnTo>
                <a:lnTo>
                  <a:pt x="342625" y="1296361"/>
                </a:lnTo>
                <a:lnTo>
                  <a:pt x="384225" y="1303057"/>
                </a:lnTo>
                <a:lnTo>
                  <a:pt x="425976" y="1305656"/>
                </a:lnTo>
                <a:lnTo>
                  <a:pt x="2124521" y="1305949"/>
                </a:lnTo>
                <a:lnTo>
                  <a:pt x="2127453" y="1305656"/>
                </a:lnTo>
                <a:lnTo>
                  <a:pt x="2176387" y="1295951"/>
                </a:lnTo>
                <a:lnTo>
                  <a:pt x="2222184" y="1277572"/>
                </a:lnTo>
                <a:lnTo>
                  <a:pt x="2263954" y="1251344"/>
                </a:lnTo>
                <a:lnTo>
                  <a:pt x="2300812" y="1218089"/>
                </a:lnTo>
                <a:lnTo>
                  <a:pt x="2331870" y="1178633"/>
                </a:lnTo>
                <a:lnTo>
                  <a:pt x="2356242" y="1133797"/>
                </a:lnTo>
                <a:lnTo>
                  <a:pt x="2373610" y="1078732"/>
                </a:lnTo>
                <a:lnTo>
                  <a:pt x="2379278" y="1022953"/>
                </a:lnTo>
                <a:lnTo>
                  <a:pt x="2375486" y="977260"/>
                </a:lnTo>
                <a:lnTo>
                  <a:pt x="2364357" y="933111"/>
                </a:lnTo>
                <a:lnTo>
                  <a:pt x="2346259" y="891405"/>
                </a:lnTo>
                <a:lnTo>
                  <a:pt x="2321559" y="853045"/>
                </a:lnTo>
                <a:lnTo>
                  <a:pt x="2290626" y="818932"/>
                </a:lnTo>
                <a:lnTo>
                  <a:pt x="2253829" y="789968"/>
                </a:lnTo>
                <a:lnTo>
                  <a:pt x="2211534" y="767055"/>
                </a:lnTo>
                <a:lnTo>
                  <a:pt x="2171391" y="753428"/>
                </a:lnTo>
                <a:lnTo>
                  <a:pt x="2131327" y="746427"/>
                </a:lnTo>
                <a:lnTo>
                  <a:pt x="2119025" y="699294"/>
                </a:lnTo>
                <a:lnTo>
                  <a:pt x="2101908" y="653746"/>
                </a:lnTo>
                <a:lnTo>
                  <a:pt x="2080132" y="610185"/>
                </a:lnTo>
                <a:lnTo>
                  <a:pt x="2053856" y="569011"/>
                </a:lnTo>
                <a:lnTo>
                  <a:pt x="2023235" y="530625"/>
                </a:lnTo>
                <a:lnTo>
                  <a:pt x="1988427" y="495428"/>
                </a:lnTo>
                <a:lnTo>
                  <a:pt x="1949588" y="463819"/>
                </a:lnTo>
                <a:lnTo>
                  <a:pt x="1906875" y="436200"/>
                </a:lnTo>
                <a:lnTo>
                  <a:pt x="1860445" y="412971"/>
                </a:lnTo>
                <a:lnTo>
                  <a:pt x="1815118" y="395997"/>
                </a:lnTo>
                <a:lnTo>
                  <a:pt x="1807034" y="393893"/>
                </a:lnTo>
                <a:lnTo>
                  <a:pt x="1543785" y="393893"/>
                </a:lnTo>
                <a:lnTo>
                  <a:pt x="1526971" y="349724"/>
                </a:lnTo>
                <a:lnTo>
                  <a:pt x="1506601" y="307030"/>
                </a:lnTo>
                <a:lnTo>
                  <a:pt x="1482770" y="266055"/>
                </a:lnTo>
                <a:lnTo>
                  <a:pt x="1455571" y="227040"/>
                </a:lnTo>
                <a:lnTo>
                  <a:pt x="1425097" y="190229"/>
                </a:lnTo>
                <a:lnTo>
                  <a:pt x="1391442" y="155865"/>
                </a:lnTo>
                <a:lnTo>
                  <a:pt x="1354699" y="124189"/>
                </a:lnTo>
                <a:lnTo>
                  <a:pt x="1314960" y="95446"/>
                </a:lnTo>
                <a:lnTo>
                  <a:pt x="1272321" y="69877"/>
                </a:lnTo>
                <a:lnTo>
                  <a:pt x="1226873" y="47726"/>
                </a:lnTo>
                <a:lnTo>
                  <a:pt x="1181743" y="30342"/>
                </a:lnTo>
                <a:lnTo>
                  <a:pt x="1136041" y="16953"/>
                </a:lnTo>
                <a:lnTo>
                  <a:pt x="1089994" y="7484"/>
                </a:lnTo>
                <a:lnTo>
                  <a:pt x="1043825" y="1858"/>
                </a:lnTo>
                <a:lnTo>
                  <a:pt x="997760" y="0"/>
                </a:lnTo>
                <a:close/>
              </a:path>
              <a:path w="2379345" h="1306195">
                <a:moveTo>
                  <a:pt x="1676367" y="374564"/>
                </a:moveTo>
                <a:lnTo>
                  <a:pt x="1642565" y="375800"/>
                </a:lnTo>
                <a:lnTo>
                  <a:pt x="1609106" y="379470"/>
                </a:lnTo>
                <a:lnTo>
                  <a:pt x="1576132" y="385519"/>
                </a:lnTo>
                <a:lnTo>
                  <a:pt x="1543785" y="393893"/>
                </a:lnTo>
                <a:lnTo>
                  <a:pt x="1807034" y="393893"/>
                </a:lnTo>
                <a:lnTo>
                  <a:pt x="1769074" y="384014"/>
                </a:lnTo>
                <a:lnTo>
                  <a:pt x="1722696" y="376908"/>
                </a:lnTo>
                <a:lnTo>
                  <a:pt x="1676367" y="374564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41909" y="4555096"/>
            <a:ext cx="2425065" cy="1351280"/>
          </a:xfrm>
          <a:custGeom>
            <a:avLst/>
            <a:gdLst/>
            <a:ahLst/>
            <a:cxnLst/>
            <a:rect l="l" t="t" r="r" b="b"/>
            <a:pathLst>
              <a:path w="2425065" h="1351279">
                <a:moveTo>
                  <a:pt x="441157" y="450248"/>
                </a:moveTo>
                <a:lnTo>
                  <a:pt x="402925" y="450248"/>
                </a:lnTo>
                <a:lnTo>
                  <a:pt x="301707" y="471189"/>
                </a:lnTo>
                <a:lnTo>
                  <a:pt x="253890" y="492131"/>
                </a:lnTo>
                <a:lnTo>
                  <a:pt x="208600" y="513073"/>
                </a:lnTo>
                <a:lnTo>
                  <a:pt x="166337" y="544486"/>
                </a:lnTo>
                <a:lnTo>
                  <a:pt x="127607" y="586369"/>
                </a:lnTo>
                <a:lnTo>
                  <a:pt x="92925" y="628253"/>
                </a:lnTo>
                <a:lnTo>
                  <a:pt x="62807" y="670136"/>
                </a:lnTo>
                <a:lnTo>
                  <a:pt x="37768" y="722491"/>
                </a:lnTo>
                <a:lnTo>
                  <a:pt x="21097" y="764374"/>
                </a:lnTo>
                <a:lnTo>
                  <a:pt x="9311" y="806258"/>
                </a:lnTo>
                <a:lnTo>
                  <a:pt x="2311" y="858612"/>
                </a:lnTo>
                <a:lnTo>
                  <a:pt x="0" y="900496"/>
                </a:lnTo>
                <a:lnTo>
                  <a:pt x="3045" y="952850"/>
                </a:lnTo>
                <a:lnTo>
                  <a:pt x="12047" y="1005204"/>
                </a:lnTo>
                <a:lnTo>
                  <a:pt x="26801" y="1057559"/>
                </a:lnTo>
                <a:lnTo>
                  <a:pt x="47103" y="1099442"/>
                </a:lnTo>
                <a:lnTo>
                  <a:pt x="72751" y="1151797"/>
                </a:lnTo>
                <a:lnTo>
                  <a:pt x="103559" y="1193680"/>
                </a:lnTo>
                <a:lnTo>
                  <a:pt x="139321" y="1225093"/>
                </a:lnTo>
                <a:lnTo>
                  <a:pt x="179821" y="1266977"/>
                </a:lnTo>
                <a:lnTo>
                  <a:pt x="224846" y="1298389"/>
                </a:lnTo>
                <a:lnTo>
                  <a:pt x="274180" y="1319331"/>
                </a:lnTo>
                <a:lnTo>
                  <a:pt x="317071" y="1329802"/>
                </a:lnTo>
                <a:lnTo>
                  <a:pt x="360581" y="1350744"/>
                </a:lnTo>
                <a:lnTo>
                  <a:pt x="446970" y="1350744"/>
                </a:lnTo>
                <a:lnTo>
                  <a:pt x="448447" y="1329802"/>
                </a:lnTo>
                <a:lnTo>
                  <a:pt x="448635" y="1329802"/>
                </a:lnTo>
                <a:lnTo>
                  <a:pt x="448635" y="1308860"/>
                </a:lnTo>
                <a:lnTo>
                  <a:pt x="409378" y="1308860"/>
                </a:lnTo>
                <a:lnTo>
                  <a:pt x="292252" y="1277448"/>
                </a:lnTo>
                <a:lnTo>
                  <a:pt x="247773" y="1256506"/>
                </a:lnTo>
                <a:lnTo>
                  <a:pt x="207228" y="1225093"/>
                </a:lnTo>
                <a:lnTo>
                  <a:pt x="170782" y="1193680"/>
                </a:lnTo>
                <a:lnTo>
                  <a:pt x="138602" y="1162268"/>
                </a:lnTo>
                <a:lnTo>
                  <a:pt x="110855" y="1120384"/>
                </a:lnTo>
                <a:lnTo>
                  <a:pt x="87745" y="1078501"/>
                </a:lnTo>
                <a:lnTo>
                  <a:pt x="69453" y="1036617"/>
                </a:lnTo>
                <a:lnTo>
                  <a:pt x="56161" y="994734"/>
                </a:lnTo>
                <a:lnTo>
                  <a:pt x="48051" y="952850"/>
                </a:lnTo>
                <a:lnTo>
                  <a:pt x="45307" y="900496"/>
                </a:lnTo>
                <a:lnTo>
                  <a:pt x="47398" y="858612"/>
                </a:lnTo>
                <a:lnTo>
                  <a:pt x="53701" y="816729"/>
                </a:lnTo>
                <a:lnTo>
                  <a:pt x="64317" y="774845"/>
                </a:lnTo>
                <a:lnTo>
                  <a:pt x="79337" y="732961"/>
                </a:lnTo>
                <a:lnTo>
                  <a:pt x="101904" y="691078"/>
                </a:lnTo>
                <a:lnTo>
                  <a:pt x="129010" y="649194"/>
                </a:lnTo>
                <a:lnTo>
                  <a:pt x="160209" y="617782"/>
                </a:lnTo>
                <a:lnTo>
                  <a:pt x="195056" y="586369"/>
                </a:lnTo>
                <a:lnTo>
                  <a:pt x="233102" y="554956"/>
                </a:lnTo>
                <a:lnTo>
                  <a:pt x="273903" y="534015"/>
                </a:lnTo>
                <a:lnTo>
                  <a:pt x="316988" y="513073"/>
                </a:lnTo>
                <a:lnTo>
                  <a:pt x="408162" y="492131"/>
                </a:lnTo>
                <a:lnTo>
                  <a:pt x="454970" y="492131"/>
                </a:lnTo>
                <a:lnTo>
                  <a:pt x="455389" y="471189"/>
                </a:lnTo>
                <a:lnTo>
                  <a:pt x="455556" y="471189"/>
                </a:lnTo>
                <a:lnTo>
                  <a:pt x="455556" y="469065"/>
                </a:lnTo>
                <a:lnTo>
                  <a:pt x="437986" y="460718"/>
                </a:lnTo>
                <a:lnTo>
                  <a:pt x="441157" y="450248"/>
                </a:lnTo>
                <a:close/>
              </a:path>
              <a:path w="2425065" h="1351279">
                <a:moveTo>
                  <a:pt x="448447" y="1329802"/>
                </a:moveTo>
                <a:lnTo>
                  <a:pt x="446970" y="1350744"/>
                </a:lnTo>
                <a:lnTo>
                  <a:pt x="448122" y="1350744"/>
                </a:lnTo>
                <a:lnTo>
                  <a:pt x="448447" y="1329802"/>
                </a:lnTo>
                <a:close/>
              </a:path>
              <a:path w="2425065" h="1351279">
                <a:moveTo>
                  <a:pt x="448635" y="1329802"/>
                </a:moveTo>
                <a:lnTo>
                  <a:pt x="448447" y="1329802"/>
                </a:lnTo>
                <a:lnTo>
                  <a:pt x="448122" y="1350744"/>
                </a:lnTo>
                <a:lnTo>
                  <a:pt x="448635" y="1350744"/>
                </a:lnTo>
                <a:lnTo>
                  <a:pt x="448635" y="1329802"/>
                </a:lnTo>
                <a:close/>
              </a:path>
              <a:path w="2425065" h="1351279">
                <a:moveTo>
                  <a:pt x="2379173" y="1048125"/>
                </a:moveTo>
                <a:lnTo>
                  <a:pt x="2374019" y="1099442"/>
                </a:lnTo>
                <a:lnTo>
                  <a:pt x="2358064" y="1151797"/>
                </a:lnTo>
                <a:lnTo>
                  <a:pt x="2321939" y="1214622"/>
                </a:lnTo>
                <a:lnTo>
                  <a:pt x="2272936" y="1256506"/>
                </a:lnTo>
                <a:lnTo>
                  <a:pt x="2213906" y="1298389"/>
                </a:lnTo>
                <a:lnTo>
                  <a:pt x="2181584" y="1308860"/>
                </a:lnTo>
                <a:lnTo>
                  <a:pt x="450111" y="1308860"/>
                </a:lnTo>
                <a:lnTo>
                  <a:pt x="448635" y="1329802"/>
                </a:lnTo>
                <a:lnTo>
                  <a:pt x="448635" y="1350744"/>
                </a:lnTo>
                <a:lnTo>
                  <a:pt x="2192450" y="1350744"/>
                </a:lnTo>
                <a:lnTo>
                  <a:pt x="2230764" y="1340273"/>
                </a:lnTo>
                <a:lnTo>
                  <a:pt x="2266840" y="1319331"/>
                </a:lnTo>
                <a:lnTo>
                  <a:pt x="2300265" y="1298389"/>
                </a:lnTo>
                <a:lnTo>
                  <a:pt x="2330633" y="1266977"/>
                </a:lnTo>
                <a:lnTo>
                  <a:pt x="2357566" y="1235564"/>
                </a:lnTo>
                <a:lnTo>
                  <a:pt x="2380691" y="1204151"/>
                </a:lnTo>
                <a:lnTo>
                  <a:pt x="2410683" y="1141326"/>
                </a:lnTo>
                <a:lnTo>
                  <a:pt x="2423045" y="1078501"/>
                </a:lnTo>
                <a:lnTo>
                  <a:pt x="2424051" y="1057559"/>
                </a:lnTo>
                <a:lnTo>
                  <a:pt x="2379739" y="1057559"/>
                </a:lnTo>
                <a:lnTo>
                  <a:pt x="2379173" y="1048125"/>
                </a:lnTo>
                <a:close/>
              </a:path>
              <a:path w="2425065" h="1351279">
                <a:moveTo>
                  <a:pt x="450111" y="1308860"/>
                </a:moveTo>
                <a:lnTo>
                  <a:pt x="448635" y="1308860"/>
                </a:lnTo>
                <a:lnTo>
                  <a:pt x="448635" y="1329802"/>
                </a:lnTo>
                <a:lnTo>
                  <a:pt x="450111" y="1308860"/>
                </a:lnTo>
                <a:close/>
              </a:path>
              <a:path w="2425065" h="1351279">
                <a:moveTo>
                  <a:pt x="2234193" y="795787"/>
                </a:moveTo>
                <a:lnTo>
                  <a:pt x="2225188" y="816729"/>
                </a:lnTo>
                <a:lnTo>
                  <a:pt x="2259453" y="837670"/>
                </a:lnTo>
                <a:lnTo>
                  <a:pt x="2289859" y="858612"/>
                </a:lnTo>
                <a:lnTo>
                  <a:pt x="2338274" y="910967"/>
                </a:lnTo>
                <a:lnTo>
                  <a:pt x="2368679" y="973792"/>
                </a:lnTo>
                <a:lnTo>
                  <a:pt x="2376543" y="1015675"/>
                </a:lnTo>
                <a:lnTo>
                  <a:pt x="2379215" y="1047088"/>
                </a:lnTo>
                <a:lnTo>
                  <a:pt x="2379173" y="1048125"/>
                </a:lnTo>
                <a:lnTo>
                  <a:pt x="2379739" y="1057559"/>
                </a:lnTo>
                <a:lnTo>
                  <a:pt x="2401937" y="1047088"/>
                </a:lnTo>
                <a:lnTo>
                  <a:pt x="2424554" y="1047088"/>
                </a:lnTo>
                <a:lnTo>
                  <a:pt x="2421416" y="1005204"/>
                </a:lnTo>
                <a:lnTo>
                  <a:pt x="2412172" y="963321"/>
                </a:lnTo>
                <a:lnTo>
                  <a:pt x="2397078" y="921437"/>
                </a:lnTo>
                <a:lnTo>
                  <a:pt x="2376388" y="890025"/>
                </a:lnTo>
                <a:lnTo>
                  <a:pt x="2350423" y="848141"/>
                </a:lnTo>
                <a:lnTo>
                  <a:pt x="2319374" y="816729"/>
                </a:lnTo>
                <a:lnTo>
                  <a:pt x="2228748" y="816729"/>
                </a:lnTo>
                <a:lnTo>
                  <a:pt x="2234193" y="795787"/>
                </a:lnTo>
                <a:close/>
              </a:path>
              <a:path w="2425065" h="1351279">
                <a:moveTo>
                  <a:pt x="2424554" y="1047088"/>
                </a:moveTo>
                <a:lnTo>
                  <a:pt x="2401937" y="1047088"/>
                </a:lnTo>
                <a:lnTo>
                  <a:pt x="2379739" y="1057559"/>
                </a:lnTo>
                <a:lnTo>
                  <a:pt x="2424051" y="1057559"/>
                </a:lnTo>
                <a:lnTo>
                  <a:pt x="2424554" y="1047088"/>
                </a:lnTo>
                <a:close/>
              </a:path>
              <a:path w="2425065" h="1351279">
                <a:moveTo>
                  <a:pt x="2379215" y="1047088"/>
                </a:moveTo>
                <a:lnTo>
                  <a:pt x="2379173" y="1048125"/>
                </a:lnTo>
                <a:lnTo>
                  <a:pt x="2379215" y="1047088"/>
                </a:lnTo>
                <a:close/>
              </a:path>
              <a:path w="2425065" h="1351279">
                <a:moveTo>
                  <a:pt x="2211262" y="808803"/>
                </a:moveTo>
                <a:lnTo>
                  <a:pt x="2211262" y="816729"/>
                </a:lnTo>
                <a:lnTo>
                  <a:pt x="2224979" y="816729"/>
                </a:lnTo>
                <a:lnTo>
                  <a:pt x="2211262" y="808803"/>
                </a:lnTo>
                <a:close/>
              </a:path>
              <a:path w="2425065" h="1351279">
                <a:moveTo>
                  <a:pt x="1914104" y="429306"/>
                </a:moveTo>
                <a:lnTo>
                  <a:pt x="1787139" y="429306"/>
                </a:lnTo>
                <a:lnTo>
                  <a:pt x="1830901" y="439777"/>
                </a:lnTo>
                <a:lnTo>
                  <a:pt x="1873995" y="460718"/>
                </a:lnTo>
                <a:lnTo>
                  <a:pt x="1918274" y="481660"/>
                </a:lnTo>
                <a:lnTo>
                  <a:pt x="1958904" y="513073"/>
                </a:lnTo>
                <a:lnTo>
                  <a:pt x="1995845" y="544486"/>
                </a:lnTo>
                <a:lnTo>
                  <a:pt x="2028949" y="575898"/>
                </a:lnTo>
                <a:lnTo>
                  <a:pt x="2058069" y="607311"/>
                </a:lnTo>
                <a:lnTo>
                  <a:pt x="2083060" y="649194"/>
                </a:lnTo>
                <a:lnTo>
                  <a:pt x="2103774" y="691078"/>
                </a:lnTo>
                <a:lnTo>
                  <a:pt x="2120066" y="732961"/>
                </a:lnTo>
                <a:lnTo>
                  <a:pt x="2131788" y="774845"/>
                </a:lnTo>
                <a:lnTo>
                  <a:pt x="2135139" y="795787"/>
                </a:lnTo>
                <a:lnTo>
                  <a:pt x="2211262" y="795787"/>
                </a:lnTo>
                <a:lnTo>
                  <a:pt x="2211262" y="808803"/>
                </a:lnTo>
                <a:lnTo>
                  <a:pt x="2224979" y="816729"/>
                </a:lnTo>
                <a:lnTo>
                  <a:pt x="2233879" y="795787"/>
                </a:lnTo>
                <a:lnTo>
                  <a:pt x="2239429" y="774845"/>
                </a:lnTo>
                <a:lnTo>
                  <a:pt x="2153986" y="774845"/>
                </a:lnTo>
                <a:lnTo>
                  <a:pt x="2156290" y="753903"/>
                </a:lnTo>
                <a:lnTo>
                  <a:pt x="2173344" y="753903"/>
                </a:lnTo>
                <a:lnTo>
                  <a:pt x="2164821" y="722491"/>
                </a:lnTo>
                <a:lnTo>
                  <a:pt x="2149345" y="680607"/>
                </a:lnTo>
                <a:lnTo>
                  <a:pt x="2129878" y="638724"/>
                </a:lnTo>
                <a:lnTo>
                  <a:pt x="2106542" y="596840"/>
                </a:lnTo>
                <a:lnTo>
                  <a:pt x="2079460" y="565427"/>
                </a:lnTo>
                <a:lnTo>
                  <a:pt x="2048752" y="523544"/>
                </a:lnTo>
                <a:lnTo>
                  <a:pt x="2014542" y="492131"/>
                </a:lnTo>
                <a:lnTo>
                  <a:pt x="1976950" y="471189"/>
                </a:lnTo>
                <a:lnTo>
                  <a:pt x="1936098" y="439777"/>
                </a:lnTo>
                <a:lnTo>
                  <a:pt x="1914104" y="429306"/>
                </a:lnTo>
                <a:close/>
              </a:path>
              <a:path w="2425065" h="1351279">
                <a:moveTo>
                  <a:pt x="2243198" y="774845"/>
                </a:moveTo>
                <a:lnTo>
                  <a:pt x="2239429" y="774845"/>
                </a:lnTo>
                <a:lnTo>
                  <a:pt x="2233879" y="795787"/>
                </a:lnTo>
                <a:lnTo>
                  <a:pt x="2224979" y="816729"/>
                </a:lnTo>
                <a:lnTo>
                  <a:pt x="2225188" y="816729"/>
                </a:lnTo>
                <a:lnTo>
                  <a:pt x="2234193" y="795787"/>
                </a:lnTo>
                <a:lnTo>
                  <a:pt x="2256601" y="795787"/>
                </a:lnTo>
                <a:lnTo>
                  <a:pt x="2256601" y="781804"/>
                </a:lnTo>
                <a:lnTo>
                  <a:pt x="2243198" y="774845"/>
                </a:lnTo>
                <a:close/>
              </a:path>
              <a:path w="2425065" h="1351279">
                <a:moveTo>
                  <a:pt x="2256601" y="781804"/>
                </a:moveTo>
                <a:lnTo>
                  <a:pt x="2256601" y="795787"/>
                </a:lnTo>
                <a:lnTo>
                  <a:pt x="2234193" y="795787"/>
                </a:lnTo>
                <a:lnTo>
                  <a:pt x="2228748" y="816729"/>
                </a:lnTo>
                <a:lnTo>
                  <a:pt x="2319374" y="816729"/>
                </a:lnTo>
                <a:lnTo>
                  <a:pt x="2283534" y="795787"/>
                </a:lnTo>
                <a:lnTo>
                  <a:pt x="2256601" y="781804"/>
                </a:lnTo>
                <a:close/>
              </a:path>
              <a:path w="2425065" h="1351279">
                <a:moveTo>
                  <a:pt x="2211262" y="795787"/>
                </a:moveTo>
                <a:lnTo>
                  <a:pt x="2170144" y="795787"/>
                </a:lnTo>
                <a:lnTo>
                  <a:pt x="2188540" y="806258"/>
                </a:lnTo>
                <a:lnTo>
                  <a:pt x="2206858" y="806258"/>
                </a:lnTo>
                <a:lnTo>
                  <a:pt x="2211262" y="808803"/>
                </a:lnTo>
                <a:lnTo>
                  <a:pt x="2211262" y="795787"/>
                </a:lnTo>
                <a:close/>
              </a:path>
              <a:path w="2425065" h="1351279">
                <a:moveTo>
                  <a:pt x="2256601" y="774845"/>
                </a:moveTo>
                <a:lnTo>
                  <a:pt x="2243198" y="774845"/>
                </a:lnTo>
                <a:lnTo>
                  <a:pt x="2256601" y="781804"/>
                </a:lnTo>
                <a:lnTo>
                  <a:pt x="2256601" y="774845"/>
                </a:lnTo>
                <a:close/>
              </a:path>
              <a:path w="2425065" h="1351279">
                <a:moveTo>
                  <a:pt x="2173344" y="753903"/>
                </a:moveTo>
                <a:lnTo>
                  <a:pt x="2156290" y="753903"/>
                </a:lnTo>
                <a:lnTo>
                  <a:pt x="2153986" y="774845"/>
                </a:lnTo>
                <a:lnTo>
                  <a:pt x="2176185" y="764374"/>
                </a:lnTo>
                <a:lnTo>
                  <a:pt x="2173344" y="753903"/>
                </a:lnTo>
                <a:close/>
              </a:path>
              <a:path w="2425065" h="1351279">
                <a:moveTo>
                  <a:pt x="2199626" y="753903"/>
                </a:moveTo>
                <a:lnTo>
                  <a:pt x="2173344" y="753903"/>
                </a:lnTo>
                <a:lnTo>
                  <a:pt x="2176185" y="764374"/>
                </a:lnTo>
                <a:lnTo>
                  <a:pt x="2153986" y="774845"/>
                </a:lnTo>
                <a:lnTo>
                  <a:pt x="2242884" y="774845"/>
                </a:lnTo>
                <a:lnTo>
                  <a:pt x="2199626" y="753903"/>
                </a:lnTo>
                <a:close/>
              </a:path>
              <a:path w="2425065" h="1351279">
                <a:moveTo>
                  <a:pt x="455389" y="471189"/>
                </a:moveTo>
                <a:lnTo>
                  <a:pt x="454970" y="492131"/>
                </a:lnTo>
                <a:lnTo>
                  <a:pt x="455326" y="492131"/>
                </a:lnTo>
                <a:lnTo>
                  <a:pt x="455389" y="471189"/>
                </a:lnTo>
                <a:close/>
              </a:path>
              <a:path w="2425065" h="1351279">
                <a:moveTo>
                  <a:pt x="455389" y="471189"/>
                </a:moveTo>
                <a:lnTo>
                  <a:pt x="455326" y="492131"/>
                </a:lnTo>
                <a:lnTo>
                  <a:pt x="455389" y="471189"/>
                </a:lnTo>
                <a:close/>
              </a:path>
              <a:path w="2425065" h="1351279">
                <a:moveTo>
                  <a:pt x="487935" y="450248"/>
                </a:moveTo>
                <a:lnTo>
                  <a:pt x="460027" y="450248"/>
                </a:lnTo>
                <a:lnTo>
                  <a:pt x="460027" y="471189"/>
                </a:lnTo>
                <a:lnTo>
                  <a:pt x="455389" y="471189"/>
                </a:lnTo>
                <a:lnTo>
                  <a:pt x="455420" y="492131"/>
                </a:lnTo>
                <a:lnTo>
                  <a:pt x="477922" y="492131"/>
                </a:lnTo>
                <a:lnTo>
                  <a:pt x="482069" y="471189"/>
                </a:lnTo>
                <a:lnTo>
                  <a:pt x="487935" y="450248"/>
                </a:lnTo>
                <a:close/>
              </a:path>
              <a:path w="2425065" h="1351279">
                <a:moveTo>
                  <a:pt x="455614" y="469093"/>
                </a:moveTo>
                <a:lnTo>
                  <a:pt x="455556" y="471189"/>
                </a:lnTo>
                <a:lnTo>
                  <a:pt x="460027" y="471189"/>
                </a:lnTo>
                <a:lnTo>
                  <a:pt x="455614" y="469093"/>
                </a:lnTo>
                <a:close/>
              </a:path>
              <a:path w="2425065" h="1351279">
                <a:moveTo>
                  <a:pt x="460027" y="450248"/>
                </a:moveTo>
                <a:lnTo>
                  <a:pt x="456132" y="450248"/>
                </a:lnTo>
                <a:lnTo>
                  <a:pt x="455614" y="469093"/>
                </a:lnTo>
                <a:lnTo>
                  <a:pt x="460027" y="471189"/>
                </a:lnTo>
                <a:lnTo>
                  <a:pt x="460027" y="450248"/>
                </a:lnTo>
                <a:close/>
              </a:path>
              <a:path w="2425065" h="1351279">
                <a:moveTo>
                  <a:pt x="456132" y="450248"/>
                </a:moveTo>
                <a:lnTo>
                  <a:pt x="455556" y="450248"/>
                </a:lnTo>
                <a:lnTo>
                  <a:pt x="455614" y="469093"/>
                </a:lnTo>
                <a:lnTo>
                  <a:pt x="456132" y="450248"/>
                </a:lnTo>
                <a:close/>
              </a:path>
              <a:path w="2425065" h="1351279">
                <a:moveTo>
                  <a:pt x="1020419" y="0"/>
                </a:moveTo>
                <a:lnTo>
                  <a:pt x="1020167" y="0"/>
                </a:lnTo>
                <a:lnTo>
                  <a:pt x="970759" y="10470"/>
                </a:lnTo>
                <a:lnTo>
                  <a:pt x="921941" y="10470"/>
                </a:lnTo>
                <a:lnTo>
                  <a:pt x="873955" y="20941"/>
                </a:lnTo>
                <a:lnTo>
                  <a:pt x="827042" y="41883"/>
                </a:lnTo>
                <a:lnTo>
                  <a:pt x="781445" y="52354"/>
                </a:lnTo>
                <a:lnTo>
                  <a:pt x="737404" y="73296"/>
                </a:lnTo>
                <a:lnTo>
                  <a:pt x="695162" y="104708"/>
                </a:lnTo>
                <a:lnTo>
                  <a:pt x="654957" y="125650"/>
                </a:lnTo>
                <a:lnTo>
                  <a:pt x="617031" y="157063"/>
                </a:lnTo>
                <a:lnTo>
                  <a:pt x="581633" y="198946"/>
                </a:lnTo>
                <a:lnTo>
                  <a:pt x="549006" y="230359"/>
                </a:lnTo>
                <a:lnTo>
                  <a:pt x="519399" y="272243"/>
                </a:lnTo>
                <a:lnTo>
                  <a:pt x="493057" y="314126"/>
                </a:lnTo>
                <a:lnTo>
                  <a:pt x="470226" y="366480"/>
                </a:lnTo>
                <a:lnTo>
                  <a:pt x="460394" y="387422"/>
                </a:lnTo>
                <a:lnTo>
                  <a:pt x="451774" y="418835"/>
                </a:lnTo>
                <a:lnTo>
                  <a:pt x="444327" y="439777"/>
                </a:lnTo>
                <a:lnTo>
                  <a:pt x="437986" y="460718"/>
                </a:lnTo>
                <a:lnTo>
                  <a:pt x="455556" y="469065"/>
                </a:lnTo>
                <a:lnTo>
                  <a:pt x="455556" y="450248"/>
                </a:lnTo>
                <a:lnTo>
                  <a:pt x="487935" y="450248"/>
                </a:lnTo>
                <a:lnTo>
                  <a:pt x="502732" y="408364"/>
                </a:lnTo>
                <a:lnTo>
                  <a:pt x="532933" y="345539"/>
                </a:lnTo>
                <a:lnTo>
                  <a:pt x="557286" y="303655"/>
                </a:lnTo>
                <a:lnTo>
                  <a:pt x="584646" y="261772"/>
                </a:lnTo>
                <a:lnTo>
                  <a:pt x="614789" y="230359"/>
                </a:lnTo>
                <a:lnTo>
                  <a:pt x="647496" y="198946"/>
                </a:lnTo>
                <a:lnTo>
                  <a:pt x="682545" y="167534"/>
                </a:lnTo>
                <a:lnTo>
                  <a:pt x="719716" y="136121"/>
                </a:lnTo>
                <a:lnTo>
                  <a:pt x="765451" y="115179"/>
                </a:lnTo>
                <a:lnTo>
                  <a:pt x="813403" y="94237"/>
                </a:lnTo>
                <a:lnTo>
                  <a:pt x="863211" y="73296"/>
                </a:lnTo>
                <a:lnTo>
                  <a:pt x="966954" y="52354"/>
                </a:lnTo>
                <a:lnTo>
                  <a:pt x="1019895" y="52354"/>
                </a:lnTo>
                <a:lnTo>
                  <a:pt x="1020241" y="31412"/>
                </a:lnTo>
                <a:lnTo>
                  <a:pt x="1020419" y="31412"/>
                </a:lnTo>
                <a:lnTo>
                  <a:pt x="1020419" y="0"/>
                </a:lnTo>
                <a:close/>
              </a:path>
              <a:path w="2425065" h="1351279">
                <a:moveTo>
                  <a:pt x="1020930" y="111"/>
                </a:moveTo>
                <a:lnTo>
                  <a:pt x="1020419" y="31412"/>
                </a:lnTo>
                <a:lnTo>
                  <a:pt x="1020241" y="31412"/>
                </a:lnTo>
                <a:lnTo>
                  <a:pt x="1020262" y="52354"/>
                </a:lnTo>
                <a:lnTo>
                  <a:pt x="1075741" y="52354"/>
                </a:lnTo>
                <a:lnTo>
                  <a:pt x="1186202" y="73296"/>
                </a:lnTo>
                <a:lnTo>
                  <a:pt x="1240506" y="94237"/>
                </a:lnTo>
                <a:lnTo>
                  <a:pt x="1288842" y="115179"/>
                </a:lnTo>
                <a:lnTo>
                  <a:pt x="1333849" y="146592"/>
                </a:lnTo>
                <a:lnTo>
                  <a:pt x="1375386" y="178005"/>
                </a:lnTo>
                <a:lnTo>
                  <a:pt x="1413331" y="209417"/>
                </a:lnTo>
                <a:lnTo>
                  <a:pt x="1447564" y="251301"/>
                </a:lnTo>
                <a:lnTo>
                  <a:pt x="1477964" y="293184"/>
                </a:lnTo>
                <a:lnTo>
                  <a:pt x="1504410" y="335068"/>
                </a:lnTo>
                <a:lnTo>
                  <a:pt x="1526782" y="376951"/>
                </a:lnTo>
                <a:lnTo>
                  <a:pt x="1544958" y="429306"/>
                </a:lnTo>
                <a:lnTo>
                  <a:pt x="1551910" y="450248"/>
                </a:lnTo>
                <a:lnTo>
                  <a:pt x="1572904" y="439777"/>
                </a:lnTo>
                <a:lnTo>
                  <a:pt x="1603677" y="439777"/>
                </a:lnTo>
                <a:lnTo>
                  <a:pt x="1635043" y="429306"/>
                </a:lnTo>
                <a:lnTo>
                  <a:pt x="1914104" y="429306"/>
                </a:lnTo>
                <a:lnTo>
                  <a:pt x="1892109" y="418835"/>
                </a:lnTo>
                <a:lnTo>
                  <a:pt x="1566444" y="418835"/>
                </a:lnTo>
                <a:lnTo>
                  <a:pt x="1559973" y="397893"/>
                </a:lnTo>
                <a:lnTo>
                  <a:pt x="1578988" y="392025"/>
                </a:lnTo>
                <a:lnTo>
                  <a:pt x="1570468" y="366480"/>
                </a:lnTo>
                <a:lnTo>
                  <a:pt x="1549304" y="324597"/>
                </a:lnTo>
                <a:lnTo>
                  <a:pt x="1524536" y="282713"/>
                </a:lnTo>
                <a:lnTo>
                  <a:pt x="1496262" y="240830"/>
                </a:lnTo>
                <a:lnTo>
                  <a:pt x="1464583" y="198946"/>
                </a:lnTo>
                <a:lnTo>
                  <a:pt x="1429597" y="167534"/>
                </a:lnTo>
                <a:lnTo>
                  <a:pt x="1391402" y="136121"/>
                </a:lnTo>
                <a:lnTo>
                  <a:pt x="1350098" y="104708"/>
                </a:lnTo>
                <a:lnTo>
                  <a:pt x="1305784" y="73296"/>
                </a:lnTo>
                <a:lnTo>
                  <a:pt x="1211659" y="31412"/>
                </a:lnTo>
                <a:lnTo>
                  <a:pt x="1116303" y="10470"/>
                </a:lnTo>
                <a:lnTo>
                  <a:pt x="1068307" y="10470"/>
                </a:lnTo>
                <a:lnTo>
                  <a:pt x="1020930" y="111"/>
                </a:lnTo>
                <a:close/>
              </a:path>
              <a:path w="2425065" h="1351279">
                <a:moveTo>
                  <a:pt x="1578988" y="392025"/>
                </a:moveTo>
                <a:lnTo>
                  <a:pt x="1559973" y="397893"/>
                </a:lnTo>
                <a:lnTo>
                  <a:pt x="1566444" y="418835"/>
                </a:lnTo>
                <a:lnTo>
                  <a:pt x="1587930" y="418835"/>
                </a:lnTo>
                <a:lnTo>
                  <a:pt x="1578988" y="392025"/>
                </a:lnTo>
                <a:close/>
              </a:path>
              <a:path w="2425065" h="1351279">
                <a:moveTo>
                  <a:pt x="1747631" y="376951"/>
                </a:moveTo>
                <a:lnTo>
                  <a:pt x="1663579" y="376951"/>
                </a:lnTo>
                <a:lnTo>
                  <a:pt x="1628487" y="387422"/>
                </a:lnTo>
                <a:lnTo>
                  <a:pt x="1593901" y="387422"/>
                </a:lnTo>
                <a:lnTo>
                  <a:pt x="1578988" y="392025"/>
                </a:lnTo>
                <a:lnTo>
                  <a:pt x="1587930" y="418835"/>
                </a:lnTo>
                <a:lnTo>
                  <a:pt x="1892109" y="418835"/>
                </a:lnTo>
                <a:lnTo>
                  <a:pt x="1844565" y="397893"/>
                </a:lnTo>
                <a:lnTo>
                  <a:pt x="1747631" y="376951"/>
                </a:lnTo>
                <a:close/>
              </a:path>
              <a:path w="2425065" h="1351279">
                <a:moveTo>
                  <a:pt x="1020241" y="31412"/>
                </a:moveTo>
                <a:lnTo>
                  <a:pt x="1019895" y="52354"/>
                </a:lnTo>
                <a:lnTo>
                  <a:pt x="1020167" y="52354"/>
                </a:lnTo>
                <a:lnTo>
                  <a:pt x="1020241" y="31412"/>
                </a:lnTo>
                <a:close/>
              </a:path>
              <a:path w="2425065" h="1351279">
                <a:moveTo>
                  <a:pt x="1020241" y="31412"/>
                </a:moveTo>
                <a:lnTo>
                  <a:pt x="1020167" y="52354"/>
                </a:lnTo>
                <a:lnTo>
                  <a:pt x="1020241" y="31412"/>
                </a:lnTo>
                <a:close/>
              </a:path>
              <a:path w="2425065" h="1351279">
                <a:moveTo>
                  <a:pt x="1020419" y="0"/>
                </a:moveTo>
                <a:lnTo>
                  <a:pt x="1020419" y="31412"/>
                </a:lnTo>
                <a:lnTo>
                  <a:pt x="1020930" y="111"/>
                </a:lnTo>
                <a:lnTo>
                  <a:pt x="1020419" y="0"/>
                </a:lnTo>
                <a:close/>
              </a:path>
              <a:path w="2425065" h="1351279">
                <a:moveTo>
                  <a:pt x="1020932" y="0"/>
                </a:moveTo>
                <a:lnTo>
                  <a:pt x="1020419" y="0"/>
                </a:lnTo>
                <a:lnTo>
                  <a:pt x="1020930" y="11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891792" y="5511266"/>
            <a:ext cx="2328545" cy="349250"/>
          </a:xfrm>
          <a:custGeom>
            <a:avLst/>
            <a:gdLst/>
            <a:ahLst/>
            <a:cxnLst/>
            <a:rect l="l" t="t" r="r" b="b"/>
            <a:pathLst>
              <a:path w="2328545" h="349250">
                <a:moveTo>
                  <a:pt x="0" y="0"/>
                </a:moveTo>
                <a:lnTo>
                  <a:pt x="8767" y="42602"/>
                </a:lnTo>
                <a:lnTo>
                  <a:pt x="21949" y="83954"/>
                </a:lnTo>
                <a:lnTo>
                  <a:pt x="39400" y="123685"/>
                </a:lnTo>
                <a:lnTo>
                  <a:pt x="60971" y="161429"/>
                </a:lnTo>
                <a:lnTo>
                  <a:pt x="88719" y="199501"/>
                </a:lnTo>
                <a:lnTo>
                  <a:pt x="120899" y="234370"/>
                </a:lnTo>
                <a:lnTo>
                  <a:pt x="157344" y="265590"/>
                </a:lnTo>
                <a:lnTo>
                  <a:pt x="197890" y="292712"/>
                </a:lnTo>
                <a:lnTo>
                  <a:pt x="242369" y="315288"/>
                </a:lnTo>
                <a:lnTo>
                  <a:pt x="280962" y="329795"/>
                </a:lnTo>
                <a:lnTo>
                  <a:pt x="320097" y="340153"/>
                </a:lnTo>
                <a:lnTo>
                  <a:pt x="359495" y="346491"/>
                </a:lnTo>
                <a:lnTo>
                  <a:pt x="398877" y="348942"/>
                </a:lnTo>
                <a:lnTo>
                  <a:pt x="2096145" y="349256"/>
                </a:lnTo>
                <a:lnTo>
                  <a:pt x="2097925" y="349067"/>
                </a:lnTo>
                <a:lnTo>
                  <a:pt x="2164023" y="332729"/>
                </a:lnTo>
                <a:lnTo>
                  <a:pt x="2223052" y="299247"/>
                </a:lnTo>
                <a:lnTo>
                  <a:pt x="2242301" y="282609"/>
                </a:lnTo>
                <a:lnTo>
                  <a:pt x="2097297" y="282609"/>
                </a:lnTo>
                <a:lnTo>
                  <a:pt x="398752" y="282305"/>
                </a:lnTo>
                <a:lnTo>
                  <a:pt x="357001" y="279710"/>
                </a:lnTo>
                <a:lnTo>
                  <a:pt x="315401" y="273015"/>
                </a:lnTo>
                <a:lnTo>
                  <a:pt x="274072" y="262075"/>
                </a:lnTo>
                <a:lnTo>
                  <a:pt x="233322" y="246756"/>
                </a:lnTo>
                <a:lnTo>
                  <a:pt x="187010" y="223286"/>
                </a:lnTo>
                <a:lnTo>
                  <a:pt x="144723" y="195115"/>
                </a:lnTo>
                <a:lnTo>
                  <a:pt x="106641" y="162708"/>
                </a:lnTo>
                <a:lnTo>
                  <a:pt x="72946" y="126528"/>
                </a:lnTo>
                <a:lnTo>
                  <a:pt x="43820" y="87041"/>
                </a:lnTo>
                <a:lnTo>
                  <a:pt x="19444" y="44710"/>
                </a:lnTo>
                <a:lnTo>
                  <a:pt x="0" y="0"/>
                </a:lnTo>
                <a:close/>
              </a:path>
              <a:path w="2328545" h="349250">
                <a:moveTo>
                  <a:pt x="2328389" y="111881"/>
                </a:moveTo>
                <a:lnTo>
                  <a:pt x="2303919" y="156356"/>
                </a:lnTo>
                <a:lnTo>
                  <a:pt x="2272866" y="195484"/>
                </a:lnTo>
                <a:lnTo>
                  <a:pt x="2236102" y="228455"/>
                </a:lnTo>
                <a:lnTo>
                  <a:pt x="2194494" y="254456"/>
                </a:lnTo>
                <a:lnTo>
                  <a:pt x="2148913" y="272676"/>
                </a:lnTo>
                <a:lnTo>
                  <a:pt x="2100229" y="282305"/>
                </a:lnTo>
                <a:lnTo>
                  <a:pt x="2097297" y="282609"/>
                </a:lnTo>
                <a:lnTo>
                  <a:pt x="2242301" y="282609"/>
                </a:lnTo>
                <a:lnTo>
                  <a:pt x="2272056" y="251053"/>
                </a:lnTo>
                <a:lnTo>
                  <a:pt x="2308181" y="190727"/>
                </a:lnTo>
                <a:lnTo>
                  <a:pt x="2321583" y="151606"/>
                </a:lnTo>
                <a:lnTo>
                  <a:pt x="2325791" y="131771"/>
                </a:lnTo>
                <a:lnTo>
                  <a:pt x="2328389" y="111881"/>
                </a:lnTo>
                <a:close/>
              </a:path>
            </a:pathLst>
          </a:custGeom>
          <a:solidFill>
            <a:srgbClr val="CB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864567" y="5404683"/>
            <a:ext cx="2379345" cy="478790"/>
          </a:xfrm>
          <a:custGeom>
            <a:avLst/>
            <a:gdLst/>
            <a:ahLst/>
            <a:cxnLst/>
            <a:rect l="l" t="t" r="r" b="b"/>
            <a:pathLst>
              <a:path w="2379345" h="478789">
                <a:moveTo>
                  <a:pt x="669098" y="455588"/>
                </a:moveTo>
                <a:lnTo>
                  <a:pt x="427452" y="455588"/>
                </a:lnTo>
                <a:lnTo>
                  <a:pt x="425976" y="478205"/>
                </a:lnTo>
                <a:lnTo>
                  <a:pt x="2124521" y="478498"/>
                </a:lnTo>
                <a:lnTo>
                  <a:pt x="2127453" y="478205"/>
                </a:lnTo>
                <a:lnTo>
                  <a:pt x="2176387" y="468499"/>
                </a:lnTo>
                <a:lnTo>
                  <a:pt x="2207935" y="455839"/>
                </a:lnTo>
                <a:lnTo>
                  <a:pt x="2123369" y="455839"/>
                </a:lnTo>
                <a:lnTo>
                  <a:pt x="669098" y="455588"/>
                </a:lnTo>
                <a:close/>
              </a:path>
              <a:path w="2379345" h="478789">
                <a:moveTo>
                  <a:pt x="2492" y="0"/>
                </a:moveTo>
                <a:lnTo>
                  <a:pt x="1413" y="11411"/>
                </a:lnTo>
                <a:lnTo>
                  <a:pt x="633" y="22817"/>
                </a:lnTo>
                <a:lnTo>
                  <a:pt x="159" y="34209"/>
                </a:lnTo>
                <a:lnTo>
                  <a:pt x="0" y="45579"/>
                </a:lnTo>
                <a:lnTo>
                  <a:pt x="2883" y="95392"/>
                </a:lnTo>
                <a:lnTo>
                  <a:pt x="11430" y="144245"/>
                </a:lnTo>
                <a:lnTo>
                  <a:pt x="25448" y="191657"/>
                </a:lnTo>
                <a:lnTo>
                  <a:pt x="44744" y="237144"/>
                </a:lnTo>
                <a:lnTo>
                  <a:pt x="69124" y="280225"/>
                </a:lnTo>
                <a:lnTo>
                  <a:pt x="98397" y="320417"/>
                </a:lnTo>
                <a:lnTo>
                  <a:pt x="132368" y="357238"/>
                </a:lnTo>
                <a:lnTo>
                  <a:pt x="170845" y="390204"/>
                </a:lnTo>
                <a:lnTo>
                  <a:pt x="213636" y="418834"/>
                </a:lnTo>
                <a:lnTo>
                  <a:pt x="260547" y="442646"/>
                </a:lnTo>
                <a:lnTo>
                  <a:pt x="301296" y="457969"/>
                </a:lnTo>
                <a:lnTo>
                  <a:pt x="342625" y="468909"/>
                </a:lnTo>
                <a:lnTo>
                  <a:pt x="384225" y="475605"/>
                </a:lnTo>
                <a:lnTo>
                  <a:pt x="425976" y="478205"/>
                </a:lnTo>
                <a:lnTo>
                  <a:pt x="427452" y="455588"/>
                </a:lnTo>
                <a:lnTo>
                  <a:pt x="669098" y="455588"/>
                </a:lnTo>
                <a:lnTo>
                  <a:pt x="426719" y="455546"/>
                </a:lnTo>
                <a:lnTo>
                  <a:pt x="386719" y="453075"/>
                </a:lnTo>
                <a:lnTo>
                  <a:pt x="347321" y="446736"/>
                </a:lnTo>
                <a:lnTo>
                  <a:pt x="308186" y="436378"/>
                </a:lnTo>
                <a:lnTo>
                  <a:pt x="269593" y="421871"/>
                </a:lnTo>
                <a:lnTo>
                  <a:pt x="225114" y="399295"/>
                </a:lnTo>
                <a:lnTo>
                  <a:pt x="184569" y="372173"/>
                </a:lnTo>
                <a:lnTo>
                  <a:pt x="148123" y="340953"/>
                </a:lnTo>
                <a:lnTo>
                  <a:pt x="115943" y="306084"/>
                </a:lnTo>
                <a:lnTo>
                  <a:pt x="88196" y="268012"/>
                </a:lnTo>
                <a:lnTo>
                  <a:pt x="66624" y="230269"/>
                </a:lnTo>
                <a:lnTo>
                  <a:pt x="49173" y="190537"/>
                </a:lnTo>
                <a:lnTo>
                  <a:pt x="35991" y="149186"/>
                </a:lnTo>
                <a:lnTo>
                  <a:pt x="27224" y="106583"/>
                </a:lnTo>
                <a:lnTo>
                  <a:pt x="18543" y="80633"/>
                </a:lnTo>
                <a:lnTo>
                  <a:pt x="11508" y="54167"/>
                </a:lnTo>
                <a:lnTo>
                  <a:pt x="6148" y="27262"/>
                </a:lnTo>
                <a:lnTo>
                  <a:pt x="2492" y="0"/>
                </a:lnTo>
                <a:close/>
              </a:path>
              <a:path w="2379345" h="478789">
                <a:moveTo>
                  <a:pt x="2375613" y="151011"/>
                </a:moveTo>
                <a:lnTo>
                  <a:pt x="2362685" y="200755"/>
                </a:lnTo>
                <a:lnTo>
                  <a:pt x="2355718" y="217993"/>
                </a:lnTo>
                <a:lnTo>
                  <a:pt x="2355614" y="218464"/>
                </a:lnTo>
                <a:lnTo>
                  <a:pt x="2348808" y="258189"/>
                </a:lnTo>
                <a:lnTo>
                  <a:pt x="2335405" y="297310"/>
                </a:lnTo>
                <a:lnTo>
                  <a:pt x="2299280" y="357637"/>
                </a:lnTo>
                <a:lnTo>
                  <a:pt x="2250277" y="405830"/>
                </a:lnTo>
                <a:lnTo>
                  <a:pt x="2191247" y="439312"/>
                </a:lnTo>
                <a:lnTo>
                  <a:pt x="2125149" y="455651"/>
                </a:lnTo>
                <a:lnTo>
                  <a:pt x="2123369" y="455839"/>
                </a:lnTo>
                <a:lnTo>
                  <a:pt x="2207935" y="455839"/>
                </a:lnTo>
                <a:lnTo>
                  <a:pt x="2263954" y="423892"/>
                </a:lnTo>
                <a:lnTo>
                  <a:pt x="2300812" y="390638"/>
                </a:lnTo>
                <a:lnTo>
                  <a:pt x="2331870" y="351181"/>
                </a:lnTo>
                <a:lnTo>
                  <a:pt x="2356242" y="306346"/>
                </a:lnTo>
                <a:lnTo>
                  <a:pt x="2373610" y="251281"/>
                </a:lnTo>
                <a:lnTo>
                  <a:pt x="2379278" y="195501"/>
                </a:lnTo>
                <a:lnTo>
                  <a:pt x="2379029" y="184284"/>
                </a:lnTo>
                <a:lnTo>
                  <a:pt x="2378309" y="173126"/>
                </a:lnTo>
                <a:lnTo>
                  <a:pt x="2377157" y="162034"/>
                </a:lnTo>
                <a:lnTo>
                  <a:pt x="2375613" y="151011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4133465" y="6818848"/>
            <a:ext cx="204533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Pact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75" dirty="0">
                <a:solidFill>
                  <a:srgbClr val="164F86"/>
                </a:solidFill>
                <a:latin typeface="Arial"/>
                <a:cs typeface="Arial"/>
              </a:rPr>
              <a:t>Broker</a:t>
            </a:r>
            <a:endParaRPr sz="2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4189096" y="4230813"/>
            <a:ext cx="1945490" cy="19987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4" name="object 4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142321" y="3190321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359181" y="483707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608307" y="47114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479377" y="5568458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259488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290" y="0"/>
                </a:moveTo>
                <a:lnTo>
                  <a:pt x="0" y="125650"/>
                </a:lnTo>
                <a:lnTo>
                  <a:pt x="251290" y="251290"/>
                </a:lnTo>
                <a:lnTo>
                  <a:pt x="25129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0856079" y="586856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4039228" y="7646048"/>
            <a:ext cx="216662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981729" y="411992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4125224" y="4339396"/>
            <a:ext cx="2136060" cy="1498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88299" y="4866000"/>
            <a:ext cx="5905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>
            <a:off x="4629902" y="4923516"/>
            <a:ext cx="6032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1067725" y="6606500"/>
            <a:ext cx="963930" cy="975360"/>
          </a:xfrm>
          <a:custGeom>
            <a:avLst/>
            <a:gdLst/>
            <a:ahLst/>
            <a:cxnLst/>
            <a:rect l="l" t="t" r="r" b="b"/>
            <a:pathLst>
              <a:path w="963929" h="975359">
                <a:moveTo>
                  <a:pt x="481660" y="0"/>
                </a:moveTo>
                <a:lnTo>
                  <a:pt x="435281" y="2231"/>
                </a:lnTo>
                <a:lnTo>
                  <a:pt x="390148" y="8790"/>
                </a:lnTo>
                <a:lnTo>
                  <a:pt x="346462" y="19472"/>
                </a:lnTo>
                <a:lnTo>
                  <a:pt x="304426" y="34072"/>
                </a:lnTo>
                <a:lnTo>
                  <a:pt x="264242" y="52387"/>
                </a:lnTo>
                <a:lnTo>
                  <a:pt x="226111" y="74212"/>
                </a:lnTo>
                <a:lnTo>
                  <a:pt x="190236" y="99342"/>
                </a:lnTo>
                <a:lnTo>
                  <a:pt x="156819" y="127574"/>
                </a:lnTo>
                <a:lnTo>
                  <a:pt x="126061" y="158704"/>
                </a:lnTo>
                <a:lnTo>
                  <a:pt x="98165" y="192526"/>
                </a:lnTo>
                <a:lnTo>
                  <a:pt x="73334" y="228837"/>
                </a:lnTo>
                <a:lnTo>
                  <a:pt x="51768" y="267432"/>
                </a:lnTo>
                <a:lnTo>
                  <a:pt x="33670" y="308107"/>
                </a:lnTo>
                <a:lnTo>
                  <a:pt x="19242" y="350658"/>
                </a:lnTo>
                <a:lnTo>
                  <a:pt x="8687" y="394881"/>
                </a:lnTo>
                <a:lnTo>
                  <a:pt x="2205" y="440571"/>
                </a:lnTo>
                <a:lnTo>
                  <a:pt x="0" y="487524"/>
                </a:lnTo>
                <a:lnTo>
                  <a:pt x="2205" y="534477"/>
                </a:lnTo>
                <a:lnTo>
                  <a:pt x="8687" y="580167"/>
                </a:lnTo>
                <a:lnTo>
                  <a:pt x="19242" y="624389"/>
                </a:lnTo>
                <a:lnTo>
                  <a:pt x="33670" y="666941"/>
                </a:lnTo>
                <a:lnTo>
                  <a:pt x="51768" y="707616"/>
                </a:lnTo>
                <a:lnTo>
                  <a:pt x="73334" y="746211"/>
                </a:lnTo>
                <a:lnTo>
                  <a:pt x="98165" y="782522"/>
                </a:lnTo>
                <a:lnTo>
                  <a:pt x="126061" y="816344"/>
                </a:lnTo>
                <a:lnTo>
                  <a:pt x="156819" y="847473"/>
                </a:lnTo>
                <a:lnTo>
                  <a:pt x="190236" y="875706"/>
                </a:lnTo>
                <a:lnTo>
                  <a:pt x="226111" y="900836"/>
                </a:lnTo>
                <a:lnTo>
                  <a:pt x="264242" y="922661"/>
                </a:lnTo>
                <a:lnTo>
                  <a:pt x="304426" y="940976"/>
                </a:lnTo>
                <a:lnTo>
                  <a:pt x="346462" y="955576"/>
                </a:lnTo>
                <a:lnTo>
                  <a:pt x="390148" y="966258"/>
                </a:lnTo>
                <a:lnTo>
                  <a:pt x="435281" y="972817"/>
                </a:lnTo>
                <a:lnTo>
                  <a:pt x="481660" y="975048"/>
                </a:lnTo>
                <a:lnTo>
                  <a:pt x="528055" y="972817"/>
                </a:lnTo>
                <a:lnTo>
                  <a:pt x="573201" y="966258"/>
                </a:lnTo>
                <a:lnTo>
                  <a:pt x="616896" y="955576"/>
                </a:lnTo>
                <a:lnTo>
                  <a:pt x="658937" y="940976"/>
                </a:lnTo>
                <a:lnTo>
                  <a:pt x="699125" y="922661"/>
                </a:lnTo>
                <a:lnTo>
                  <a:pt x="737256" y="900836"/>
                </a:lnTo>
                <a:lnTo>
                  <a:pt x="773129" y="875706"/>
                </a:lnTo>
                <a:lnTo>
                  <a:pt x="806543" y="847473"/>
                </a:lnTo>
                <a:lnTo>
                  <a:pt x="837296" y="816344"/>
                </a:lnTo>
                <a:lnTo>
                  <a:pt x="865186" y="782522"/>
                </a:lnTo>
                <a:lnTo>
                  <a:pt x="890012" y="746211"/>
                </a:lnTo>
                <a:lnTo>
                  <a:pt x="911572" y="707616"/>
                </a:lnTo>
                <a:lnTo>
                  <a:pt x="929664" y="666941"/>
                </a:lnTo>
                <a:lnTo>
                  <a:pt x="944086" y="624389"/>
                </a:lnTo>
                <a:lnTo>
                  <a:pt x="954638" y="580167"/>
                </a:lnTo>
                <a:lnTo>
                  <a:pt x="961117" y="534477"/>
                </a:lnTo>
                <a:lnTo>
                  <a:pt x="963321" y="487524"/>
                </a:lnTo>
                <a:lnTo>
                  <a:pt x="961117" y="440571"/>
                </a:lnTo>
                <a:lnTo>
                  <a:pt x="954638" y="394881"/>
                </a:lnTo>
                <a:lnTo>
                  <a:pt x="944086" y="350658"/>
                </a:lnTo>
                <a:lnTo>
                  <a:pt x="929664" y="308107"/>
                </a:lnTo>
                <a:lnTo>
                  <a:pt x="911572" y="267432"/>
                </a:lnTo>
                <a:lnTo>
                  <a:pt x="890012" y="228837"/>
                </a:lnTo>
                <a:lnTo>
                  <a:pt x="865186" y="192526"/>
                </a:lnTo>
                <a:lnTo>
                  <a:pt x="837296" y="158704"/>
                </a:lnTo>
                <a:lnTo>
                  <a:pt x="806543" y="127574"/>
                </a:lnTo>
                <a:lnTo>
                  <a:pt x="773129" y="99342"/>
                </a:lnTo>
                <a:lnTo>
                  <a:pt x="737256" y="74212"/>
                </a:lnTo>
                <a:lnTo>
                  <a:pt x="699125" y="52387"/>
                </a:lnTo>
                <a:lnTo>
                  <a:pt x="658937" y="34072"/>
                </a:lnTo>
                <a:lnTo>
                  <a:pt x="616896" y="19472"/>
                </a:lnTo>
                <a:lnTo>
                  <a:pt x="573201" y="8790"/>
                </a:lnTo>
                <a:lnTo>
                  <a:pt x="528055" y="2231"/>
                </a:lnTo>
                <a:lnTo>
                  <a:pt x="481660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1388833" y="6931516"/>
            <a:ext cx="321310" cy="325120"/>
          </a:xfrm>
          <a:custGeom>
            <a:avLst/>
            <a:gdLst/>
            <a:ahLst/>
            <a:cxnLst/>
            <a:rect l="l" t="t" r="r" b="b"/>
            <a:pathLst>
              <a:path w="321309" h="325120">
                <a:moveTo>
                  <a:pt x="0" y="0"/>
                </a:moveTo>
                <a:lnTo>
                  <a:pt x="321107" y="325016"/>
                </a:lnTo>
              </a:path>
            </a:pathLst>
          </a:custGeom>
          <a:ln w="8075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1388833" y="6931516"/>
            <a:ext cx="321310" cy="325120"/>
          </a:xfrm>
          <a:custGeom>
            <a:avLst/>
            <a:gdLst/>
            <a:ahLst/>
            <a:cxnLst/>
            <a:rect l="l" t="t" r="r" b="b"/>
            <a:pathLst>
              <a:path w="321309" h="325120">
                <a:moveTo>
                  <a:pt x="0" y="325016"/>
                </a:moveTo>
                <a:lnTo>
                  <a:pt x="321107" y="0"/>
                </a:lnTo>
              </a:path>
            </a:pathLst>
          </a:custGeom>
          <a:ln w="8075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1067725" y="6606500"/>
            <a:ext cx="963930" cy="975360"/>
          </a:xfrm>
          <a:custGeom>
            <a:avLst/>
            <a:gdLst/>
            <a:ahLst/>
            <a:cxnLst/>
            <a:rect l="l" t="t" r="r" b="b"/>
            <a:pathLst>
              <a:path w="963929" h="975359">
                <a:moveTo>
                  <a:pt x="481660" y="0"/>
                </a:moveTo>
                <a:lnTo>
                  <a:pt x="435281" y="2231"/>
                </a:lnTo>
                <a:lnTo>
                  <a:pt x="390148" y="8790"/>
                </a:lnTo>
                <a:lnTo>
                  <a:pt x="346462" y="19472"/>
                </a:lnTo>
                <a:lnTo>
                  <a:pt x="304426" y="34072"/>
                </a:lnTo>
                <a:lnTo>
                  <a:pt x="264242" y="52387"/>
                </a:lnTo>
                <a:lnTo>
                  <a:pt x="226111" y="74212"/>
                </a:lnTo>
                <a:lnTo>
                  <a:pt x="190236" y="99342"/>
                </a:lnTo>
                <a:lnTo>
                  <a:pt x="156819" y="127574"/>
                </a:lnTo>
                <a:lnTo>
                  <a:pt x="126061" y="158704"/>
                </a:lnTo>
                <a:lnTo>
                  <a:pt x="98165" y="192526"/>
                </a:lnTo>
                <a:lnTo>
                  <a:pt x="73334" y="228837"/>
                </a:lnTo>
                <a:lnTo>
                  <a:pt x="51768" y="267432"/>
                </a:lnTo>
                <a:lnTo>
                  <a:pt x="33670" y="308107"/>
                </a:lnTo>
                <a:lnTo>
                  <a:pt x="19242" y="350658"/>
                </a:lnTo>
                <a:lnTo>
                  <a:pt x="8687" y="394881"/>
                </a:lnTo>
                <a:lnTo>
                  <a:pt x="2205" y="440571"/>
                </a:lnTo>
                <a:lnTo>
                  <a:pt x="0" y="487524"/>
                </a:lnTo>
                <a:lnTo>
                  <a:pt x="2205" y="534477"/>
                </a:lnTo>
                <a:lnTo>
                  <a:pt x="8687" y="580167"/>
                </a:lnTo>
                <a:lnTo>
                  <a:pt x="19242" y="624389"/>
                </a:lnTo>
                <a:lnTo>
                  <a:pt x="33670" y="666941"/>
                </a:lnTo>
                <a:lnTo>
                  <a:pt x="51768" y="707616"/>
                </a:lnTo>
                <a:lnTo>
                  <a:pt x="73334" y="746211"/>
                </a:lnTo>
                <a:lnTo>
                  <a:pt x="98165" y="782522"/>
                </a:lnTo>
                <a:lnTo>
                  <a:pt x="126061" y="816344"/>
                </a:lnTo>
                <a:lnTo>
                  <a:pt x="156819" y="847473"/>
                </a:lnTo>
                <a:lnTo>
                  <a:pt x="190236" y="875706"/>
                </a:lnTo>
                <a:lnTo>
                  <a:pt x="226111" y="900836"/>
                </a:lnTo>
                <a:lnTo>
                  <a:pt x="264242" y="922661"/>
                </a:lnTo>
                <a:lnTo>
                  <a:pt x="304426" y="940976"/>
                </a:lnTo>
                <a:lnTo>
                  <a:pt x="346462" y="955576"/>
                </a:lnTo>
                <a:lnTo>
                  <a:pt x="390148" y="966258"/>
                </a:lnTo>
                <a:lnTo>
                  <a:pt x="435281" y="972817"/>
                </a:lnTo>
                <a:lnTo>
                  <a:pt x="481660" y="975048"/>
                </a:lnTo>
                <a:lnTo>
                  <a:pt x="528055" y="972817"/>
                </a:lnTo>
                <a:lnTo>
                  <a:pt x="573201" y="966258"/>
                </a:lnTo>
                <a:lnTo>
                  <a:pt x="616896" y="955576"/>
                </a:lnTo>
                <a:lnTo>
                  <a:pt x="658937" y="940976"/>
                </a:lnTo>
                <a:lnTo>
                  <a:pt x="699125" y="922661"/>
                </a:lnTo>
                <a:lnTo>
                  <a:pt x="737256" y="900836"/>
                </a:lnTo>
                <a:lnTo>
                  <a:pt x="773129" y="875706"/>
                </a:lnTo>
                <a:lnTo>
                  <a:pt x="806543" y="847473"/>
                </a:lnTo>
                <a:lnTo>
                  <a:pt x="837296" y="816344"/>
                </a:lnTo>
                <a:lnTo>
                  <a:pt x="865186" y="782522"/>
                </a:lnTo>
                <a:lnTo>
                  <a:pt x="890012" y="746211"/>
                </a:lnTo>
                <a:lnTo>
                  <a:pt x="911572" y="707616"/>
                </a:lnTo>
                <a:lnTo>
                  <a:pt x="929664" y="666941"/>
                </a:lnTo>
                <a:lnTo>
                  <a:pt x="944086" y="624389"/>
                </a:lnTo>
                <a:lnTo>
                  <a:pt x="954638" y="580167"/>
                </a:lnTo>
                <a:lnTo>
                  <a:pt x="961117" y="534477"/>
                </a:lnTo>
                <a:lnTo>
                  <a:pt x="963321" y="487524"/>
                </a:lnTo>
                <a:lnTo>
                  <a:pt x="961117" y="440571"/>
                </a:lnTo>
                <a:lnTo>
                  <a:pt x="954638" y="394881"/>
                </a:lnTo>
                <a:lnTo>
                  <a:pt x="944086" y="350658"/>
                </a:lnTo>
                <a:lnTo>
                  <a:pt x="929664" y="308107"/>
                </a:lnTo>
                <a:lnTo>
                  <a:pt x="911572" y="267432"/>
                </a:lnTo>
                <a:lnTo>
                  <a:pt x="890012" y="228837"/>
                </a:lnTo>
                <a:lnTo>
                  <a:pt x="865186" y="192526"/>
                </a:lnTo>
                <a:lnTo>
                  <a:pt x="837296" y="158704"/>
                </a:lnTo>
                <a:lnTo>
                  <a:pt x="806543" y="127574"/>
                </a:lnTo>
                <a:lnTo>
                  <a:pt x="773129" y="99342"/>
                </a:lnTo>
                <a:lnTo>
                  <a:pt x="737256" y="74212"/>
                </a:lnTo>
                <a:lnTo>
                  <a:pt x="699125" y="52387"/>
                </a:lnTo>
                <a:lnTo>
                  <a:pt x="658937" y="34072"/>
                </a:lnTo>
                <a:lnTo>
                  <a:pt x="616896" y="19472"/>
                </a:lnTo>
                <a:lnTo>
                  <a:pt x="573201" y="8790"/>
                </a:lnTo>
                <a:lnTo>
                  <a:pt x="528055" y="2231"/>
                </a:lnTo>
                <a:lnTo>
                  <a:pt x="481660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1348694" y="6951829"/>
            <a:ext cx="361315" cy="304800"/>
          </a:xfrm>
          <a:custGeom>
            <a:avLst/>
            <a:gdLst/>
            <a:ahLst/>
            <a:cxnLst/>
            <a:rect l="l" t="t" r="r" b="b"/>
            <a:pathLst>
              <a:path w="361315" h="304800">
                <a:moveTo>
                  <a:pt x="0" y="203135"/>
                </a:moveTo>
                <a:lnTo>
                  <a:pt x="100346" y="304702"/>
                </a:lnTo>
                <a:lnTo>
                  <a:pt x="361246" y="0"/>
                </a:lnTo>
              </a:path>
            </a:pathLst>
          </a:custGeom>
          <a:ln w="80847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079497" y="3127496"/>
            <a:ext cx="4227148" cy="413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039228" y="7646048"/>
            <a:ext cx="216662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8" name="object 8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>
            <a:off x="4629902" y="4866000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337351" y="6899412"/>
            <a:ext cx="2249805" cy="1928495"/>
          </a:xfrm>
          <a:custGeom>
            <a:avLst/>
            <a:gdLst/>
            <a:ahLst/>
            <a:cxnLst/>
            <a:rect l="l" t="t" r="r" b="b"/>
            <a:pathLst>
              <a:path w="2249805" h="1928495">
                <a:moveTo>
                  <a:pt x="2168939" y="0"/>
                </a:moveTo>
                <a:lnTo>
                  <a:pt x="80311" y="0"/>
                </a:lnTo>
                <a:lnTo>
                  <a:pt x="64626" y="1570"/>
                </a:lnTo>
                <a:lnTo>
                  <a:pt x="23559" y="23538"/>
                </a:lnTo>
                <a:lnTo>
                  <a:pt x="1575" y="64627"/>
                </a:lnTo>
                <a:lnTo>
                  <a:pt x="0" y="80332"/>
                </a:lnTo>
                <a:lnTo>
                  <a:pt x="0" y="1204968"/>
                </a:lnTo>
                <a:lnTo>
                  <a:pt x="13561" y="1249562"/>
                </a:lnTo>
                <a:lnTo>
                  <a:pt x="49618" y="1279150"/>
                </a:lnTo>
                <a:lnTo>
                  <a:pt x="80311" y="1285301"/>
                </a:lnTo>
                <a:lnTo>
                  <a:pt x="1928004" y="1285301"/>
                </a:lnTo>
                <a:lnTo>
                  <a:pt x="1928004" y="1847619"/>
                </a:lnTo>
                <a:lnTo>
                  <a:pt x="1934309" y="1878878"/>
                </a:lnTo>
                <a:lnTo>
                  <a:pt x="1951511" y="1904414"/>
                </a:lnTo>
                <a:lnTo>
                  <a:pt x="1977037" y="1921635"/>
                </a:lnTo>
                <a:lnTo>
                  <a:pt x="2008315" y="1927951"/>
                </a:lnTo>
                <a:lnTo>
                  <a:pt x="2039594" y="1921635"/>
                </a:lnTo>
                <a:lnTo>
                  <a:pt x="2065120" y="1904414"/>
                </a:lnTo>
                <a:lnTo>
                  <a:pt x="2082322" y="1878878"/>
                </a:lnTo>
                <a:lnTo>
                  <a:pt x="2088627" y="1847619"/>
                </a:lnTo>
                <a:lnTo>
                  <a:pt x="2088627" y="1204968"/>
                </a:lnTo>
                <a:lnTo>
                  <a:pt x="2075066" y="1160376"/>
                </a:lnTo>
                <a:lnTo>
                  <a:pt x="2039008" y="1130786"/>
                </a:lnTo>
                <a:lnTo>
                  <a:pt x="2008315" y="1124635"/>
                </a:lnTo>
                <a:lnTo>
                  <a:pt x="160623" y="1124635"/>
                </a:lnTo>
                <a:lnTo>
                  <a:pt x="160623" y="160665"/>
                </a:lnTo>
                <a:lnTo>
                  <a:pt x="2168939" y="160665"/>
                </a:lnTo>
                <a:lnTo>
                  <a:pt x="2200217" y="154349"/>
                </a:lnTo>
                <a:lnTo>
                  <a:pt x="2225743" y="137128"/>
                </a:lnTo>
                <a:lnTo>
                  <a:pt x="2242945" y="111592"/>
                </a:lnTo>
                <a:lnTo>
                  <a:pt x="2249250" y="80332"/>
                </a:lnTo>
                <a:lnTo>
                  <a:pt x="2242945" y="49055"/>
                </a:lnTo>
                <a:lnTo>
                  <a:pt x="2225743" y="23521"/>
                </a:lnTo>
                <a:lnTo>
                  <a:pt x="2200217" y="6310"/>
                </a:lnTo>
                <a:lnTo>
                  <a:pt x="216893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172548" y="4609974"/>
            <a:ext cx="3253740" cy="4338320"/>
          </a:xfrm>
          <a:custGeom>
            <a:avLst/>
            <a:gdLst/>
            <a:ahLst/>
            <a:cxnLst/>
            <a:rect l="l" t="t" r="r" b="b"/>
            <a:pathLst>
              <a:path w="3253740" h="4338320">
                <a:moveTo>
                  <a:pt x="80332" y="0"/>
                </a:moveTo>
                <a:lnTo>
                  <a:pt x="49055" y="6310"/>
                </a:lnTo>
                <a:lnTo>
                  <a:pt x="23521" y="23521"/>
                </a:lnTo>
                <a:lnTo>
                  <a:pt x="6310" y="49055"/>
                </a:lnTo>
                <a:lnTo>
                  <a:pt x="0" y="80332"/>
                </a:lnTo>
                <a:lnTo>
                  <a:pt x="0" y="3012421"/>
                </a:lnTo>
                <a:lnTo>
                  <a:pt x="13539" y="3057015"/>
                </a:lnTo>
                <a:lnTo>
                  <a:pt x="49599" y="3086603"/>
                </a:lnTo>
                <a:lnTo>
                  <a:pt x="80332" y="3092753"/>
                </a:lnTo>
                <a:lnTo>
                  <a:pt x="803347" y="3092753"/>
                </a:lnTo>
                <a:lnTo>
                  <a:pt x="803347" y="4257556"/>
                </a:lnTo>
                <a:lnTo>
                  <a:pt x="816820" y="4302149"/>
                </a:lnTo>
                <a:lnTo>
                  <a:pt x="852913" y="4331738"/>
                </a:lnTo>
                <a:lnTo>
                  <a:pt x="883658" y="4337888"/>
                </a:lnTo>
                <a:lnTo>
                  <a:pt x="3173118" y="4337888"/>
                </a:lnTo>
                <a:lnTo>
                  <a:pt x="3204352" y="4331572"/>
                </a:lnTo>
                <a:lnTo>
                  <a:pt x="3229884" y="4314350"/>
                </a:lnTo>
                <a:lnTo>
                  <a:pt x="3247109" y="4288815"/>
                </a:lnTo>
                <a:lnTo>
                  <a:pt x="3253429" y="4257556"/>
                </a:lnTo>
                <a:lnTo>
                  <a:pt x="3247109" y="4226278"/>
                </a:lnTo>
                <a:lnTo>
                  <a:pt x="3229883" y="4200745"/>
                </a:lnTo>
                <a:lnTo>
                  <a:pt x="3204352" y="4183533"/>
                </a:lnTo>
                <a:lnTo>
                  <a:pt x="3173118" y="4177223"/>
                </a:lnTo>
                <a:lnTo>
                  <a:pt x="963970" y="4177223"/>
                </a:lnTo>
                <a:lnTo>
                  <a:pt x="963970" y="3012421"/>
                </a:lnTo>
                <a:lnTo>
                  <a:pt x="950409" y="2967827"/>
                </a:lnTo>
                <a:lnTo>
                  <a:pt x="914391" y="2938239"/>
                </a:lnTo>
                <a:lnTo>
                  <a:pt x="883658" y="2932088"/>
                </a:lnTo>
                <a:lnTo>
                  <a:pt x="160665" y="2932088"/>
                </a:lnTo>
                <a:lnTo>
                  <a:pt x="160665" y="80332"/>
                </a:lnTo>
                <a:lnTo>
                  <a:pt x="154349" y="49055"/>
                </a:lnTo>
                <a:lnTo>
                  <a:pt x="137128" y="23521"/>
                </a:lnTo>
                <a:lnTo>
                  <a:pt x="111592" y="6310"/>
                </a:lnTo>
                <a:lnTo>
                  <a:pt x="8033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092216" y="9188861"/>
            <a:ext cx="3173730" cy="160655"/>
          </a:xfrm>
          <a:custGeom>
            <a:avLst/>
            <a:gdLst/>
            <a:ahLst/>
            <a:cxnLst/>
            <a:rect l="l" t="t" r="r" b="b"/>
            <a:pathLst>
              <a:path w="3173730" h="160654">
                <a:moveTo>
                  <a:pt x="3092722" y="0"/>
                </a:moveTo>
                <a:lnTo>
                  <a:pt x="80332" y="0"/>
                </a:lnTo>
                <a:lnTo>
                  <a:pt x="49055" y="6310"/>
                </a:lnTo>
                <a:lnTo>
                  <a:pt x="23521" y="23520"/>
                </a:lnTo>
                <a:lnTo>
                  <a:pt x="6310" y="49050"/>
                </a:lnTo>
                <a:lnTo>
                  <a:pt x="0" y="80322"/>
                </a:lnTo>
                <a:lnTo>
                  <a:pt x="6310" y="111581"/>
                </a:lnTo>
                <a:lnTo>
                  <a:pt x="23521" y="137117"/>
                </a:lnTo>
                <a:lnTo>
                  <a:pt x="49055" y="154338"/>
                </a:lnTo>
                <a:lnTo>
                  <a:pt x="80332" y="160654"/>
                </a:lnTo>
                <a:lnTo>
                  <a:pt x="3092722" y="160654"/>
                </a:lnTo>
                <a:lnTo>
                  <a:pt x="3124017" y="154338"/>
                </a:lnTo>
                <a:lnTo>
                  <a:pt x="3149579" y="137117"/>
                </a:lnTo>
                <a:lnTo>
                  <a:pt x="3166817" y="111581"/>
                </a:lnTo>
                <a:lnTo>
                  <a:pt x="3173138" y="80322"/>
                </a:lnTo>
                <a:lnTo>
                  <a:pt x="3166817" y="49050"/>
                </a:lnTo>
                <a:lnTo>
                  <a:pt x="3149579" y="23520"/>
                </a:lnTo>
                <a:lnTo>
                  <a:pt x="3124017" y="6310"/>
                </a:lnTo>
                <a:lnTo>
                  <a:pt x="309272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626810" y="6859246"/>
            <a:ext cx="160655" cy="2169160"/>
          </a:xfrm>
          <a:custGeom>
            <a:avLst/>
            <a:gdLst/>
            <a:ahLst/>
            <a:cxnLst/>
            <a:rect l="l" t="t" r="r" b="b"/>
            <a:pathLst>
              <a:path w="160655" h="2169159">
                <a:moveTo>
                  <a:pt x="80311" y="0"/>
                </a:moveTo>
                <a:lnTo>
                  <a:pt x="49033" y="6310"/>
                </a:lnTo>
                <a:lnTo>
                  <a:pt x="23507" y="23521"/>
                </a:lnTo>
                <a:lnTo>
                  <a:pt x="6305" y="49055"/>
                </a:lnTo>
                <a:lnTo>
                  <a:pt x="0" y="80332"/>
                </a:lnTo>
                <a:lnTo>
                  <a:pt x="0" y="2088617"/>
                </a:lnTo>
                <a:lnTo>
                  <a:pt x="6305" y="2119876"/>
                </a:lnTo>
                <a:lnTo>
                  <a:pt x="23507" y="2145412"/>
                </a:lnTo>
                <a:lnTo>
                  <a:pt x="49033" y="2162633"/>
                </a:lnTo>
                <a:lnTo>
                  <a:pt x="80311" y="2168949"/>
                </a:lnTo>
                <a:lnTo>
                  <a:pt x="111590" y="2162633"/>
                </a:lnTo>
                <a:lnTo>
                  <a:pt x="137116" y="2145412"/>
                </a:lnTo>
                <a:lnTo>
                  <a:pt x="154317" y="2119876"/>
                </a:lnTo>
                <a:lnTo>
                  <a:pt x="160623" y="2088617"/>
                </a:lnTo>
                <a:lnTo>
                  <a:pt x="160623" y="80332"/>
                </a:lnTo>
                <a:lnTo>
                  <a:pt x="154317" y="49055"/>
                </a:lnTo>
                <a:lnTo>
                  <a:pt x="137116" y="23521"/>
                </a:lnTo>
                <a:lnTo>
                  <a:pt x="111590" y="6310"/>
                </a:lnTo>
                <a:lnTo>
                  <a:pt x="8031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1337351" y="4449309"/>
            <a:ext cx="2249805" cy="2169160"/>
          </a:xfrm>
          <a:custGeom>
            <a:avLst/>
            <a:gdLst/>
            <a:ahLst/>
            <a:cxnLst/>
            <a:rect l="l" t="t" r="r" b="b"/>
            <a:pathLst>
              <a:path w="2249805" h="2169159">
                <a:moveTo>
                  <a:pt x="2168939" y="0"/>
                </a:moveTo>
                <a:lnTo>
                  <a:pt x="1044261" y="0"/>
                </a:lnTo>
                <a:lnTo>
                  <a:pt x="1028576" y="1570"/>
                </a:lnTo>
                <a:lnTo>
                  <a:pt x="987509" y="23538"/>
                </a:lnTo>
                <a:lnTo>
                  <a:pt x="965525" y="64627"/>
                </a:lnTo>
                <a:lnTo>
                  <a:pt x="963949" y="80332"/>
                </a:lnTo>
                <a:lnTo>
                  <a:pt x="963949" y="2008284"/>
                </a:lnTo>
                <a:lnTo>
                  <a:pt x="80311" y="2008284"/>
                </a:lnTo>
                <a:lnTo>
                  <a:pt x="49033" y="2014594"/>
                </a:lnTo>
                <a:lnTo>
                  <a:pt x="23507" y="2031805"/>
                </a:lnTo>
                <a:lnTo>
                  <a:pt x="6305" y="2057339"/>
                </a:lnTo>
                <a:lnTo>
                  <a:pt x="0" y="2088617"/>
                </a:lnTo>
                <a:lnTo>
                  <a:pt x="6305" y="2119876"/>
                </a:lnTo>
                <a:lnTo>
                  <a:pt x="23507" y="2145412"/>
                </a:lnTo>
                <a:lnTo>
                  <a:pt x="49033" y="2162633"/>
                </a:lnTo>
                <a:lnTo>
                  <a:pt x="80311" y="2168949"/>
                </a:lnTo>
                <a:lnTo>
                  <a:pt x="1044261" y="2168949"/>
                </a:lnTo>
                <a:lnTo>
                  <a:pt x="1088906" y="2155405"/>
                </a:lnTo>
                <a:lnTo>
                  <a:pt x="1118513" y="2119346"/>
                </a:lnTo>
                <a:lnTo>
                  <a:pt x="1124677" y="2088617"/>
                </a:lnTo>
                <a:lnTo>
                  <a:pt x="1124677" y="160665"/>
                </a:lnTo>
                <a:lnTo>
                  <a:pt x="2168939" y="160665"/>
                </a:lnTo>
                <a:lnTo>
                  <a:pt x="2200217" y="154349"/>
                </a:lnTo>
                <a:lnTo>
                  <a:pt x="2225743" y="137128"/>
                </a:lnTo>
                <a:lnTo>
                  <a:pt x="2242945" y="111592"/>
                </a:lnTo>
                <a:lnTo>
                  <a:pt x="2249250" y="80332"/>
                </a:lnTo>
                <a:lnTo>
                  <a:pt x="2242945" y="49055"/>
                </a:lnTo>
                <a:lnTo>
                  <a:pt x="2225743" y="23521"/>
                </a:lnTo>
                <a:lnTo>
                  <a:pt x="2200217" y="6310"/>
                </a:lnTo>
                <a:lnTo>
                  <a:pt x="216893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1337351" y="2280360"/>
            <a:ext cx="160655" cy="4578985"/>
          </a:xfrm>
          <a:custGeom>
            <a:avLst/>
            <a:gdLst/>
            <a:ahLst/>
            <a:cxnLst/>
            <a:rect l="l" t="t" r="r" b="b"/>
            <a:pathLst>
              <a:path w="160654" h="4578984">
                <a:moveTo>
                  <a:pt x="80311" y="0"/>
                </a:moveTo>
                <a:lnTo>
                  <a:pt x="49033" y="6310"/>
                </a:lnTo>
                <a:lnTo>
                  <a:pt x="23507" y="23521"/>
                </a:lnTo>
                <a:lnTo>
                  <a:pt x="6305" y="49055"/>
                </a:lnTo>
                <a:lnTo>
                  <a:pt x="0" y="80332"/>
                </a:lnTo>
                <a:lnTo>
                  <a:pt x="0" y="4498554"/>
                </a:lnTo>
                <a:lnTo>
                  <a:pt x="6305" y="4529813"/>
                </a:lnTo>
                <a:lnTo>
                  <a:pt x="23507" y="4555349"/>
                </a:lnTo>
                <a:lnTo>
                  <a:pt x="49033" y="4572570"/>
                </a:lnTo>
                <a:lnTo>
                  <a:pt x="80311" y="4578886"/>
                </a:lnTo>
                <a:lnTo>
                  <a:pt x="111590" y="4572570"/>
                </a:lnTo>
                <a:lnTo>
                  <a:pt x="137116" y="4555349"/>
                </a:lnTo>
                <a:lnTo>
                  <a:pt x="154317" y="4529813"/>
                </a:lnTo>
                <a:lnTo>
                  <a:pt x="160623" y="4498554"/>
                </a:lnTo>
                <a:lnTo>
                  <a:pt x="160623" y="80332"/>
                </a:lnTo>
                <a:lnTo>
                  <a:pt x="154317" y="49055"/>
                </a:lnTo>
                <a:lnTo>
                  <a:pt x="137116" y="23521"/>
                </a:lnTo>
                <a:lnTo>
                  <a:pt x="111590" y="6310"/>
                </a:lnTo>
                <a:lnTo>
                  <a:pt x="8031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678131" y="6979745"/>
            <a:ext cx="2329815" cy="160655"/>
          </a:xfrm>
          <a:custGeom>
            <a:avLst/>
            <a:gdLst/>
            <a:ahLst/>
            <a:cxnLst/>
            <a:rect l="l" t="t" r="r" b="b"/>
            <a:pathLst>
              <a:path w="2329815" h="160654">
                <a:moveTo>
                  <a:pt x="2249282" y="0"/>
                </a:moveTo>
                <a:lnTo>
                  <a:pt x="80332" y="0"/>
                </a:lnTo>
                <a:lnTo>
                  <a:pt x="49055" y="6310"/>
                </a:lnTo>
                <a:lnTo>
                  <a:pt x="23521" y="23521"/>
                </a:lnTo>
                <a:lnTo>
                  <a:pt x="6310" y="49055"/>
                </a:lnTo>
                <a:lnTo>
                  <a:pt x="0" y="80332"/>
                </a:lnTo>
                <a:lnTo>
                  <a:pt x="6310" y="111592"/>
                </a:lnTo>
                <a:lnTo>
                  <a:pt x="23521" y="137128"/>
                </a:lnTo>
                <a:lnTo>
                  <a:pt x="49055" y="154349"/>
                </a:lnTo>
                <a:lnTo>
                  <a:pt x="80332" y="160665"/>
                </a:lnTo>
                <a:lnTo>
                  <a:pt x="2249282" y="160665"/>
                </a:lnTo>
                <a:lnTo>
                  <a:pt x="2280555" y="154349"/>
                </a:lnTo>
                <a:lnTo>
                  <a:pt x="2306089" y="137128"/>
                </a:lnTo>
                <a:lnTo>
                  <a:pt x="2323303" y="111592"/>
                </a:lnTo>
                <a:lnTo>
                  <a:pt x="2329614" y="80332"/>
                </a:lnTo>
                <a:lnTo>
                  <a:pt x="2323303" y="49055"/>
                </a:lnTo>
                <a:lnTo>
                  <a:pt x="2306089" y="23521"/>
                </a:lnTo>
                <a:lnTo>
                  <a:pt x="2280555" y="6310"/>
                </a:lnTo>
                <a:lnTo>
                  <a:pt x="224928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47081" y="6738747"/>
            <a:ext cx="1325880" cy="2410460"/>
          </a:xfrm>
          <a:custGeom>
            <a:avLst/>
            <a:gdLst/>
            <a:ahLst/>
            <a:cxnLst/>
            <a:rect l="l" t="t" r="r" b="b"/>
            <a:pathLst>
              <a:path w="1325879" h="2410459">
                <a:moveTo>
                  <a:pt x="80332" y="0"/>
                </a:moveTo>
                <a:lnTo>
                  <a:pt x="49055" y="6311"/>
                </a:lnTo>
                <a:lnTo>
                  <a:pt x="23521" y="23525"/>
                </a:lnTo>
                <a:lnTo>
                  <a:pt x="6310" y="49059"/>
                </a:lnTo>
                <a:lnTo>
                  <a:pt x="0" y="80332"/>
                </a:lnTo>
                <a:lnTo>
                  <a:pt x="0" y="1204968"/>
                </a:lnTo>
                <a:lnTo>
                  <a:pt x="13539" y="1249566"/>
                </a:lnTo>
                <a:lnTo>
                  <a:pt x="49599" y="1279152"/>
                </a:lnTo>
                <a:lnTo>
                  <a:pt x="80332" y="1285301"/>
                </a:lnTo>
                <a:lnTo>
                  <a:pt x="1164802" y="1285301"/>
                </a:lnTo>
                <a:lnTo>
                  <a:pt x="1164802" y="2329614"/>
                </a:lnTo>
                <a:lnTo>
                  <a:pt x="1171112" y="2360874"/>
                </a:lnTo>
                <a:lnTo>
                  <a:pt x="1188323" y="2386410"/>
                </a:lnTo>
                <a:lnTo>
                  <a:pt x="1213857" y="2403631"/>
                </a:lnTo>
                <a:lnTo>
                  <a:pt x="1245134" y="2409947"/>
                </a:lnTo>
                <a:lnTo>
                  <a:pt x="1276412" y="2403631"/>
                </a:lnTo>
                <a:lnTo>
                  <a:pt x="1301945" y="2386410"/>
                </a:lnTo>
                <a:lnTo>
                  <a:pt x="1319157" y="2360874"/>
                </a:lnTo>
                <a:lnTo>
                  <a:pt x="1325467" y="2329614"/>
                </a:lnTo>
                <a:lnTo>
                  <a:pt x="1325467" y="1204968"/>
                </a:lnTo>
                <a:lnTo>
                  <a:pt x="1311928" y="1160376"/>
                </a:lnTo>
                <a:lnTo>
                  <a:pt x="1275864" y="1130795"/>
                </a:lnTo>
                <a:lnTo>
                  <a:pt x="1245134" y="1124646"/>
                </a:lnTo>
                <a:lnTo>
                  <a:pt x="160665" y="1124646"/>
                </a:lnTo>
                <a:lnTo>
                  <a:pt x="160665" y="80332"/>
                </a:lnTo>
                <a:lnTo>
                  <a:pt x="154349" y="49059"/>
                </a:lnTo>
                <a:lnTo>
                  <a:pt x="137128" y="23525"/>
                </a:lnTo>
                <a:lnTo>
                  <a:pt x="111592" y="6311"/>
                </a:lnTo>
                <a:lnTo>
                  <a:pt x="8033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2445" y="7863394"/>
            <a:ext cx="1285875" cy="1285875"/>
          </a:xfrm>
          <a:custGeom>
            <a:avLst/>
            <a:gdLst/>
            <a:ahLst/>
            <a:cxnLst/>
            <a:rect l="l" t="t" r="r" b="b"/>
            <a:pathLst>
              <a:path w="1285875" h="1285875">
                <a:moveTo>
                  <a:pt x="1204968" y="0"/>
                </a:moveTo>
                <a:lnTo>
                  <a:pt x="80332" y="0"/>
                </a:lnTo>
                <a:lnTo>
                  <a:pt x="64627" y="1570"/>
                </a:lnTo>
                <a:lnTo>
                  <a:pt x="23528" y="23528"/>
                </a:lnTo>
                <a:lnTo>
                  <a:pt x="1570" y="64621"/>
                </a:lnTo>
                <a:lnTo>
                  <a:pt x="0" y="80322"/>
                </a:lnTo>
                <a:lnTo>
                  <a:pt x="0" y="1204968"/>
                </a:lnTo>
                <a:lnTo>
                  <a:pt x="6310" y="1236228"/>
                </a:lnTo>
                <a:lnTo>
                  <a:pt x="23521" y="1261763"/>
                </a:lnTo>
                <a:lnTo>
                  <a:pt x="49055" y="1278985"/>
                </a:lnTo>
                <a:lnTo>
                  <a:pt x="80332" y="1285301"/>
                </a:lnTo>
                <a:lnTo>
                  <a:pt x="111603" y="1278985"/>
                </a:lnTo>
                <a:lnTo>
                  <a:pt x="137134" y="1261763"/>
                </a:lnTo>
                <a:lnTo>
                  <a:pt x="154344" y="1236228"/>
                </a:lnTo>
                <a:lnTo>
                  <a:pt x="160654" y="1204968"/>
                </a:lnTo>
                <a:lnTo>
                  <a:pt x="160654" y="160654"/>
                </a:lnTo>
                <a:lnTo>
                  <a:pt x="1204968" y="160654"/>
                </a:lnTo>
                <a:lnTo>
                  <a:pt x="1236228" y="154338"/>
                </a:lnTo>
                <a:lnTo>
                  <a:pt x="1261763" y="137117"/>
                </a:lnTo>
                <a:lnTo>
                  <a:pt x="1278985" y="111581"/>
                </a:lnTo>
                <a:lnTo>
                  <a:pt x="1285301" y="80322"/>
                </a:lnTo>
                <a:lnTo>
                  <a:pt x="1278985" y="49050"/>
                </a:lnTo>
                <a:lnTo>
                  <a:pt x="1261763" y="23520"/>
                </a:lnTo>
                <a:lnTo>
                  <a:pt x="1236228" y="6310"/>
                </a:lnTo>
                <a:lnTo>
                  <a:pt x="1204968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57633" y="7220743"/>
            <a:ext cx="3575050" cy="1928495"/>
          </a:xfrm>
          <a:custGeom>
            <a:avLst/>
            <a:gdLst/>
            <a:ahLst/>
            <a:cxnLst/>
            <a:rect l="l" t="t" r="r" b="b"/>
            <a:pathLst>
              <a:path w="3575050" h="1928495">
                <a:moveTo>
                  <a:pt x="80332" y="0"/>
                </a:moveTo>
                <a:lnTo>
                  <a:pt x="49059" y="6310"/>
                </a:lnTo>
                <a:lnTo>
                  <a:pt x="23525" y="23520"/>
                </a:lnTo>
                <a:lnTo>
                  <a:pt x="6311" y="49050"/>
                </a:lnTo>
                <a:lnTo>
                  <a:pt x="0" y="80322"/>
                </a:lnTo>
                <a:lnTo>
                  <a:pt x="0" y="1847619"/>
                </a:lnTo>
                <a:lnTo>
                  <a:pt x="13539" y="1892211"/>
                </a:lnTo>
                <a:lnTo>
                  <a:pt x="49603" y="1921801"/>
                </a:lnTo>
                <a:lnTo>
                  <a:pt x="80332" y="1927951"/>
                </a:lnTo>
                <a:lnTo>
                  <a:pt x="3494417" y="1927951"/>
                </a:lnTo>
                <a:lnTo>
                  <a:pt x="3525676" y="1921635"/>
                </a:lnTo>
                <a:lnTo>
                  <a:pt x="3551213" y="1904413"/>
                </a:lnTo>
                <a:lnTo>
                  <a:pt x="3568433" y="1878878"/>
                </a:lnTo>
                <a:lnTo>
                  <a:pt x="3574749" y="1847619"/>
                </a:lnTo>
                <a:lnTo>
                  <a:pt x="3568433" y="1816341"/>
                </a:lnTo>
                <a:lnTo>
                  <a:pt x="3551212" y="1790808"/>
                </a:lnTo>
                <a:lnTo>
                  <a:pt x="3525676" y="1773596"/>
                </a:lnTo>
                <a:lnTo>
                  <a:pt x="3494417" y="1767286"/>
                </a:lnTo>
                <a:lnTo>
                  <a:pt x="160665" y="1767286"/>
                </a:lnTo>
                <a:lnTo>
                  <a:pt x="160665" y="80322"/>
                </a:lnTo>
                <a:lnTo>
                  <a:pt x="154349" y="49050"/>
                </a:lnTo>
                <a:lnTo>
                  <a:pt x="137128" y="23520"/>
                </a:lnTo>
                <a:lnTo>
                  <a:pt x="111592" y="6310"/>
                </a:lnTo>
                <a:lnTo>
                  <a:pt x="8033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722445" y="5573945"/>
            <a:ext cx="1285875" cy="1044575"/>
          </a:xfrm>
          <a:custGeom>
            <a:avLst/>
            <a:gdLst/>
            <a:ahLst/>
            <a:cxnLst/>
            <a:rect l="l" t="t" r="r" b="b"/>
            <a:pathLst>
              <a:path w="1285875" h="1044575">
                <a:moveTo>
                  <a:pt x="80332" y="0"/>
                </a:moveTo>
                <a:lnTo>
                  <a:pt x="49055" y="6310"/>
                </a:lnTo>
                <a:lnTo>
                  <a:pt x="23521" y="23521"/>
                </a:lnTo>
                <a:lnTo>
                  <a:pt x="6310" y="49055"/>
                </a:lnTo>
                <a:lnTo>
                  <a:pt x="0" y="80332"/>
                </a:lnTo>
                <a:lnTo>
                  <a:pt x="0" y="963981"/>
                </a:lnTo>
                <a:lnTo>
                  <a:pt x="13534" y="1008573"/>
                </a:lnTo>
                <a:lnTo>
                  <a:pt x="49597" y="1038159"/>
                </a:lnTo>
                <a:lnTo>
                  <a:pt x="80332" y="1044313"/>
                </a:lnTo>
                <a:lnTo>
                  <a:pt x="1204968" y="1044313"/>
                </a:lnTo>
                <a:lnTo>
                  <a:pt x="1236228" y="1037997"/>
                </a:lnTo>
                <a:lnTo>
                  <a:pt x="1261764" y="1020775"/>
                </a:lnTo>
                <a:lnTo>
                  <a:pt x="1278985" y="995240"/>
                </a:lnTo>
                <a:lnTo>
                  <a:pt x="1285301" y="963981"/>
                </a:lnTo>
                <a:lnTo>
                  <a:pt x="1278985" y="932703"/>
                </a:lnTo>
                <a:lnTo>
                  <a:pt x="1261763" y="907170"/>
                </a:lnTo>
                <a:lnTo>
                  <a:pt x="1236228" y="889958"/>
                </a:lnTo>
                <a:lnTo>
                  <a:pt x="1204968" y="883648"/>
                </a:lnTo>
                <a:lnTo>
                  <a:pt x="160654" y="883648"/>
                </a:lnTo>
                <a:lnTo>
                  <a:pt x="160654" y="80332"/>
                </a:lnTo>
                <a:lnTo>
                  <a:pt x="154338" y="49055"/>
                </a:lnTo>
                <a:lnTo>
                  <a:pt x="137118" y="23521"/>
                </a:lnTo>
                <a:lnTo>
                  <a:pt x="111586" y="6310"/>
                </a:lnTo>
                <a:lnTo>
                  <a:pt x="8033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7633" y="2159860"/>
            <a:ext cx="3374390" cy="3575050"/>
          </a:xfrm>
          <a:custGeom>
            <a:avLst/>
            <a:gdLst/>
            <a:ahLst/>
            <a:cxnLst/>
            <a:rect l="l" t="t" r="r" b="b"/>
            <a:pathLst>
              <a:path w="3374390" h="3575050">
                <a:moveTo>
                  <a:pt x="80332" y="0"/>
                </a:moveTo>
                <a:lnTo>
                  <a:pt x="49059" y="6311"/>
                </a:lnTo>
                <a:lnTo>
                  <a:pt x="23525" y="23525"/>
                </a:lnTo>
                <a:lnTo>
                  <a:pt x="6311" y="49059"/>
                </a:lnTo>
                <a:lnTo>
                  <a:pt x="0" y="80332"/>
                </a:lnTo>
                <a:lnTo>
                  <a:pt x="0" y="3494417"/>
                </a:lnTo>
                <a:lnTo>
                  <a:pt x="13539" y="3539009"/>
                </a:lnTo>
                <a:lnTo>
                  <a:pt x="49603" y="3568599"/>
                </a:lnTo>
                <a:lnTo>
                  <a:pt x="80332" y="3574749"/>
                </a:lnTo>
                <a:lnTo>
                  <a:pt x="3293585" y="3574749"/>
                </a:lnTo>
                <a:lnTo>
                  <a:pt x="3338179" y="3561210"/>
                </a:lnTo>
                <a:lnTo>
                  <a:pt x="3367767" y="3525146"/>
                </a:lnTo>
                <a:lnTo>
                  <a:pt x="3373918" y="3494417"/>
                </a:lnTo>
                <a:lnTo>
                  <a:pt x="3373918" y="3414084"/>
                </a:lnTo>
                <a:lnTo>
                  <a:pt x="160665" y="3414084"/>
                </a:lnTo>
                <a:lnTo>
                  <a:pt x="160665" y="80332"/>
                </a:lnTo>
                <a:lnTo>
                  <a:pt x="154349" y="49059"/>
                </a:lnTo>
                <a:lnTo>
                  <a:pt x="137128" y="23525"/>
                </a:lnTo>
                <a:lnTo>
                  <a:pt x="111592" y="6311"/>
                </a:lnTo>
                <a:lnTo>
                  <a:pt x="80332" y="0"/>
                </a:lnTo>
                <a:close/>
              </a:path>
              <a:path w="3374390" h="3575050">
                <a:moveTo>
                  <a:pt x="3293585" y="2289448"/>
                </a:moveTo>
                <a:lnTo>
                  <a:pt x="3262312" y="2295758"/>
                </a:lnTo>
                <a:lnTo>
                  <a:pt x="3236778" y="2312970"/>
                </a:lnTo>
                <a:lnTo>
                  <a:pt x="3219564" y="2338503"/>
                </a:lnTo>
                <a:lnTo>
                  <a:pt x="3213252" y="2369781"/>
                </a:lnTo>
                <a:lnTo>
                  <a:pt x="3213252" y="3414084"/>
                </a:lnTo>
                <a:lnTo>
                  <a:pt x="3373918" y="3414084"/>
                </a:lnTo>
                <a:lnTo>
                  <a:pt x="3373918" y="2369781"/>
                </a:lnTo>
                <a:lnTo>
                  <a:pt x="3367602" y="2338503"/>
                </a:lnTo>
                <a:lnTo>
                  <a:pt x="3350380" y="2312970"/>
                </a:lnTo>
                <a:lnTo>
                  <a:pt x="3324845" y="2295758"/>
                </a:lnTo>
                <a:lnTo>
                  <a:pt x="3293585" y="22894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847081" y="2159860"/>
            <a:ext cx="160655" cy="2450465"/>
          </a:xfrm>
          <a:custGeom>
            <a:avLst/>
            <a:gdLst/>
            <a:ahLst/>
            <a:cxnLst/>
            <a:rect l="l" t="t" r="r" b="b"/>
            <a:pathLst>
              <a:path w="160654" h="2450465">
                <a:moveTo>
                  <a:pt x="80332" y="0"/>
                </a:moveTo>
                <a:lnTo>
                  <a:pt x="49055" y="6311"/>
                </a:lnTo>
                <a:lnTo>
                  <a:pt x="23521" y="23525"/>
                </a:lnTo>
                <a:lnTo>
                  <a:pt x="6310" y="49059"/>
                </a:lnTo>
                <a:lnTo>
                  <a:pt x="0" y="80332"/>
                </a:lnTo>
                <a:lnTo>
                  <a:pt x="0" y="2369781"/>
                </a:lnTo>
                <a:lnTo>
                  <a:pt x="6310" y="2401040"/>
                </a:lnTo>
                <a:lnTo>
                  <a:pt x="23521" y="2426576"/>
                </a:lnTo>
                <a:lnTo>
                  <a:pt x="49055" y="2443797"/>
                </a:lnTo>
                <a:lnTo>
                  <a:pt x="80332" y="2450113"/>
                </a:lnTo>
                <a:lnTo>
                  <a:pt x="111605" y="2443797"/>
                </a:lnTo>
                <a:lnTo>
                  <a:pt x="137139" y="2426576"/>
                </a:lnTo>
                <a:lnTo>
                  <a:pt x="154353" y="2401040"/>
                </a:lnTo>
                <a:lnTo>
                  <a:pt x="160665" y="2369781"/>
                </a:lnTo>
                <a:lnTo>
                  <a:pt x="160665" y="80332"/>
                </a:lnTo>
                <a:lnTo>
                  <a:pt x="154353" y="49059"/>
                </a:lnTo>
                <a:lnTo>
                  <a:pt x="137139" y="23525"/>
                </a:lnTo>
                <a:lnTo>
                  <a:pt x="111605" y="6311"/>
                </a:lnTo>
                <a:lnTo>
                  <a:pt x="8033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7633" y="2159860"/>
            <a:ext cx="3575050" cy="2450465"/>
          </a:xfrm>
          <a:custGeom>
            <a:avLst/>
            <a:gdLst/>
            <a:ahLst/>
            <a:cxnLst/>
            <a:rect l="l" t="t" r="r" b="b"/>
            <a:pathLst>
              <a:path w="3575050" h="2450465">
                <a:moveTo>
                  <a:pt x="1245145" y="0"/>
                </a:moveTo>
                <a:lnTo>
                  <a:pt x="80332" y="0"/>
                </a:lnTo>
                <a:lnTo>
                  <a:pt x="49059" y="6311"/>
                </a:lnTo>
                <a:lnTo>
                  <a:pt x="23516" y="23538"/>
                </a:lnTo>
                <a:lnTo>
                  <a:pt x="6311" y="49059"/>
                </a:lnTo>
                <a:lnTo>
                  <a:pt x="0" y="80332"/>
                </a:lnTo>
                <a:lnTo>
                  <a:pt x="6311" y="111592"/>
                </a:lnTo>
                <a:lnTo>
                  <a:pt x="23525" y="137128"/>
                </a:lnTo>
                <a:lnTo>
                  <a:pt x="49059" y="154349"/>
                </a:lnTo>
                <a:lnTo>
                  <a:pt x="80332" y="160665"/>
                </a:lnTo>
                <a:lnTo>
                  <a:pt x="1164812" y="160665"/>
                </a:lnTo>
                <a:lnTo>
                  <a:pt x="1164812" y="2369781"/>
                </a:lnTo>
                <a:lnTo>
                  <a:pt x="1178347" y="2414373"/>
                </a:lnTo>
                <a:lnTo>
                  <a:pt x="1214410" y="2443963"/>
                </a:lnTo>
                <a:lnTo>
                  <a:pt x="1245145" y="2450113"/>
                </a:lnTo>
                <a:lnTo>
                  <a:pt x="3494417" y="2450113"/>
                </a:lnTo>
                <a:lnTo>
                  <a:pt x="3525676" y="2443797"/>
                </a:lnTo>
                <a:lnTo>
                  <a:pt x="3551213" y="2426575"/>
                </a:lnTo>
                <a:lnTo>
                  <a:pt x="3568433" y="2401040"/>
                </a:lnTo>
                <a:lnTo>
                  <a:pt x="3574749" y="2369781"/>
                </a:lnTo>
                <a:lnTo>
                  <a:pt x="3568433" y="2338503"/>
                </a:lnTo>
                <a:lnTo>
                  <a:pt x="3551212" y="2312970"/>
                </a:lnTo>
                <a:lnTo>
                  <a:pt x="3525676" y="2295758"/>
                </a:lnTo>
                <a:lnTo>
                  <a:pt x="3494417" y="2289448"/>
                </a:lnTo>
                <a:lnTo>
                  <a:pt x="1325467" y="2289448"/>
                </a:lnTo>
                <a:lnTo>
                  <a:pt x="1325467" y="80332"/>
                </a:lnTo>
                <a:lnTo>
                  <a:pt x="1311928" y="35740"/>
                </a:lnTo>
                <a:lnTo>
                  <a:pt x="1275873" y="6154"/>
                </a:lnTo>
                <a:lnTo>
                  <a:pt x="1260845" y="1572"/>
                </a:lnTo>
                <a:lnTo>
                  <a:pt x="1245145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847081" y="2159860"/>
            <a:ext cx="2450465" cy="160655"/>
          </a:xfrm>
          <a:custGeom>
            <a:avLst/>
            <a:gdLst/>
            <a:ahLst/>
            <a:cxnLst/>
            <a:rect l="l" t="t" r="r" b="b"/>
            <a:pathLst>
              <a:path w="2450465" h="160655">
                <a:moveTo>
                  <a:pt x="2369749" y="0"/>
                </a:moveTo>
                <a:lnTo>
                  <a:pt x="80332" y="0"/>
                </a:lnTo>
                <a:lnTo>
                  <a:pt x="49055" y="6311"/>
                </a:lnTo>
                <a:lnTo>
                  <a:pt x="23521" y="23525"/>
                </a:lnTo>
                <a:lnTo>
                  <a:pt x="6310" y="49059"/>
                </a:lnTo>
                <a:lnTo>
                  <a:pt x="0" y="80332"/>
                </a:lnTo>
                <a:lnTo>
                  <a:pt x="6310" y="111592"/>
                </a:lnTo>
                <a:lnTo>
                  <a:pt x="23521" y="137128"/>
                </a:lnTo>
                <a:lnTo>
                  <a:pt x="49055" y="154349"/>
                </a:lnTo>
                <a:lnTo>
                  <a:pt x="80332" y="160665"/>
                </a:lnTo>
                <a:lnTo>
                  <a:pt x="2369749" y="160665"/>
                </a:lnTo>
                <a:lnTo>
                  <a:pt x="2401028" y="154349"/>
                </a:lnTo>
                <a:lnTo>
                  <a:pt x="2426554" y="137128"/>
                </a:lnTo>
                <a:lnTo>
                  <a:pt x="2443756" y="111592"/>
                </a:lnTo>
                <a:lnTo>
                  <a:pt x="2450061" y="80332"/>
                </a:lnTo>
                <a:lnTo>
                  <a:pt x="2443756" y="49059"/>
                </a:lnTo>
                <a:lnTo>
                  <a:pt x="2426554" y="23525"/>
                </a:lnTo>
                <a:lnTo>
                  <a:pt x="2401028" y="6311"/>
                </a:lnTo>
                <a:lnTo>
                  <a:pt x="236974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216831" y="2240193"/>
            <a:ext cx="2289810" cy="0"/>
          </a:xfrm>
          <a:custGeom>
            <a:avLst/>
            <a:gdLst/>
            <a:ahLst/>
            <a:cxnLst/>
            <a:rect l="l" t="t" r="r" b="b"/>
            <a:pathLst>
              <a:path w="2289809">
                <a:moveTo>
                  <a:pt x="0" y="0"/>
                </a:moveTo>
                <a:lnTo>
                  <a:pt x="2289459" y="0"/>
                </a:lnTo>
              </a:path>
            </a:pathLst>
          </a:custGeom>
          <a:ln w="3175">
            <a:solidFill>
              <a:srgbClr val="5AAE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136519" y="2159860"/>
            <a:ext cx="2450465" cy="160655"/>
          </a:xfrm>
          <a:custGeom>
            <a:avLst/>
            <a:gdLst/>
            <a:ahLst/>
            <a:cxnLst/>
            <a:rect l="l" t="t" r="r" b="b"/>
            <a:pathLst>
              <a:path w="2450465" h="160655">
                <a:moveTo>
                  <a:pt x="2369770" y="0"/>
                </a:moveTo>
                <a:lnTo>
                  <a:pt x="80311" y="0"/>
                </a:lnTo>
                <a:lnTo>
                  <a:pt x="49033" y="6311"/>
                </a:lnTo>
                <a:lnTo>
                  <a:pt x="23507" y="23525"/>
                </a:lnTo>
                <a:lnTo>
                  <a:pt x="6305" y="49059"/>
                </a:lnTo>
                <a:lnTo>
                  <a:pt x="0" y="80332"/>
                </a:lnTo>
                <a:lnTo>
                  <a:pt x="6305" y="111592"/>
                </a:lnTo>
                <a:lnTo>
                  <a:pt x="23507" y="137128"/>
                </a:lnTo>
                <a:lnTo>
                  <a:pt x="49033" y="154349"/>
                </a:lnTo>
                <a:lnTo>
                  <a:pt x="80311" y="160665"/>
                </a:lnTo>
                <a:lnTo>
                  <a:pt x="2369770" y="160665"/>
                </a:lnTo>
                <a:lnTo>
                  <a:pt x="2401049" y="154349"/>
                </a:lnTo>
                <a:lnTo>
                  <a:pt x="2426575" y="137128"/>
                </a:lnTo>
                <a:lnTo>
                  <a:pt x="2443777" y="111592"/>
                </a:lnTo>
                <a:lnTo>
                  <a:pt x="2450082" y="80332"/>
                </a:lnTo>
                <a:lnTo>
                  <a:pt x="2443777" y="49059"/>
                </a:lnTo>
                <a:lnTo>
                  <a:pt x="2426575" y="23525"/>
                </a:lnTo>
                <a:lnTo>
                  <a:pt x="2401049" y="6311"/>
                </a:lnTo>
                <a:lnTo>
                  <a:pt x="236977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971717" y="2159860"/>
            <a:ext cx="1165225" cy="2450465"/>
          </a:xfrm>
          <a:custGeom>
            <a:avLst/>
            <a:gdLst/>
            <a:ahLst/>
            <a:cxnLst/>
            <a:rect l="l" t="t" r="r" b="b"/>
            <a:pathLst>
              <a:path w="1165225" h="2450465">
                <a:moveTo>
                  <a:pt x="1084490" y="0"/>
                </a:moveTo>
                <a:lnTo>
                  <a:pt x="1053212" y="6311"/>
                </a:lnTo>
                <a:lnTo>
                  <a:pt x="1027685" y="23525"/>
                </a:lnTo>
                <a:lnTo>
                  <a:pt x="1010484" y="49059"/>
                </a:lnTo>
                <a:lnTo>
                  <a:pt x="1004178" y="80332"/>
                </a:lnTo>
                <a:lnTo>
                  <a:pt x="1004178" y="2289448"/>
                </a:lnTo>
                <a:lnTo>
                  <a:pt x="80332" y="2289448"/>
                </a:lnTo>
                <a:lnTo>
                  <a:pt x="49055" y="2295758"/>
                </a:lnTo>
                <a:lnTo>
                  <a:pt x="23521" y="2312970"/>
                </a:lnTo>
                <a:lnTo>
                  <a:pt x="6310" y="2338503"/>
                </a:lnTo>
                <a:lnTo>
                  <a:pt x="0" y="2369781"/>
                </a:lnTo>
                <a:lnTo>
                  <a:pt x="6310" y="2401040"/>
                </a:lnTo>
                <a:lnTo>
                  <a:pt x="23521" y="2426576"/>
                </a:lnTo>
                <a:lnTo>
                  <a:pt x="49055" y="2443797"/>
                </a:lnTo>
                <a:lnTo>
                  <a:pt x="80332" y="2450113"/>
                </a:lnTo>
                <a:lnTo>
                  <a:pt x="1084490" y="2450113"/>
                </a:lnTo>
                <a:lnTo>
                  <a:pt x="1129076" y="2436574"/>
                </a:lnTo>
                <a:lnTo>
                  <a:pt x="1158637" y="2400510"/>
                </a:lnTo>
                <a:lnTo>
                  <a:pt x="1164802" y="2369781"/>
                </a:lnTo>
                <a:lnTo>
                  <a:pt x="1164802" y="80332"/>
                </a:lnTo>
                <a:lnTo>
                  <a:pt x="1158482" y="49059"/>
                </a:lnTo>
                <a:lnTo>
                  <a:pt x="1141255" y="23525"/>
                </a:lnTo>
                <a:lnTo>
                  <a:pt x="1115724" y="6311"/>
                </a:lnTo>
                <a:lnTo>
                  <a:pt x="108449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3425978" y="2159860"/>
            <a:ext cx="160655" cy="4699635"/>
          </a:xfrm>
          <a:custGeom>
            <a:avLst/>
            <a:gdLst/>
            <a:ahLst/>
            <a:cxnLst/>
            <a:rect l="l" t="t" r="r" b="b"/>
            <a:pathLst>
              <a:path w="160655" h="4699634">
                <a:moveTo>
                  <a:pt x="80311" y="0"/>
                </a:moveTo>
                <a:lnTo>
                  <a:pt x="49033" y="6311"/>
                </a:lnTo>
                <a:lnTo>
                  <a:pt x="23507" y="23525"/>
                </a:lnTo>
                <a:lnTo>
                  <a:pt x="6305" y="49059"/>
                </a:lnTo>
                <a:lnTo>
                  <a:pt x="0" y="80332"/>
                </a:lnTo>
                <a:lnTo>
                  <a:pt x="0" y="4619053"/>
                </a:lnTo>
                <a:lnTo>
                  <a:pt x="6305" y="4650312"/>
                </a:lnTo>
                <a:lnTo>
                  <a:pt x="23507" y="4675848"/>
                </a:lnTo>
                <a:lnTo>
                  <a:pt x="49033" y="4693069"/>
                </a:lnTo>
                <a:lnTo>
                  <a:pt x="80311" y="4699385"/>
                </a:lnTo>
                <a:lnTo>
                  <a:pt x="111590" y="4693069"/>
                </a:lnTo>
                <a:lnTo>
                  <a:pt x="137116" y="4675848"/>
                </a:lnTo>
                <a:lnTo>
                  <a:pt x="154317" y="4650312"/>
                </a:lnTo>
                <a:lnTo>
                  <a:pt x="160623" y="4619053"/>
                </a:lnTo>
                <a:lnTo>
                  <a:pt x="160623" y="80332"/>
                </a:lnTo>
                <a:lnTo>
                  <a:pt x="154317" y="49059"/>
                </a:lnTo>
                <a:lnTo>
                  <a:pt x="137116" y="23525"/>
                </a:lnTo>
                <a:lnTo>
                  <a:pt x="111590" y="6311"/>
                </a:lnTo>
                <a:lnTo>
                  <a:pt x="8031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262846" y="3686159"/>
            <a:ext cx="464820" cy="360045"/>
          </a:xfrm>
          <a:custGeom>
            <a:avLst/>
            <a:gdLst/>
            <a:ahLst/>
            <a:cxnLst/>
            <a:rect l="l" t="t" r="r" b="b"/>
            <a:pathLst>
              <a:path w="464819" h="360045">
                <a:moveTo>
                  <a:pt x="441030" y="0"/>
                </a:moveTo>
                <a:lnTo>
                  <a:pt x="23765" y="0"/>
                </a:lnTo>
                <a:lnTo>
                  <a:pt x="11262" y="2994"/>
                </a:lnTo>
                <a:lnTo>
                  <a:pt x="2902" y="10764"/>
                </a:lnTo>
                <a:lnTo>
                  <a:pt x="0" y="21486"/>
                </a:lnTo>
                <a:lnTo>
                  <a:pt x="3870" y="33339"/>
                </a:lnTo>
                <a:lnTo>
                  <a:pt x="212555" y="348240"/>
                </a:lnTo>
                <a:lnTo>
                  <a:pt x="221405" y="356515"/>
                </a:lnTo>
                <a:lnTo>
                  <a:pt x="232384" y="359754"/>
                </a:lnTo>
                <a:lnTo>
                  <a:pt x="243345" y="357648"/>
                </a:lnTo>
                <a:lnTo>
                  <a:pt x="252135" y="349884"/>
                </a:lnTo>
                <a:lnTo>
                  <a:pt x="460820" y="33339"/>
                </a:lnTo>
                <a:lnTo>
                  <a:pt x="464751" y="21486"/>
                </a:lnTo>
                <a:lnTo>
                  <a:pt x="461880" y="10764"/>
                </a:lnTo>
                <a:lnTo>
                  <a:pt x="453531" y="2994"/>
                </a:lnTo>
                <a:lnTo>
                  <a:pt x="44103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174217" y="5975608"/>
            <a:ext cx="464820" cy="360045"/>
          </a:xfrm>
          <a:custGeom>
            <a:avLst/>
            <a:gdLst/>
            <a:ahLst/>
            <a:cxnLst/>
            <a:rect l="l" t="t" r="r" b="b"/>
            <a:pathLst>
              <a:path w="464820" h="360045">
                <a:moveTo>
                  <a:pt x="441030" y="0"/>
                </a:moveTo>
                <a:lnTo>
                  <a:pt x="23765" y="0"/>
                </a:lnTo>
                <a:lnTo>
                  <a:pt x="11262" y="2994"/>
                </a:lnTo>
                <a:lnTo>
                  <a:pt x="2902" y="10762"/>
                </a:lnTo>
                <a:lnTo>
                  <a:pt x="0" y="21481"/>
                </a:lnTo>
                <a:lnTo>
                  <a:pt x="3870" y="33328"/>
                </a:lnTo>
                <a:lnTo>
                  <a:pt x="212555" y="348230"/>
                </a:lnTo>
                <a:lnTo>
                  <a:pt x="221405" y="356514"/>
                </a:lnTo>
                <a:lnTo>
                  <a:pt x="232384" y="359763"/>
                </a:lnTo>
                <a:lnTo>
                  <a:pt x="243345" y="357656"/>
                </a:lnTo>
                <a:lnTo>
                  <a:pt x="252135" y="349874"/>
                </a:lnTo>
                <a:lnTo>
                  <a:pt x="460820" y="33328"/>
                </a:lnTo>
                <a:lnTo>
                  <a:pt x="464751" y="21481"/>
                </a:lnTo>
                <a:lnTo>
                  <a:pt x="461880" y="10762"/>
                </a:lnTo>
                <a:lnTo>
                  <a:pt x="453531" y="2994"/>
                </a:lnTo>
                <a:lnTo>
                  <a:pt x="44103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262846" y="5975608"/>
            <a:ext cx="464820" cy="360045"/>
          </a:xfrm>
          <a:custGeom>
            <a:avLst/>
            <a:gdLst/>
            <a:ahLst/>
            <a:cxnLst/>
            <a:rect l="l" t="t" r="r" b="b"/>
            <a:pathLst>
              <a:path w="464819" h="360045">
                <a:moveTo>
                  <a:pt x="441030" y="0"/>
                </a:moveTo>
                <a:lnTo>
                  <a:pt x="23765" y="0"/>
                </a:lnTo>
                <a:lnTo>
                  <a:pt x="11262" y="2994"/>
                </a:lnTo>
                <a:lnTo>
                  <a:pt x="2902" y="10762"/>
                </a:lnTo>
                <a:lnTo>
                  <a:pt x="0" y="21481"/>
                </a:lnTo>
                <a:lnTo>
                  <a:pt x="3870" y="33328"/>
                </a:lnTo>
                <a:lnTo>
                  <a:pt x="212555" y="348230"/>
                </a:lnTo>
                <a:lnTo>
                  <a:pt x="221405" y="356514"/>
                </a:lnTo>
                <a:lnTo>
                  <a:pt x="232384" y="359763"/>
                </a:lnTo>
                <a:lnTo>
                  <a:pt x="243345" y="357656"/>
                </a:lnTo>
                <a:lnTo>
                  <a:pt x="252135" y="349874"/>
                </a:lnTo>
                <a:lnTo>
                  <a:pt x="460820" y="33328"/>
                </a:lnTo>
                <a:lnTo>
                  <a:pt x="464751" y="21481"/>
                </a:lnTo>
                <a:lnTo>
                  <a:pt x="461880" y="10762"/>
                </a:lnTo>
                <a:lnTo>
                  <a:pt x="453531" y="2994"/>
                </a:lnTo>
                <a:lnTo>
                  <a:pt x="44103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627355" y="6766616"/>
            <a:ext cx="353060" cy="464820"/>
          </a:xfrm>
          <a:custGeom>
            <a:avLst/>
            <a:gdLst/>
            <a:ahLst/>
            <a:cxnLst/>
            <a:rect l="l" t="t" r="r" b="b"/>
            <a:pathLst>
              <a:path w="353059" h="464820">
                <a:moveTo>
                  <a:pt x="334631" y="0"/>
                </a:moveTo>
                <a:lnTo>
                  <a:pt x="323380" y="3910"/>
                </a:lnTo>
                <a:lnTo>
                  <a:pt x="12604" y="212564"/>
                </a:lnTo>
                <a:lnTo>
                  <a:pt x="3960" y="221386"/>
                </a:lnTo>
                <a:lnTo>
                  <a:pt x="0" y="232369"/>
                </a:lnTo>
                <a:lnTo>
                  <a:pt x="1398" y="243353"/>
                </a:lnTo>
                <a:lnTo>
                  <a:pt x="8834" y="252175"/>
                </a:lnTo>
                <a:lnTo>
                  <a:pt x="323380" y="460828"/>
                </a:lnTo>
                <a:lnTo>
                  <a:pt x="334631" y="464732"/>
                </a:lnTo>
                <a:lnTo>
                  <a:pt x="343968" y="461843"/>
                </a:lnTo>
                <a:lnTo>
                  <a:pt x="350341" y="453485"/>
                </a:lnTo>
                <a:lnTo>
                  <a:pt x="352698" y="440986"/>
                </a:lnTo>
                <a:lnTo>
                  <a:pt x="352698" y="23711"/>
                </a:lnTo>
                <a:lnTo>
                  <a:pt x="350341" y="11218"/>
                </a:lnTo>
                <a:lnTo>
                  <a:pt x="343968" y="2875"/>
                </a:lnTo>
                <a:lnTo>
                  <a:pt x="33463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124097" y="6290333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29" h="464820">
                <a:moveTo>
                  <a:pt x="18707" y="0"/>
                </a:moveTo>
                <a:lnTo>
                  <a:pt x="9118" y="2889"/>
                </a:lnTo>
                <a:lnTo>
                  <a:pt x="2480" y="11247"/>
                </a:lnTo>
                <a:lnTo>
                  <a:pt x="0" y="23746"/>
                </a:lnTo>
                <a:lnTo>
                  <a:pt x="0" y="441032"/>
                </a:lnTo>
                <a:lnTo>
                  <a:pt x="2480" y="453507"/>
                </a:lnTo>
                <a:lnTo>
                  <a:pt x="9118" y="461852"/>
                </a:lnTo>
                <a:lnTo>
                  <a:pt x="18707" y="464737"/>
                </a:lnTo>
                <a:lnTo>
                  <a:pt x="30040" y="460832"/>
                </a:lnTo>
                <a:lnTo>
                  <a:pt x="341644" y="252168"/>
                </a:lnTo>
                <a:lnTo>
                  <a:pt x="350187" y="243346"/>
                </a:lnTo>
                <a:lnTo>
                  <a:pt x="354010" y="232364"/>
                </a:lnTo>
                <a:lnTo>
                  <a:pt x="352484" y="221383"/>
                </a:lnTo>
                <a:lnTo>
                  <a:pt x="344984" y="212567"/>
                </a:lnTo>
                <a:lnTo>
                  <a:pt x="30040" y="3904"/>
                </a:lnTo>
                <a:lnTo>
                  <a:pt x="1870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124097" y="6812484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29" h="464820">
                <a:moveTo>
                  <a:pt x="18707" y="0"/>
                </a:moveTo>
                <a:lnTo>
                  <a:pt x="9118" y="2889"/>
                </a:lnTo>
                <a:lnTo>
                  <a:pt x="2480" y="11247"/>
                </a:lnTo>
                <a:lnTo>
                  <a:pt x="0" y="23746"/>
                </a:lnTo>
                <a:lnTo>
                  <a:pt x="0" y="441032"/>
                </a:lnTo>
                <a:lnTo>
                  <a:pt x="2480" y="453507"/>
                </a:lnTo>
                <a:lnTo>
                  <a:pt x="9118" y="461852"/>
                </a:lnTo>
                <a:lnTo>
                  <a:pt x="18707" y="464737"/>
                </a:lnTo>
                <a:lnTo>
                  <a:pt x="30040" y="460832"/>
                </a:lnTo>
                <a:lnTo>
                  <a:pt x="341644" y="252168"/>
                </a:lnTo>
                <a:lnTo>
                  <a:pt x="350187" y="243348"/>
                </a:lnTo>
                <a:lnTo>
                  <a:pt x="354010" y="232368"/>
                </a:lnTo>
                <a:lnTo>
                  <a:pt x="352484" y="221388"/>
                </a:lnTo>
                <a:lnTo>
                  <a:pt x="344984" y="212567"/>
                </a:lnTo>
                <a:lnTo>
                  <a:pt x="30040" y="3904"/>
                </a:lnTo>
                <a:lnTo>
                  <a:pt x="1870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069816" y="6812484"/>
            <a:ext cx="371475" cy="464820"/>
          </a:xfrm>
          <a:custGeom>
            <a:avLst/>
            <a:gdLst/>
            <a:ahLst/>
            <a:cxnLst/>
            <a:rect l="l" t="t" r="r" b="b"/>
            <a:pathLst>
              <a:path w="371475" h="464820">
                <a:moveTo>
                  <a:pt x="344351" y="0"/>
                </a:moveTo>
                <a:lnTo>
                  <a:pt x="331455" y="3904"/>
                </a:lnTo>
                <a:lnTo>
                  <a:pt x="11538" y="212567"/>
                </a:lnTo>
                <a:lnTo>
                  <a:pt x="3253" y="221388"/>
                </a:lnTo>
                <a:lnTo>
                  <a:pt x="0" y="232368"/>
                </a:lnTo>
                <a:lnTo>
                  <a:pt x="2094" y="243348"/>
                </a:lnTo>
                <a:lnTo>
                  <a:pt x="9853" y="252168"/>
                </a:lnTo>
                <a:lnTo>
                  <a:pt x="331455" y="460832"/>
                </a:lnTo>
                <a:lnTo>
                  <a:pt x="344351" y="464737"/>
                </a:lnTo>
                <a:lnTo>
                  <a:pt x="357366" y="461852"/>
                </a:lnTo>
                <a:lnTo>
                  <a:pt x="367428" y="453507"/>
                </a:lnTo>
                <a:lnTo>
                  <a:pt x="371465" y="441032"/>
                </a:lnTo>
                <a:lnTo>
                  <a:pt x="371465" y="23746"/>
                </a:lnTo>
                <a:lnTo>
                  <a:pt x="367428" y="11247"/>
                </a:lnTo>
                <a:lnTo>
                  <a:pt x="357366" y="2889"/>
                </a:lnTo>
                <a:lnTo>
                  <a:pt x="34435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274788" y="8820769"/>
            <a:ext cx="371475" cy="464820"/>
          </a:xfrm>
          <a:custGeom>
            <a:avLst/>
            <a:gdLst/>
            <a:ahLst/>
            <a:cxnLst/>
            <a:rect l="l" t="t" r="r" b="b"/>
            <a:pathLst>
              <a:path w="371475" h="464820">
                <a:moveTo>
                  <a:pt x="344351" y="0"/>
                </a:moveTo>
                <a:lnTo>
                  <a:pt x="331462" y="3904"/>
                </a:lnTo>
                <a:lnTo>
                  <a:pt x="11534" y="212567"/>
                </a:lnTo>
                <a:lnTo>
                  <a:pt x="3253" y="221388"/>
                </a:lnTo>
                <a:lnTo>
                  <a:pt x="0" y="232368"/>
                </a:lnTo>
                <a:lnTo>
                  <a:pt x="2092" y="243348"/>
                </a:lnTo>
                <a:lnTo>
                  <a:pt x="9849" y="252168"/>
                </a:lnTo>
                <a:lnTo>
                  <a:pt x="331462" y="460832"/>
                </a:lnTo>
                <a:lnTo>
                  <a:pt x="344351" y="464737"/>
                </a:lnTo>
                <a:lnTo>
                  <a:pt x="357363" y="461852"/>
                </a:lnTo>
                <a:lnTo>
                  <a:pt x="367424" y="453507"/>
                </a:lnTo>
                <a:lnTo>
                  <a:pt x="371461" y="441032"/>
                </a:lnTo>
                <a:lnTo>
                  <a:pt x="371461" y="23746"/>
                </a:lnTo>
                <a:lnTo>
                  <a:pt x="367424" y="11247"/>
                </a:lnTo>
                <a:lnTo>
                  <a:pt x="357363" y="2889"/>
                </a:lnTo>
                <a:lnTo>
                  <a:pt x="34435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248733" y="4282042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29" h="464820">
                <a:moveTo>
                  <a:pt x="18707" y="0"/>
                </a:moveTo>
                <a:lnTo>
                  <a:pt x="9118" y="2875"/>
                </a:lnTo>
                <a:lnTo>
                  <a:pt x="2480" y="11218"/>
                </a:lnTo>
                <a:lnTo>
                  <a:pt x="0" y="23711"/>
                </a:lnTo>
                <a:lnTo>
                  <a:pt x="0" y="441038"/>
                </a:lnTo>
                <a:lnTo>
                  <a:pt x="2480" y="453513"/>
                </a:lnTo>
                <a:lnTo>
                  <a:pt x="9118" y="461858"/>
                </a:lnTo>
                <a:lnTo>
                  <a:pt x="18707" y="464744"/>
                </a:lnTo>
                <a:lnTo>
                  <a:pt x="30040" y="460839"/>
                </a:lnTo>
                <a:lnTo>
                  <a:pt x="341654" y="252175"/>
                </a:lnTo>
                <a:lnTo>
                  <a:pt x="350192" y="243354"/>
                </a:lnTo>
                <a:lnTo>
                  <a:pt x="354011" y="232374"/>
                </a:lnTo>
                <a:lnTo>
                  <a:pt x="352484" y="221394"/>
                </a:lnTo>
                <a:lnTo>
                  <a:pt x="344984" y="212574"/>
                </a:lnTo>
                <a:lnTo>
                  <a:pt x="30040" y="3910"/>
                </a:lnTo>
                <a:lnTo>
                  <a:pt x="1870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375549" y="2681332"/>
            <a:ext cx="464820" cy="362585"/>
          </a:xfrm>
          <a:custGeom>
            <a:avLst/>
            <a:gdLst/>
            <a:ahLst/>
            <a:cxnLst/>
            <a:rect l="l" t="t" r="r" b="b"/>
            <a:pathLst>
              <a:path w="464820" h="362585">
                <a:moveTo>
                  <a:pt x="232354" y="0"/>
                </a:moveTo>
                <a:lnTo>
                  <a:pt x="221359" y="2338"/>
                </a:lnTo>
                <a:lnTo>
                  <a:pt x="212532" y="10209"/>
                </a:lnTo>
                <a:lnTo>
                  <a:pt x="3910" y="327476"/>
                </a:lnTo>
                <a:lnTo>
                  <a:pt x="0" y="339542"/>
                </a:lnTo>
                <a:lnTo>
                  <a:pt x="2875" y="350732"/>
                </a:lnTo>
                <a:lnTo>
                  <a:pt x="11218" y="358970"/>
                </a:lnTo>
                <a:lnTo>
                  <a:pt x="23711" y="362177"/>
                </a:lnTo>
                <a:lnTo>
                  <a:pt x="440996" y="362177"/>
                </a:lnTo>
                <a:lnTo>
                  <a:pt x="453489" y="358970"/>
                </a:lnTo>
                <a:lnTo>
                  <a:pt x="461832" y="350732"/>
                </a:lnTo>
                <a:lnTo>
                  <a:pt x="464708" y="339542"/>
                </a:lnTo>
                <a:lnTo>
                  <a:pt x="460797" y="327476"/>
                </a:lnTo>
                <a:lnTo>
                  <a:pt x="252175" y="11214"/>
                </a:lnTo>
                <a:lnTo>
                  <a:pt x="243348" y="3017"/>
                </a:lnTo>
                <a:lnTo>
                  <a:pt x="23235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524077" y="4282042"/>
            <a:ext cx="372110" cy="464820"/>
          </a:xfrm>
          <a:custGeom>
            <a:avLst/>
            <a:gdLst/>
            <a:ahLst/>
            <a:cxnLst/>
            <a:rect l="l" t="t" r="r" b="b"/>
            <a:pathLst>
              <a:path w="372109" h="464820">
                <a:moveTo>
                  <a:pt x="344339" y="0"/>
                </a:moveTo>
                <a:lnTo>
                  <a:pt x="331403" y="3910"/>
                </a:lnTo>
                <a:lnTo>
                  <a:pt x="11517" y="212574"/>
                </a:lnTo>
                <a:lnTo>
                  <a:pt x="3245" y="221394"/>
                </a:lnTo>
                <a:lnTo>
                  <a:pt x="0" y="232374"/>
                </a:lnTo>
                <a:lnTo>
                  <a:pt x="2094" y="243354"/>
                </a:lnTo>
                <a:lnTo>
                  <a:pt x="9842" y="252175"/>
                </a:lnTo>
                <a:lnTo>
                  <a:pt x="331403" y="460839"/>
                </a:lnTo>
                <a:lnTo>
                  <a:pt x="344339" y="464744"/>
                </a:lnTo>
                <a:lnTo>
                  <a:pt x="357384" y="461858"/>
                </a:lnTo>
                <a:lnTo>
                  <a:pt x="367464" y="453513"/>
                </a:lnTo>
                <a:lnTo>
                  <a:pt x="371507" y="441038"/>
                </a:lnTo>
                <a:lnTo>
                  <a:pt x="371507" y="23711"/>
                </a:lnTo>
                <a:lnTo>
                  <a:pt x="367464" y="11218"/>
                </a:lnTo>
                <a:lnTo>
                  <a:pt x="357384" y="2875"/>
                </a:lnTo>
                <a:lnTo>
                  <a:pt x="34433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413536" y="1992604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29" h="464819">
                <a:moveTo>
                  <a:pt x="18712" y="0"/>
                </a:moveTo>
                <a:lnTo>
                  <a:pt x="9120" y="2875"/>
                </a:lnTo>
                <a:lnTo>
                  <a:pt x="2480" y="11218"/>
                </a:lnTo>
                <a:lnTo>
                  <a:pt x="0" y="23711"/>
                </a:lnTo>
                <a:lnTo>
                  <a:pt x="0" y="441028"/>
                </a:lnTo>
                <a:lnTo>
                  <a:pt x="2480" y="453503"/>
                </a:lnTo>
                <a:lnTo>
                  <a:pt x="9120" y="461848"/>
                </a:lnTo>
                <a:lnTo>
                  <a:pt x="18712" y="464733"/>
                </a:lnTo>
                <a:lnTo>
                  <a:pt x="30051" y="460828"/>
                </a:lnTo>
                <a:lnTo>
                  <a:pt x="341633" y="252175"/>
                </a:lnTo>
                <a:lnTo>
                  <a:pt x="350167" y="243353"/>
                </a:lnTo>
                <a:lnTo>
                  <a:pt x="353989" y="232369"/>
                </a:lnTo>
                <a:lnTo>
                  <a:pt x="352470" y="221386"/>
                </a:lnTo>
                <a:lnTo>
                  <a:pt x="344984" y="212564"/>
                </a:lnTo>
                <a:lnTo>
                  <a:pt x="30051" y="3910"/>
                </a:lnTo>
                <a:lnTo>
                  <a:pt x="1871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702964" y="4279958"/>
            <a:ext cx="356235" cy="464820"/>
          </a:xfrm>
          <a:custGeom>
            <a:avLst/>
            <a:gdLst/>
            <a:ahLst/>
            <a:cxnLst/>
            <a:rect l="l" t="t" r="r" b="b"/>
            <a:pathLst>
              <a:path w="356234" h="464820">
                <a:moveTo>
                  <a:pt x="19613" y="0"/>
                </a:moveTo>
                <a:lnTo>
                  <a:pt x="9659" y="2875"/>
                </a:lnTo>
                <a:lnTo>
                  <a:pt x="2650" y="11218"/>
                </a:lnTo>
                <a:lnTo>
                  <a:pt x="0" y="23711"/>
                </a:lnTo>
                <a:lnTo>
                  <a:pt x="0" y="440986"/>
                </a:lnTo>
                <a:lnTo>
                  <a:pt x="2650" y="453478"/>
                </a:lnTo>
                <a:lnTo>
                  <a:pt x="9659" y="461822"/>
                </a:lnTo>
                <a:lnTo>
                  <a:pt x="19613" y="464697"/>
                </a:lnTo>
                <a:lnTo>
                  <a:pt x="31098" y="460786"/>
                </a:lnTo>
                <a:lnTo>
                  <a:pt x="343759" y="252175"/>
                </a:lnTo>
                <a:lnTo>
                  <a:pt x="352255" y="243346"/>
                </a:lnTo>
                <a:lnTo>
                  <a:pt x="355892" y="232350"/>
                </a:lnTo>
                <a:lnTo>
                  <a:pt x="354169" y="221355"/>
                </a:lnTo>
                <a:lnTo>
                  <a:pt x="346586" y="212532"/>
                </a:lnTo>
                <a:lnTo>
                  <a:pt x="31098" y="3910"/>
                </a:lnTo>
                <a:lnTo>
                  <a:pt x="1961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702964" y="1992604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30" h="464819">
                <a:moveTo>
                  <a:pt x="18729" y="0"/>
                </a:moveTo>
                <a:lnTo>
                  <a:pt x="9135" y="2875"/>
                </a:lnTo>
                <a:lnTo>
                  <a:pt x="2486" y="11218"/>
                </a:lnTo>
                <a:lnTo>
                  <a:pt x="0" y="23711"/>
                </a:lnTo>
                <a:lnTo>
                  <a:pt x="0" y="441028"/>
                </a:lnTo>
                <a:lnTo>
                  <a:pt x="2486" y="453503"/>
                </a:lnTo>
                <a:lnTo>
                  <a:pt x="9135" y="461848"/>
                </a:lnTo>
                <a:lnTo>
                  <a:pt x="18729" y="464733"/>
                </a:lnTo>
                <a:lnTo>
                  <a:pt x="30051" y="460828"/>
                </a:lnTo>
                <a:lnTo>
                  <a:pt x="341664" y="252175"/>
                </a:lnTo>
                <a:lnTo>
                  <a:pt x="350198" y="243353"/>
                </a:lnTo>
                <a:lnTo>
                  <a:pt x="354020" y="232369"/>
                </a:lnTo>
                <a:lnTo>
                  <a:pt x="352502" y="221386"/>
                </a:lnTo>
                <a:lnTo>
                  <a:pt x="345015" y="212564"/>
                </a:lnTo>
                <a:lnTo>
                  <a:pt x="30051" y="3910"/>
                </a:lnTo>
                <a:lnTo>
                  <a:pt x="1872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990456" y="4965762"/>
            <a:ext cx="485140" cy="367665"/>
          </a:xfrm>
          <a:custGeom>
            <a:avLst/>
            <a:gdLst/>
            <a:ahLst/>
            <a:cxnLst/>
            <a:rect l="l" t="t" r="r" b="b"/>
            <a:pathLst>
              <a:path w="485140" h="367664">
                <a:moveTo>
                  <a:pt x="242399" y="0"/>
                </a:moveTo>
                <a:lnTo>
                  <a:pt x="230937" y="1388"/>
                </a:lnTo>
                <a:lnTo>
                  <a:pt x="221734" y="9112"/>
                </a:lnTo>
                <a:lnTo>
                  <a:pt x="4076" y="337070"/>
                </a:lnTo>
                <a:lnTo>
                  <a:pt x="0" y="348704"/>
                </a:lnTo>
                <a:lnTo>
                  <a:pt x="3002" y="358290"/>
                </a:lnTo>
                <a:lnTo>
                  <a:pt x="11711" y="364797"/>
                </a:lnTo>
                <a:lnTo>
                  <a:pt x="24756" y="367195"/>
                </a:lnTo>
                <a:lnTo>
                  <a:pt x="460073" y="367195"/>
                </a:lnTo>
                <a:lnTo>
                  <a:pt x="473106" y="364797"/>
                </a:lnTo>
                <a:lnTo>
                  <a:pt x="481818" y="358290"/>
                </a:lnTo>
                <a:lnTo>
                  <a:pt x="484825" y="348704"/>
                </a:lnTo>
                <a:lnTo>
                  <a:pt x="480742" y="337070"/>
                </a:lnTo>
                <a:lnTo>
                  <a:pt x="263063" y="13206"/>
                </a:lnTo>
                <a:lnTo>
                  <a:pt x="253861" y="4191"/>
                </a:lnTo>
                <a:lnTo>
                  <a:pt x="24239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540353" y="8265046"/>
            <a:ext cx="485140" cy="362585"/>
          </a:xfrm>
          <a:custGeom>
            <a:avLst/>
            <a:gdLst/>
            <a:ahLst/>
            <a:cxnLst/>
            <a:rect l="l" t="t" r="r" b="b"/>
            <a:pathLst>
              <a:path w="485140" h="362584">
                <a:moveTo>
                  <a:pt x="460073" y="0"/>
                </a:moveTo>
                <a:lnTo>
                  <a:pt x="24756" y="0"/>
                </a:lnTo>
                <a:lnTo>
                  <a:pt x="11711" y="1932"/>
                </a:lnTo>
                <a:lnTo>
                  <a:pt x="3002" y="7419"/>
                </a:lnTo>
                <a:lnTo>
                  <a:pt x="0" y="15995"/>
                </a:lnTo>
                <a:lnTo>
                  <a:pt x="4076" y="27192"/>
                </a:lnTo>
                <a:lnTo>
                  <a:pt x="221734" y="348073"/>
                </a:lnTo>
                <a:lnTo>
                  <a:pt x="230937" y="357321"/>
                </a:lnTo>
                <a:lnTo>
                  <a:pt x="242399" y="362023"/>
                </a:lnTo>
                <a:lnTo>
                  <a:pt x="253861" y="361136"/>
                </a:lnTo>
                <a:lnTo>
                  <a:pt x="263063" y="353622"/>
                </a:lnTo>
                <a:lnTo>
                  <a:pt x="480721" y="27192"/>
                </a:lnTo>
                <a:lnTo>
                  <a:pt x="484798" y="15995"/>
                </a:lnTo>
                <a:lnTo>
                  <a:pt x="481800" y="7419"/>
                </a:lnTo>
                <a:lnTo>
                  <a:pt x="473100" y="1932"/>
                </a:lnTo>
                <a:lnTo>
                  <a:pt x="46007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375545" y="7261169"/>
            <a:ext cx="485140" cy="361315"/>
          </a:xfrm>
          <a:custGeom>
            <a:avLst/>
            <a:gdLst/>
            <a:ahLst/>
            <a:cxnLst/>
            <a:rect l="l" t="t" r="r" b="b"/>
            <a:pathLst>
              <a:path w="485140" h="361315">
                <a:moveTo>
                  <a:pt x="242403" y="0"/>
                </a:moveTo>
                <a:lnTo>
                  <a:pt x="230938" y="811"/>
                </a:lnTo>
                <a:lnTo>
                  <a:pt x="221730" y="8294"/>
                </a:lnTo>
                <a:lnTo>
                  <a:pt x="4082" y="334514"/>
                </a:lnTo>
                <a:lnTo>
                  <a:pt x="0" y="345619"/>
                </a:lnTo>
                <a:lnTo>
                  <a:pt x="3000" y="354031"/>
                </a:lnTo>
                <a:lnTo>
                  <a:pt x="11711" y="359362"/>
                </a:lnTo>
                <a:lnTo>
                  <a:pt x="24762" y="361225"/>
                </a:lnTo>
                <a:lnTo>
                  <a:pt x="460079" y="361225"/>
                </a:lnTo>
                <a:lnTo>
                  <a:pt x="473106" y="359362"/>
                </a:lnTo>
                <a:lnTo>
                  <a:pt x="481806" y="354031"/>
                </a:lnTo>
                <a:lnTo>
                  <a:pt x="484804" y="345619"/>
                </a:lnTo>
                <a:lnTo>
                  <a:pt x="480727" y="334514"/>
                </a:lnTo>
                <a:lnTo>
                  <a:pt x="263069" y="14032"/>
                </a:lnTo>
                <a:lnTo>
                  <a:pt x="253866" y="4770"/>
                </a:lnTo>
                <a:lnTo>
                  <a:pt x="24240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829791" y="8265046"/>
            <a:ext cx="485140" cy="362585"/>
          </a:xfrm>
          <a:custGeom>
            <a:avLst/>
            <a:gdLst/>
            <a:ahLst/>
            <a:cxnLst/>
            <a:rect l="l" t="t" r="r" b="b"/>
            <a:pathLst>
              <a:path w="485140" h="362584">
                <a:moveTo>
                  <a:pt x="460083" y="0"/>
                </a:moveTo>
                <a:lnTo>
                  <a:pt x="24766" y="0"/>
                </a:lnTo>
                <a:lnTo>
                  <a:pt x="11715" y="1932"/>
                </a:lnTo>
                <a:lnTo>
                  <a:pt x="3003" y="7419"/>
                </a:lnTo>
                <a:lnTo>
                  <a:pt x="0" y="15995"/>
                </a:lnTo>
                <a:lnTo>
                  <a:pt x="4076" y="27192"/>
                </a:lnTo>
                <a:lnTo>
                  <a:pt x="221734" y="348073"/>
                </a:lnTo>
                <a:lnTo>
                  <a:pt x="230937" y="357321"/>
                </a:lnTo>
                <a:lnTo>
                  <a:pt x="242399" y="362023"/>
                </a:lnTo>
                <a:lnTo>
                  <a:pt x="253861" y="361136"/>
                </a:lnTo>
                <a:lnTo>
                  <a:pt x="263063" y="353622"/>
                </a:lnTo>
                <a:lnTo>
                  <a:pt x="480721" y="27192"/>
                </a:lnTo>
                <a:lnTo>
                  <a:pt x="484798" y="15995"/>
                </a:lnTo>
                <a:lnTo>
                  <a:pt x="481801" y="7419"/>
                </a:lnTo>
                <a:lnTo>
                  <a:pt x="473104" y="1932"/>
                </a:lnTo>
                <a:lnTo>
                  <a:pt x="46008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664988" y="2676320"/>
            <a:ext cx="485140" cy="367665"/>
          </a:xfrm>
          <a:custGeom>
            <a:avLst/>
            <a:gdLst/>
            <a:ahLst/>
            <a:cxnLst/>
            <a:rect l="l" t="t" r="r" b="b"/>
            <a:pathLst>
              <a:path w="485140" h="367664">
                <a:moveTo>
                  <a:pt x="242399" y="0"/>
                </a:moveTo>
                <a:lnTo>
                  <a:pt x="230937" y="1387"/>
                </a:lnTo>
                <a:lnTo>
                  <a:pt x="221734" y="9116"/>
                </a:lnTo>
                <a:lnTo>
                  <a:pt x="4076" y="337064"/>
                </a:lnTo>
                <a:lnTo>
                  <a:pt x="0" y="348702"/>
                </a:lnTo>
                <a:lnTo>
                  <a:pt x="3002" y="358287"/>
                </a:lnTo>
                <a:lnTo>
                  <a:pt x="11711" y="364792"/>
                </a:lnTo>
                <a:lnTo>
                  <a:pt x="24756" y="367189"/>
                </a:lnTo>
                <a:lnTo>
                  <a:pt x="460073" y="367189"/>
                </a:lnTo>
                <a:lnTo>
                  <a:pt x="473100" y="364792"/>
                </a:lnTo>
                <a:lnTo>
                  <a:pt x="481800" y="358287"/>
                </a:lnTo>
                <a:lnTo>
                  <a:pt x="484798" y="348702"/>
                </a:lnTo>
                <a:lnTo>
                  <a:pt x="480721" y="337064"/>
                </a:lnTo>
                <a:lnTo>
                  <a:pt x="263063" y="13210"/>
                </a:lnTo>
                <a:lnTo>
                  <a:pt x="253861" y="4193"/>
                </a:lnTo>
                <a:lnTo>
                  <a:pt x="24239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540353" y="3686159"/>
            <a:ext cx="485140" cy="362585"/>
          </a:xfrm>
          <a:custGeom>
            <a:avLst/>
            <a:gdLst/>
            <a:ahLst/>
            <a:cxnLst/>
            <a:rect l="l" t="t" r="r" b="b"/>
            <a:pathLst>
              <a:path w="485140" h="362585">
                <a:moveTo>
                  <a:pt x="460073" y="0"/>
                </a:moveTo>
                <a:lnTo>
                  <a:pt x="24756" y="0"/>
                </a:lnTo>
                <a:lnTo>
                  <a:pt x="11711" y="1937"/>
                </a:lnTo>
                <a:lnTo>
                  <a:pt x="3002" y="7430"/>
                </a:lnTo>
                <a:lnTo>
                  <a:pt x="0" y="15995"/>
                </a:lnTo>
                <a:lnTo>
                  <a:pt x="4076" y="27151"/>
                </a:lnTo>
                <a:lnTo>
                  <a:pt x="221734" y="348073"/>
                </a:lnTo>
                <a:lnTo>
                  <a:pt x="230937" y="357321"/>
                </a:lnTo>
                <a:lnTo>
                  <a:pt x="242399" y="362023"/>
                </a:lnTo>
                <a:lnTo>
                  <a:pt x="253861" y="361136"/>
                </a:lnTo>
                <a:lnTo>
                  <a:pt x="263063" y="353622"/>
                </a:lnTo>
                <a:lnTo>
                  <a:pt x="480721" y="27151"/>
                </a:lnTo>
                <a:lnTo>
                  <a:pt x="484798" y="15995"/>
                </a:lnTo>
                <a:lnTo>
                  <a:pt x="481800" y="7430"/>
                </a:lnTo>
                <a:lnTo>
                  <a:pt x="473100" y="1937"/>
                </a:lnTo>
                <a:lnTo>
                  <a:pt x="460073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702964" y="9021601"/>
            <a:ext cx="354330" cy="464820"/>
          </a:xfrm>
          <a:custGeom>
            <a:avLst/>
            <a:gdLst/>
            <a:ahLst/>
            <a:cxnLst/>
            <a:rect l="l" t="t" r="r" b="b"/>
            <a:pathLst>
              <a:path w="354330" h="464820">
                <a:moveTo>
                  <a:pt x="18729" y="0"/>
                </a:moveTo>
                <a:lnTo>
                  <a:pt x="9135" y="2889"/>
                </a:lnTo>
                <a:lnTo>
                  <a:pt x="2486" y="11247"/>
                </a:lnTo>
                <a:lnTo>
                  <a:pt x="0" y="23746"/>
                </a:lnTo>
                <a:lnTo>
                  <a:pt x="0" y="441021"/>
                </a:lnTo>
                <a:lnTo>
                  <a:pt x="2486" y="453501"/>
                </a:lnTo>
                <a:lnTo>
                  <a:pt x="9135" y="461845"/>
                </a:lnTo>
                <a:lnTo>
                  <a:pt x="18729" y="464728"/>
                </a:lnTo>
                <a:lnTo>
                  <a:pt x="30051" y="460822"/>
                </a:lnTo>
                <a:lnTo>
                  <a:pt x="341664" y="252168"/>
                </a:lnTo>
                <a:lnTo>
                  <a:pt x="350198" y="243346"/>
                </a:lnTo>
                <a:lnTo>
                  <a:pt x="354020" y="232363"/>
                </a:lnTo>
                <a:lnTo>
                  <a:pt x="352502" y="221379"/>
                </a:lnTo>
                <a:lnTo>
                  <a:pt x="345015" y="212557"/>
                </a:lnTo>
                <a:lnTo>
                  <a:pt x="30051" y="3904"/>
                </a:lnTo>
                <a:lnTo>
                  <a:pt x="1872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702964" y="6766616"/>
            <a:ext cx="349250" cy="464820"/>
          </a:xfrm>
          <a:custGeom>
            <a:avLst/>
            <a:gdLst/>
            <a:ahLst/>
            <a:cxnLst/>
            <a:rect l="l" t="t" r="r" b="b"/>
            <a:pathLst>
              <a:path w="349250" h="464820">
                <a:moveTo>
                  <a:pt x="16300" y="0"/>
                </a:moveTo>
                <a:lnTo>
                  <a:pt x="7683" y="2875"/>
                </a:lnTo>
                <a:lnTo>
                  <a:pt x="2030" y="11218"/>
                </a:lnTo>
                <a:lnTo>
                  <a:pt x="0" y="23711"/>
                </a:lnTo>
                <a:lnTo>
                  <a:pt x="0" y="440986"/>
                </a:lnTo>
                <a:lnTo>
                  <a:pt x="2030" y="453485"/>
                </a:lnTo>
                <a:lnTo>
                  <a:pt x="7683" y="461843"/>
                </a:lnTo>
                <a:lnTo>
                  <a:pt x="16300" y="464732"/>
                </a:lnTo>
                <a:lnTo>
                  <a:pt x="27224" y="460828"/>
                </a:lnTo>
                <a:lnTo>
                  <a:pt x="340722" y="252175"/>
                </a:lnTo>
                <a:lnTo>
                  <a:pt x="347996" y="243353"/>
                </a:lnTo>
                <a:lnTo>
                  <a:pt x="349046" y="232369"/>
                </a:lnTo>
                <a:lnTo>
                  <a:pt x="344757" y="221386"/>
                </a:lnTo>
                <a:lnTo>
                  <a:pt x="336010" y="212564"/>
                </a:lnTo>
                <a:lnTo>
                  <a:pt x="27224" y="3910"/>
                </a:lnTo>
                <a:lnTo>
                  <a:pt x="1630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3463677" y="8265046"/>
            <a:ext cx="464820" cy="360045"/>
          </a:xfrm>
          <a:custGeom>
            <a:avLst/>
            <a:gdLst/>
            <a:ahLst/>
            <a:cxnLst/>
            <a:rect l="l" t="t" r="r" b="b"/>
            <a:pathLst>
              <a:path w="464819" h="360045">
                <a:moveTo>
                  <a:pt x="441030" y="0"/>
                </a:moveTo>
                <a:lnTo>
                  <a:pt x="23765" y="0"/>
                </a:lnTo>
                <a:lnTo>
                  <a:pt x="11262" y="2994"/>
                </a:lnTo>
                <a:lnTo>
                  <a:pt x="2902" y="10764"/>
                </a:lnTo>
                <a:lnTo>
                  <a:pt x="0" y="21486"/>
                </a:lnTo>
                <a:lnTo>
                  <a:pt x="3870" y="33339"/>
                </a:lnTo>
                <a:lnTo>
                  <a:pt x="212555" y="348240"/>
                </a:lnTo>
                <a:lnTo>
                  <a:pt x="221361" y="356519"/>
                </a:lnTo>
                <a:lnTo>
                  <a:pt x="232345" y="359766"/>
                </a:lnTo>
                <a:lnTo>
                  <a:pt x="243330" y="357661"/>
                </a:lnTo>
                <a:lnTo>
                  <a:pt x="252135" y="349884"/>
                </a:lnTo>
                <a:lnTo>
                  <a:pt x="460820" y="33339"/>
                </a:lnTo>
                <a:lnTo>
                  <a:pt x="464751" y="21486"/>
                </a:lnTo>
                <a:lnTo>
                  <a:pt x="461880" y="10764"/>
                </a:lnTo>
                <a:lnTo>
                  <a:pt x="453531" y="2994"/>
                </a:lnTo>
                <a:lnTo>
                  <a:pt x="44103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174217" y="7261158"/>
            <a:ext cx="464820" cy="361315"/>
          </a:xfrm>
          <a:custGeom>
            <a:avLst/>
            <a:gdLst/>
            <a:ahLst/>
            <a:cxnLst/>
            <a:rect l="l" t="t" r="r" b="b"/>
            <a:pathLst>
              <a:path w="464820" h="361315">
                <a:moveTo>
                  <a:pt x="232384" y="0"/>
                </a:moveTo>
                <a:lnTo>
                  <a:pt x="221405" y="2243"/>
                </a:lnTo>
                <a:lnTo>
                  <a:pt x="212555" y="10065"/>
                </a:lnTo>
                <a:lnTo>
                  <a:pt x="3870" y="327060"/>
                </a:lnTo>
                <a:lnTo>
                  <a:pt x="0" y="339040"/>
                </a:lnTo>
                <a:lnTo>
                  <a:pt x="2902" y="350050"/>
                </a:lnTo>
                <a:lnTo>
                  <a:pt x="11262" y="358110"/>
                </a:lnTo>
                <a:lnTo>
                  <a:pt x="23765" y="361237"/>
                </a:lnTo>
                <a:lnTo>
                  <a:pt x="441030" y="361237"/>
                </a:lnTo>
                <a:lnTo>
                  <a:pt x="453531" y="358110"/>
                </a:lnTo>
                <a:lnTo>
                  <a:pt x="461880" y="350050"/>
                </a:lnTo>
                <a:lnTo>
                  <a:pt x="464751" y="339040"/>
                </a:lnTo>
                <a:lnTo>
                  <a:pt x="460820" y="327060"/>
                </a:lnTo>
                <a:lnTo>
                  <a:pt x="252135" y="11311"/>
                </a:lnTo>
                <a:lnTo>
                  <a:pt x="243345" y="3100"/>
                </a:lnTo>
                <a:lnTo>
                  <a:pt x="23238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136504" y="1735873"/>
            <a:ext cx="982344" cy="982344"/>
          </a:xfrm>
          <a:custGeom>
            <a:avLst/>
            <a:gdLst/>
            <a:ahLst/>
            <a:cxnLst/>
            <a:rect l="l" t="t" r="r" b="b"/>
            <a:pathLst>
              <a:path w="982345" h="982344">
                <a:moveTo>
                  <a:pt x="490896" y="0"/>
                </a:moveTo>
                <a:lnTo>
                  <a:pt x="443688" y="2252"/>
                </a:lnTo>
                <a:lnTo>
                  <a:pt x="397735" y="8869"/>
                </a:lnTo>
                <a:lnTo>
                  <a:pt x="353245" y="19645"/>
                </a:lnTo>
                <a:lnTo>
                  <a:pt x="310423" y="34372"/>
                </a:lnTo>
                <a:lnTo>
                  <a:pt x="269479" y="52842"/>
                </a:lnTo>
                <a:lnTo>
                  <a:pt x="230618" y="74848"/>
                </a:lnTo>
                <a:lnTo>
                  <a:pt x="194049" y="100183"/>
                </a:lnTo>
                <a:lnTo>
                  <a:pt x="159979" y="128638"/>
                </a:lnTo>
                <a:lnTo>
                  <a:pt x="128614" y="160007"/>
                </a:lnTo>
                <a:lnTo>
                  <a:pt x="100164" y="194082"/>
                </a:lnTo>
                <a:lnTo>
                  <a:pt x="74833" y="230656"/>
                </a:lnTo>
                <a:lnTo>
                  <a:pt x="52831" y="269520"/>
                </a:lnTo>
                <a:lnTo>
                  <a:pt x="34365" y="310468"/>
                </a:lnTo>
                <a:lnTo>
                  <a:pt x="19641" y="353293"/>
                </a:lnTo>
                <a:lnTo>
                  <a:pt x="8867" y="397786"/>
                </a:lnTo>
                <a:lnTo>
                  <a:pt x="2251" y="443740"/>
                </a:lnTo>
                <a:lnTo>
                  <a:pt x="0" y="490948"/>
                </a:lnTo>
                <a:lnTo>
                  <a:pt x="2251" y="538155"/>
                </a:lnTo>
                <a:lnTo>
                  <a:pt x="8867" y="584109"/>
                </a:lnTo>
                <a:lnTo>
                  <a:pt x="19641" y="628600"/>
                </a:lnTo>
                <a:lnTo>
                  <a:pt x="34365" y="671422"/>
                </a:lnTo>
                <a:lnTo>
                  <a:pt x="52831" y="712367"/>
                </a:lnTo>
                <a:lnTo>
                  <a:pt x="74833" y="751228"/>
                </a:lnTo>
                <a:lnTo>
                  <a:pt x="100164" y="787798"/>
                </a:lnTo>
                <a:lnTo>
                  <a:pt x="128614" y="821869"/>
                </a:lnTo>
                <a:lnTo>
                  <a:pt x="159979" y="853235"/>
                </a:lnTo>
                <a:lnTo>
                  <a:pt x="194049" y="881686"/>
                </a:lnTo>
                <a:lnTo>
                  <a:pt x="230618" y="907017"/>
                </a:lnTo>
                <a:lnTo>
                  <a:pt x="269479" y="929020"/>
                </a:lnTo>
                <a:lnTo>
                  <a:pt x="310423" y="947488"/>
                </a:lnTo>
                <a:lnTo>
                  <a:pt x="353245" y="962212"/>
                </a:lnTo>
                <a:lnTo>
                  <a:pt x="397735" y="972986"/>
                </a:lnTo>
                <a:lnTo>
                  <a:pt x="443688" y="979603"/>
                </a:lnTo>
                <a:lnTo>
                  <a:pt x="490896" y="981854"/>
                </a:lnTo>
                <a:lnTo>
                  <a:pt x="538112" y="979603"/>
                </a:lnTo>
                <a:lnTo>
                  <a:pt x="584072" y="972986"/>
                </a:lnTo>
                <a:lnTo>
                  <a:pt x="628570" y="962212"/>
                </a:lnTo>
                <a:lnTo>
                  <a:pt x="671397" y="947488"/>
                </a:lnTo>
                <a:lnTo>
                  <a:pt x="712346" y="929020"/>
                </a:lnTo>
                <a:lnTo>
                  <a:pt x="751211" y="907017"/>
                </a:lnTo>
                <a:lnTo>
                  <a:pt x="787784" y="881686"/>
                </a:lnTo>
                <a:lnTo>
                  <a:pt x="821857" y="853235"/>
                </a:lnTo>
                <a:lnTo>
                  <a:pt x="853224" y="821869"/>
                </a:lnTo>
                <a:lnTo>
                  <a:pt x="881676" y="787798"/>
                </a:lnTo>
                <a:lnTo>
                  <a:pt x="907008" y="751228"/>
                </a:lnTo>
                <a:lnTo>
                  <a:pt x="929011" y="712367"/>
                </a:lnTo>
                <a:lnTo>
                  <a:pt x="947478" y="671422"/>
                </a:lnTo>
                <a:lnTo>
                  <a:pt x="962202" y="628600"/>
                </a:lnTo>
                <a:lnTo>
                  <a:pt x="972976" y="584109"/>
                </a:lnTo>
                <a:lnTo>
                  <a:pt x="979592" y="538155"/>
                </a:lnTo>
                <a:lnTo>
                  <a:pt x="981844" y="490948"/>
                </a:lnTo>
                <a:lnTo>
                  <a:pt x="979592" y="443740"/>
                </a:lnTo>
                <a:lnTo>
                  <a:pt x="972976" y="397786"/>
                </a:lnTo>
                <a:lnTo>
                  <a:pt x="962202" y="353293"/>
                </a:lnTo>
                <a:lnTo>
                  <a:pt x="947478" y="310468"/>
                </a:lnTo>
                <a:lnTo>
                  <a:pt x="929011" y="269520"/>
                </a:lnTo>
                <a:lnTo>
                  <a:pt x="907008" y="230656"/>
                </a:lnTo>
                <a:lnTo>
                  <a:pt x="881676" y="194082"/>
                </a:lnTo>
                <a:lnTo>
                  <a:pt x="853224" y="160007"/>
                </a:lnTo>
                <a:lnTo>
                  <a:pt x="821857" y="128638"/>
                </a:lnTo>
                <a:lnTo>
                  <a:pt x="787784" y="100183"/>
                </a:lnTo>
                <a:lnTo>
                  <a:pt x="751211" y="74848"/>
                </a:lnTo>
                <a:lnTo>
                  <a:pt x="712346" y="52842"/>
                </a:lnTo>
                <a:lnTo>
                  <a:pt x="671397" y="34372"/>
                </a:lnTo>
                <a:lnTo>
                  <a:pt x="628570" y="19645"/>
                </a:lnTo>
                <a:lnTo>
                  <a:pt x="584072" y="8869"/>
                </a:lnTo>
                <a:lnTo>
                  <a:pt x="538112" y="2252"/>
                </a:lnTo>
                <a:lnTo>
                  <a:pt x="490896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056171" y="1655541"/>
            <a:ext cx="1143000" cy="1143000"/>
          </a:xfrm>
          <a:custGeom>
            <a:avLst/>
            <a:gdLst/>
            <a:ahLst/>
            <a:cxnLst/>
            <a:rect l="l" t="t" r="r" b="b"/>
            <a:pathLst>
              <a:path w="1143000" h="1143000">
                <a:moveTo>
                  <a:pt x="571228" y="0"/>
                </a:moveTo>
                <a:lnTo>
                  <a:pt x="524382" y="1893"/>
                </a:lnTo>
                <a:lnTo>
                  <a:pt x="478578" y="7477"/>
                </a:lnTo>
                <a:lnTo>
                  <a:pt x="433963" y="16603"/>
                </a:lnTo>
                <a:lnTo>
                  <a:pt x="390685" y="29125"/>
                </a:lnTo>
                <a:lnTo>
                  <a:pt x="348891" y="44895"/>
                </a:lnTo>
                <a:lnTo>
                  <a:pt x="308727" y="63767"/>
                </a:lnTo>
                <a:lnTo>
                  <a:pt x="270340" y="85593"/>
                </a:lnTo>
                <a:lnTo>
                  <a:pt x="233879" y="110227"/>
                </a:lnTo>
                <a:lnTo>
                  <a:pt x="199489" y="137521"/>
                </a:lnTo>
                <a:lnTo>
                  <a:pt x="167318" y="167328"/>
                </a:lnTo>
                <a:lnTo>
                  <a:pt x="137513" y="199502"/>
                </a:lnTo>
                <a:lnTo>
                  <a:pt x="110221" y="233894"/>
                </a:lnTo>
                <a:lnTo>
                  <a:pt x="85589" y="270359"/>
                </a:lnTo>
                <a:lnTo>
                  <a:pt x="63764" y="308749"/>
                </a:lnTo>
                <a:lnTo>
                  <a:pt x="44893" y="348917"/>
                </a:lnTo>
                <a:lnTo>
                  <a:pt x="29123" y="390716"/>
                </a:lnTo>
                <a:lnTo>
                  <a:pt x="16602" y="433999"/>
                </a:lnTo>
                <a:lnTo>
                  <a:pt x="7477" y="478619"/>
                </a:lnTo>
                <a:lnTo>
                  <a:pt x="1893" y="524428"/>
                </a:lnTo>
                <a:lnTo>
                  <a:pt x="0" y="571281"/>
                </a:lnTo>
                <a:lnTo>
                  <a:pt x="1893" y="618127"/>
                </a:lnTo>
                <a:lnTo>
                  <a:pt x="7477" y="663931"/>
                </a:lnTo>
                <a:lnTo>
                  <a:pt x="16602" y="708546"/>
                </a:lnTo>
                <a:lnTo>
                  <a:pt x="29123" y="751825"/>
                </a:lnTo>
                <a:lnTo>
                  <a:pt x="44893" y="793620"/>
                </a:lnTo>
                <a:lnTo>
                  <a:pt x="63764" y="833784"/>
                </a:lnTo>
                <a:lnTo>
                  <a:pt x="85589" y="872171"/>
                </a:lnTo>
                <a:lnTo>
                  <a:pt x="110221" y="908634"/>
                </a:lnTo>
                <a:lnTo>
                  <a:pt x="137513" y="943024"/>
                </a:lnTo>
                <a:lnTo>
                  <a:pt x="167318" y="975196"/>
                </a:lnTo>
                <a:lnTo>
                  <a:pt x="199489" y="1005002"/>
                </a:lnTo>
                <a:lnTo>
                  <a:pt x="233879" y="1032295"/>
                </a:lnTo>
                <a:lnTo>
                  <a:pt x="270340" y="1056928"/>
                </a:lnTo>
                <a:lnTo>
                  <a:pt x="308727" y="1078753"/>
                </a:lnTo>
                <a:lnTo>
                  <a:pt x="348891" y="1097625"/>
                </a:lnTo>
                <a:lnTo>
                  <a:pt x="390685" y="1113395"/>
                </a:lnTo>
                <a:lnTo>
                  <a:pt x="433963" y="1125916"/>
                </a:lnTo>
                <a:lnTo>
                  <a:pt x="478578" y="1135042"/>
                </a:lnTo>
                <a:lnTo>
                  <a:pt x="524382" y="1140626"/>
                </a:lnTo>
                <a:lnTo>
                  <a:pt x="571228" y="1142520"/>
                </a:lnTo>
                <a:lnTo>
                  <a:pt x="618082" y="1140626"/>
                </a:lnTo>
                <a:lnTo>
                  <a:pt x="663893" y="1135042"/>
                </a:lnTo>
                <a:lnTo>
                  <a:pt x="708513" y="1125916"/>
                </a:lnTo>
                <a:lnTo>
                  <a:pt x="751797" y="1113395"/>
                </a:lnTo>
                <a:lnTo>
                  <a:pt x="793596" y="1097625"/>
                </a:lnTo>
                <a:lnTo>
                  <a:pt x="833764" y="1078753"/>
                </a:lnTo>
                <a:lnTo>
                  <a:pt x="872154" y="1056928"/>
                </a:lnTo>
                <a:lnTo>
                  <a:pt x="908619" y="1032295"/>
                </a:lnTo>
                <a:lnTo>
                  <a:pt x="943011" y="1005002"/>
                </a:lnTo>
                <a:lnTo>
                  <a:pt x="967997" y="981854"/>
                </a:lnTo>
                <a:lnTo>
                  <a:pt x="571228" y="981854"/>
                </a:lnTo>
                <a:lnTo>
                  <a:pt x="523418" y="979087"/>
                </a:lnTo>
                <a:lnTo>
                  <a:pt x="477209" y="970991"/>
                </a:lnTo>
                <a:lnTo>
                  <a:pt x="432912" y="957877"/>
                </a:lnTo>
                <a:lnTo>
                  <a:pt x="390838" y="940056"/>
                </a:lnTo>
                <a:lnTo>
                  <a:pt x="351297" y="917839"/>
                </a:lnTo>
                <a:lnTo>
                  <a:pt x="314600" y="891535"/>
                </a:lnTo>
                <a:lnTo>
                  <a:pt x="281058" y="861456"/>
                </a:lnTo>
                <a:lnTo>
                  <a:pt x="250980" y="827913"/>
                </a:lnTo>
                <a:lnTo>
                  <a:pt x="224677" y="791214"/>
                </a:lnTo>
                <a:lnTo>
                  <a:pt x="202461" y="751673"/>
                </a:lnTo>
                <a:lnTo>
                  <a:pt x="184641" y="709598"/>
                </a:lnTo>
                <a:lnTo>
                  <a:pt x="171528" y="665301"/>
                </a:lnTo>
                <a:lnTo>
                  <a:pt x="163432" y="619091"/>
                </a:lnTo>
                <a:lnTo>
                  <a:pt x="160665" y="571281"/>
                </a:lnTo>
                <a:lnTo>
                  <a:pt x="163432" y="523461"/>
                </a:lnTo>
                <a:lnTo>
                  <a:pt x="171528" y="477245"/>
                </a:lnTo>
                <a:lnTo>
                  <a:pt x="184641" y="432942"/>
                </a:lnTo>
                <a:lnTo>
                  <a:pt x="202461" y="390862"/>
                </a:lnTo>
                <a:lnTo>
                  <a:pt x="224677" y="351316"/>
                </a:lnTo>
                <a:lnTo>
                  <a:pt x="250980" y="314614"/>
                </a:lnTo>
                <a:lnTo>
                  <a:pt x="281058" y="281068"/>
                </a:lnTo>
                <a:lnTo>
                  <a:pt x="314600" y="250987"/>
                </a:lnTo>
                <a:lnTo>
                  <a:pt x="351297" y="224682"/>
                </a:lnTo>
                <a:lnTo>
                  <a:pt x="390838" y="202464"/>
                </a:lnTo>
                <a:lnTo>
                  <a:pt x="432912" y="184643"/>
                </a:lnTo>
                <a:lnTo>
                  <a:pt x="477209" y="171529"/>
                </a:lnTo>
                <a:lnTo>
                  <a:pt x="523418" y="163432"/>
                </a:lnTo>
                <a:lnTo>
                  <a:pt x="571228" y="160665"/>
                </a:lnTo>
                <a:lnTo>
                  <a:pt x="967992" y="160665"/>
                </a:lnTo>
                <a:lnTo>
                  <a:pt x="943011" y="137521"/>
                </a:lnTo>
                <a:lnTo>
                  <a:pt x="908619" y="110227"/>
                </a:lnTo>
                <a:lnTo>
                  <a:pt x="872154" y="85593"/>
                </a:lnTo>
                <a:lnTo>
                  <a:pt x="833764" y="63767"/>
                </a:lnTo>
                <a:lnTo>
                  <a:pt x="793596" y="44895"/>
                </a:lnTo>
                <a:lnTo>
                  <a:pt x="751797" y="29125"/>
                </a:lnTo>
                <a:lnTo>
                  <a:pt x="708513" y="16603"/>
                </a:lnTo>
                <a:lnTo>
                  <a:pt x="663893" y="7477"/>
                </a:lnTo>
                <a:lnTo>
                  <a:pt x="618082" y="1893"/>
                </a:lnTo>
                <a:lnTo>
                  <a:pt x="571228" y="0"/>
                </a:lnTo>
                <a:close/>
              </a:path>
              <a:path w="1143000" h="1143000">
                <a:moveTo>
                  <a:pt x="967992" y="160665"/>
                </a:moveTo>
                <a:lnTo>
                  <a:pt x="571228" y="160665"/>
                </a:lnTo>
                <a:lnTo>
                  <a:pt x="619049" y="163432"/>
                </a:lnTo>
                <a:lnTo>
                  <a:pt x="665267" y="171529"/>
                </a:lnTo>
                <a:lnTo>
                  <a:pt x="709571" y="184643"/>
                </a:lnTo>
                <a:lnTo>
                  <a:pt x="751652" y="202464"/>
                </a:lnTo>
                <a:lnTo>
                  <a:pt x="791198" y="224682"/>
                </a:lnTo>
                <a:lnTo>
                  <a:pt x="827899" y="250987"/>
                </a:lnTo>
                <a:lnTo>
                  <a:pt x="861444" y="281068"/>
                </a:lnTo>
                <a:lnTo>
                  <a:pt x="891525" y="314614"/>
                </a:lnTo>
                <a:lnTo>
                  <a:pt x="917829" y="351316"/>
                </a:lnTo>
                <a:lnTo>
                  <a:pt x="940046" y="390862"/>
                </a:lnTo>
                <a:lnTo>
                  <a:pt x="957867" y="432942"/>
                </a:lnTo>
                <a:lnTo>
                  <a:pt x="970981" y="477245"/>
                </a:lnTo>
                <a:lnTo>
                  <a:pt x="979076" y="523461"/>
                </a:lnTo>
                <a:lnTo>
                  <a:pt x="981844" y="571281"/>
                </a:lnTo>
                <a:lnTo>
                  <a:pt x="979076" y="619091"/>
                </a:lnTo>
                <a:lnTo>
                  <a:pt x="970981" y="665301"/>
                </a:lnTo>
                <a:lnTo>
                  <a:pt x="957867" y="709598"/>
                </a:lnTo>
                <a:lnTo>
                  <a:pt x="940046" y="751673"/>
                </a:lnTo>
                <a:lnTo>
                  <a:pt x="917829" y="791214"/>
                </a:lnTo>
                <a:lnTo>
                  <a:pt x="891525" y="827913"/>
                </a:lnTo>
                <a:lnTo>
                  <a:pt x="861444" y="861456"/>
                </a:lnTo>
                <a:lnTo>
                  <a:pt x="827899" y="891535"/>
                </a:lnTo>
                <a:lnTo>
                  <a:pt x="791198" y="917839"/>
                </a:lnTo>
                <a:lnTo>
                  <a:pt x="751652" y="940056"/>
                </a:lnTo>
                <a:lnTo>
                  <a:pt x="709571" y="957877"/>
                </a:lnTo>
                <a:lnTo>
                  <a:pt x="665267" y="970991"/>
                </a:lnTo>
                <a:lnTo>
                  <a:pt x="619049" y="979087"/>
                </a:lnTo>
                <a:lnTo>
                  <a:pt x="571228" y="981854"/>
                </a:lnTo>
                <a:lnTo>
                  <a:pt x="967997" y="981854"/>
                </a:lnTo>
                <a:lnTo>
                  <a:pt x="1004991" y="943024"/>
                </a:lnTo>
                <a:lnTo>
                  <a:pt x="1032285" y="908634"/>
                </a:lnTo>
                <a:lnTo>
                  <a:pt x="1056918" y="872171"/>
                </a:lnTo>
                <a:lnTo>
                  <a:pt x="1078744" y="833784"/>
                </a:lnTo>
                <a:lnTo>
                  <a:pt x="1097615" y="793620"/>
                </a:lnTo>
                <a:lnTo>
                  <a:pt x="1113385" y="751825"/>
                </a:lnTo>
                <a:lnTo>
                  <a:pt x="1125906" y="708546"/>
                </a:lnTo>
                <a:lnTo>
                  <a:pt x="1135032" y="663931"/>
                </a:lnTo>
                <a:lnTo>
                  <a:pt x="1140615" y="618127"/>
                </a:lnTo>
                <a:lnTo>
                  <a:pt x="1142509" y="571281"/>
                </a:lnTo>
                <a:lnTo>
                  <a:pt x="1140615" y="524428"/>
                </a:lnTo>
                <a:lnTo>
                  <a:pt x="1135032" y="478619"/>
                </a:lnTo>
                <a:lnTo>
                  <a:pt x="1125906" y="433999"/>
                </a:lnTo>
                <a:lnTo>
                  <a:pt x="1113385" y="390716"/>
                </a:lnTo>
                <a:lnTo>
                  <a:pt x="1097615" y="348917"/>
                </a:lnTo>
                <a:lnTo>
                  <a:pt x="1078744" y="308749"/>
                </a:lnTo>
                <a:lnTo>
                  <a:pt x="1056918" y="270359"/>
                </a:lnTo>
                <a:lnTo>
                  <a:pt x="1032285" y="233894"/>
                </a:lnTo>
                <a:lnTo>
                  <a:pt x="1004991" y="199502"/>
                </a:lnTo>
                <a:lnTo>
                  <a:pt x="975184" y="167328"/>
                </a:lnTo>
                <a:lnTo>
                  <a:pt x="967992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280616" y="4007490"/>
            <a:ext cx="1004569" cy="964565"/>
          </a:xfrm>
          <a:custGeom>
            <a:avLst/>
            <a:gdLst/>
            <a:ahLst/>
            <a:cxnLst/>
            <a:rect l="l" t="t" r="r" b="b"/>
            <a:pathLst>
              <a:path w="1004570" h="964564">
                <a:moveTo>
                  <a:pt x="924621" y="0"/>
                </a:moveTo>
                <a:lnTo>
                  <a:pt x="79526" y="0"/>
                </a:lnTo>
                <a:lnTo>
                  <a:pt x="48582" y="6251"/>
                </a:lnTo>
                <a:lnTo>
                  <a:pt x="23302" y="23299"/>
                </a:lnTo>
                <a:lnTo>
                  <a:pt x="6253" y="48578"/>
                </a:lnTo>
                <a:lnTo>
                  <a:pt x="0" y="79526"/>
                </a:lnTo>
                <a:lnTo>
                  <a:pt x="0" y="884444"/>
                </a:lnTo>
                <a:lnTo>
                  <a:pt x="6253" y="915392"/>
                </a:lnTo>
                <a:lnTo>
                  <a:pt x="23302" y="940671"/>
                </a:lnTo>
                <a:lnTo>
                  <a:pt x="48582" y="957718"/>
                </a:lnTo>
                <a:lnTo>
                  <a:pt x="79526" y="963970"/>
                </a:lnTo>
                <a:lnTo>
                  <a:pt x="924621" y="963970"/>
                </a:lnTo>
                <a:lnTo>
                  <a:pt x="955564" y="957718"/>
                </a:lnTo>
                <a:lnTo>
                  <a:pt x="980844" y="940671"/>
                </a:lnTo>
                <a:lnTo>
                  <a:pt x="997894" y="915392"/>
                </a:lnTo>
                <a:lnTo>
                  <a:pt x="1004147" y="884444"/>
                </a:lnTo>
                <a:lnTo>
                  <a:pt x="1004147" y="79526"/>
                </a:lnTo>
                <a:lnTo>
                  <a:pt x="997894" y="48578"/>
                </a:lnTo>
                <a:lnTo>
                  <a:pt x="980844" y="23299"/>
                </a:lnTo>
                <a:lnTo>
                  <a:pt x="955564" y="6251"/>
                </a:lnTo>
                <a:lnTo>
                  <a:pt x="924621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00283" y="3927157"/>
            <a:ext cx="1165225" cy="1165225"/>
          </a:xfrm>
          <a:custGeom>
            <a:avLst/>
            <a:gdLst/>
            <a:ahLst/>
            <a:cxnLst/>
            <a:rect l="l" t="t" r="r" b="b"/>
            <a:pathLst>
              <a:path w="1165225" h="1165225">
                <a:moveTo>
                  <a:pt x="1002534" y="0"/>
                </a:moveTo>
                <a:lnTo>
                  <a:pt x="159063" y="0"/>
                </a:lnTo>
                <a:lnTo>
                  <a:pt x="116471" y="6729"/>
                </a:lnTo>
                <a:lnTo>
                  <a:pt x="78388" y="25402"/>
                </a:lnTo>
                <a:lnTo>
                  <a:pt x="46257" y="53744"/>
                </a:lnTo>
                <a:lnTo>
                  <a:pt x="21520" y="89480"/>
                </a:lnTo>
                <a:lnTo>
                  <a:pt x="5620" y="130335"/>
                </a:lnTo>
                <a:lnTo>
                  <a:pt x="5" y="173994"/>
                </a:lnTo>
                <a:lnTo>
                  <a:pt x="0" y="995226"/>
                </a:lnTo>
                <a:lnTo>
                  <a:pt x="5620" y="1038592"/>
                </a:lnTo>
                <a:lnTo>
                  <a:pt x="21520" y="1078621"/>
                </a:lnTo>
                <a:lnTo>
                  <a:pt x="46257" y="1113284"/>
                </a:lnTo>
                <a:lnTo>
                  <a:pt x="78388" y="1140553"/>
                </a:lnTo>
                <a:lnTo>
                  <a:pt x="116471" y="1158402"/>
                </a:lnTo>
                <a:lnTo>
                  <a:pt x="159063" y="1164802"/>
                </a:lnTo>
                <a:lnTo>
                  <a:pt x="1002534" y="1164802"/>
                </a:lnTo>
                <a:lnTo>
                  <a:pt x="1045364" y="1158402"/>
                </a:lnTo>
                <a:lnTo>
                  <a:pt x="1084042" y="1140553"/>
                </a:lnTo>
                <a:lnTo>
                  <a:pt x="1116947" y="1113284"/>
                </a:lnTo>
                <a:lnTo>
                  <a:pt x="1142458" y="1078621"/>
                </a:lnTo>
                <a:lnTo>
                  <a:pt x="1158953" y="1038592"/>
                </a:lnTo>
                <a:lnTo>
                  <a:pt x="1163608" y="1004136"/>
                </a:lnTo>
                <a:lnTo>
                  <a:pt x="160665" y="1004136"/>
                </a:lnTo>
                <a:lnTo>
                  <a:pt x="160665" y="160654"/>
                </a:lnTo>
                <a:lnTo>
                  <a:pt x="1163018" y="160654"/>
                </a:lnTo>
                <a:lnTo>
                  <a:pt x="1158953" y="130335"/>
                </a:lnTo>
                <a:lnTo>
                  <a:pt x="1142458" y="89480"/>
                </a:lnTo>
                <a:lnTo>
                  <a:pt x="1116947" y="53744"/>
                </a:lnTo>
                <a:lnTo>
                  <a:pt x="1084042" y="25402"/>
                </a:lnTo>
                <a:lnTo>
                  <a:pt x="1045364" y="6729"/>
                </a:lnTo>
                <a:lnTo>
                  <a:pt x="1002534" y="0"/>
                </a:lnTo>
                <a:close/>
              </a:path>
              <a:path w="1165225" h="1165225">
                <a:moveTo>
                  <a:pt x="1163018" y="160654"/>
                </a:moveTo>
                <a:lnTo>
                  <a:pt x="1004147" y="160654"/>
                </a:lnTo>
                <a:lnTo>
                  <a:pt x="1004147" y="1004136"/>
                </a:lnTo>
                <a:lnTo>
                  <a:pt x="1163608" y="1004136"/>
                </a:lnTo>
                <a:lnTo>
                  <a:pt x="1164812" y="995226"/>
                </a:lnTo>
                <a:lnTo>
                  <a:pt x="1164807" y="173994"/>
                </a:lnTo>
                <a:lnTo>
                  <a:pt x="1163018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570064" y="4007490"/>
            <a:ext cx="1004569" cy="964565"/>
          </a:xfrm>
          <a:custGeom>
            <a:avLst/>
            <a:gdLst/>
            <a:ahLst/>
            <a:cxnLst/>
            <a:rect l="l" t="t" r="r" b="b"/>
            <a:pathLst>
              <a:path w="1004570" h="964564">
                <a:moveTo>
                  <a:pt x="924589" y="0"/>
                </a:moveTo>
                <a:lnTo>
                  <a:pt x="79526" y="0"/>
                </a:lnTo>
                <a:lnTo>
                  <a:pt x="48578" y="6251"/>
                </a:lnTo>
                <a:lnTo>
                  <a:pt x="23299" y="23299"/>
                </a:lnTo>
                <a:lnTo>
                  <a:pt x="6251" y="48578"/>
                </a:lnTo>
                <a:lnTo>
                  <a:pt x="0" y="79526"/>
                </a:lnTo>
                <a:lnTo>
                  <a:pt x="0" y="884444"/>
                </a:lnTo>
                <a:lnTo>
                  <a:pt x="6251" y="915392"/>
                </a:lnTo>
                <a:lnTo>
                  <a:pt x="23299" y="940671"/>
                </a:lnTo>
                <a:lnTo>
                  <a:pt x="48578" y="957718"/>
                </a:lnTo>
                <a:lnTo>
                  <a:pt x="79526" y="963970"/>
                </a:lnTo>
                <a:lnTo>
                  <a:pt x="924589" y="963970"/>
                </a:lnTo>
                <a:lnTo>
                  <a:pt x="955532" y="957718"/>
                </a:lnTo>
                <a:lnTo>
                  <a:pt x="980831" y="940671"/>
                </a:lnTo>
                <a:lnTo>
                  <a:pt x="997903" y="915392"/>
                </a:lnTo>
                <a:lnTo>
                  <a:pt x="1004168" y="884444"/>
                </a:lnTo>
                <a:lnTo>
                  <a:pt x="1004168" y="79526"/>
                </a:lnTo>
                <a:lnTo>
                  <a:pt x="997903" y="48578"/>
                </a:lnTo>
                <a:lnTo>
                  <a:pt x="980831" y="23299"/>
                </a:lnTo>
                <a:lnTo>
                  <a:pt x="955532" y="6251"/>
                </a:lnTo>
                <a:lnTo>
                  <a:pt x="924589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489731" y="3927157"/>
            <a:ext cx="1165225" cy="1165225"/>
          </a:xfrm>
          <a:custGeom>
            <a:avLst/>
            <a:gdLst/>
            <a:ahLst/>
            <a:cxnLst/>
            <a:rect l="l" t="t" r="r" b="b"/>
            <a:pathLst>
              <a:path w="1165225" h="1165225">
                <a:moveTo>
                  <a:pt x="984713" y="0"/>
                </a:moveTo>
                <a:lnTo>
                  <a:pt x="141178" y="0"/>
                </a:lnTo>
                <a:lnTo>
                  <a:pt x="92427" y="9581"/>
                </a:lnTo>
                <a:lnTo>
                  <a:pt x="53156" y="35706"/>
                </a:lnTo>
                <a:lnTo>
                  <a:pt x="24143" y="74444"/>
                </a:lnTo>
                <a:lnTo>
                  <a:pt x="6165" y="121864"/>
                </a:lnTo>
                <a:lnTo>
                  <a:pt x="4" y="173994"/>
                </a:lnTo>
                <a:lnTo>
                  <a:pt x="0" y="995226"/>
                </a:lnTo>
                <a:lnTo>
                  <a:pt x="6165" y="1046930"/>
                </a:lnTo>
                <a:lnTo>
                  <a:pt x="24143" y="1093243"/>
                </a:lnTo>
                <a:lnTo>
                  <a:pt x="53156" y="1130662"/>
                </a:lnTo>
                <a:lnTo>
                  <a:pt x="92427" y="1155683"/>
                </a:lnTo>
                <a:lnTo>
                  <a:pt x="141178" y="1164802"/>
                </a:lnTo>
                <a:lnTo>
                  <a:pt x="984713" y="1164802"/>
                </a:lnTo>
                <a:lnTo>
                  <a:pt x="1028848" y="1158402"/>
                </a:lnTo>
                <a:lnTo>
                  <a:pt x="1070822" y="1140553"/>
                </a:lnTo>
                <a:lnTo>
                  <a:pt x="1108021" y="1113284"/>
                </a:lnTo>
                <a:lnTo>
                  <a:pt x="1137828" y="1078621"/>
                </a:lnTo>
                <a:lnTo>
                  <a:pt x="1157630" y="1038592"/>
                </a:lnTo>
                <a:lnTo>
                  <a:pt x="1163337" y="1004136"/>
                </a:lnTo>
                <a:lnTo>
                  <a:pt x="160665" y="1004136"/>
                </a:lnTo>
                <a:lnTo>
                  <a:pt x="160665" y="160654"/>
                </a:lnTo>
                <a:lnTo>
                  <a:pt x="1162613" y="160654"/>
                </a:lnTo>
                <a:lnTo>
                  <a:pt x="1157630" y="130335"/>
                </a:lnTo>
                <a:lnTo>
                  <a:pt x="1137828" y="89480"/>
                </a:lnTo>
                <a:lnTo>
                  <a:pt x="1108021" y="53744"/>
                </a:lnTo>
                <a:lnTo>
                  <a:pt x="1070822" y="25402"/>
                </a:lnTo>
                <a:lnTo>
                  <a:pt x="1028848" y="6729"/>
                </a:lnTo>
                <a:lnTo>
                  <a:pt x="984713" y="0"/>
                </a:lnTo>
                <a:close/>
              </a:path>
              <a:path w="1165225" h="1165225">
                <a:moveTo>
                  <a:pt x="1162613" y="160654"/>
                </a:moveTo>
                <a:lnTo>
                  <a:pt x="963970" y="160654"/>
                </a:lnTo>
                <a:lnTo>
                  <a:pt x="963970" y="1004136"/>
                </a:lnTo>
                <a:lnTo>
                  <a:pt x="1163337" y="1004136"/>
                </a:lnTo>
                <a:lnTo>
                  <a:pt x="1164812" y="995226"/>
                </a:lnTo>
                <a:lnTo>
                  <a:pt x="1164805" y="173994"/>
                </a:lnTo>
                <a:lnTo>
                  <a:pt x="1162613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445418" y="1718042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4">
                <a:moveTo>
                  <a:pt x="883648" y="0"/>
                </a:moveTo>
                <a:lnTo>
                  <a:pt x="80332" y="0"/>
                </a:lnTo>
                <a:lnTo>
                  <a:pt x="49059" y="6310"/>
                </a:lnTo>
                <a:lnTo>
                  <a:pt x="23525" y="23521"/>
                </a:lnTo>
                <a:lnTo>
                  <a:pt x="6311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11" y="914908"/>
                </a:lnTo>
                <a:lnTo>
                  <a:pt x="23525" y="940443"/>
                </a:lnTo>
                <a:lnTo>
                  <a:pt x="49059" y="957665"/>
                </a:lnTo>
                <a:lnTo>
                  <a:pt x="80332" y="963981"/>
                </a:lnTo>
                <a:lnTo>
                  <a:pt x="883648" y="963981"/>
                </a:lnTo>
                <a:lnTo>
                  <a:pt x="914925" y="957665"/>
                </a:lnTo>
                <a:lnTo>
                  <a:pt x="940459" y="940443"/>
                </a:lnTo>
                <a:lnTo>
                  <a:pt x="957670" y="914908"/>
                </a:lnTo>
                <a:lnTo>
                  <a:pt x="963981" y="883648"/>
                </a:lnTo>
                <a:lnTo>
                  <a:pt x="963981" y="80332"/>
                </a:lnTo>
                <a:lnTo>
                  <a:pt x="957670" y="49055"/>
                </a:lnTo>
                <a:lnTo>
                  <a:pt x="940459" y="23521"/>
                </a:lnTo>
                <a:lnTo>
                  <a:pt x="914925" y="6310"/>
                </a:lnTo>
                <a:lnTo>
                  <a:pt x="88364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365096" y="1637709"/>
            <a:ext cx="1125220" cy="1165225"/>
          </a:xfrm>
          <a:custGeom>
            <a:avLst/>
            <a:gdLst/>
            <a:ahLst/>
            <a:cxnLst/>
            <a:rect l="l" t="t" r="r" b="b"/>
            <a:pathLst>
              <a:path w="1125220" h="1165225">
                <a:moveTo>
                  <a:pt x="962368" y="0"/>
                </a:moveTo>
                <a:lnTo>
                  <a:pt x="141178" y="0"/>
                </a:lnTo>
                <a:lnTo>
                  <a:pt x="92423" y="9582"/>
                </a:lnTo>
                <a:lnTo>
                  <a:pt x="53152" y="35709"/>
                </a:lnTo>
                <a:lnTo>
                  <a:pt x="24140" y="74448"/>
                </a:lnTo>
                <a:lnTo>
                  <a:pt x="6164" y="121868"/>
                </a:lnTo>
                <a:lnTo>
                  <a:pt x="0" y="174036"/>
                </a:lnTo>
                <a:lnTo>
                  <a:pt x="0" y="995226"/>
                </a:lnTo>
                <a:lnTo>
                  <a:pt x="6164" y="1046934"/>
                </a:lnTo>
                <a:lnTo>
                  <a:pt x="24140" y="1093248"/>
                </a:lnTo>
                <a:lnTo>
                  <a:pt x="53152" y="1130665"/>
                </a:lnTo>
                <a:lnTo>
                  <a:pt x="92423" y="1155684"/>
                </a:lnTo>
                <a:lnTo>
                  <a:pt x="141178" y="1164802"/>
                </a:lnTo>
                <a:lnTo>
                  <a:pt x="962368" y="1164802"/>
                </a:lnTo>
                <a:lnTo>
                  <a:pt x="1005193" y="1158402"/>
                </a:lnTo>
                <a:lnTo>
                  <a:pt x="1043868" y="1140555"/>
                </a:lnTo>
                <a:lnTo>
                  <a:pt x="1076772" y="1113288"/>
                </a:lnTo>
                <a:lnTo>
                  <a:pt x="1102282" y="1078626"/>
                </a:lnTo>
                <a:lnTo>
                  <a:pt x="1118777" y="1038596"/>
                </a:lnTo>
                <a:lnTo>
                  <a:pt x="1123430" y="1004147"/>
                </a:lnTo>
                <a:lnTo>
                  <a:pt x="160654" y="1004147"/>
                </a:lnTo>
                <a:lnTo>
                  <a:pt x="160654" y="160665"/>
                </a:lnTo>
                <a:lnTo>
                  <a:pt x="1122843" y="160665"/>
                </a:lnTo>
                <a:lnTo>
                  <a:pt x="1118777" y="130339"/>
                </a:lnTo>
                <a:lnTo>
                  <a:pt x="1102282" y="89484"/>
                </a:lnTo>
                <a:lnTo>
                  <a:pt x="1076772" y="53748"/>
                </a:lnTo>
                <a:lnTo>
                  <a:pt x="1043868" y="25405"/>
                </a:lnTo>
                <a:lnTo>
                  <a:pt x="1005193" y="6730"/>
                </a:lnTo>
                <a:lnTo>
                  <a:pt x="962368" y="0"/>
                </a:lnTo>
                <a:close/>
              </a:path>
              <a:path w="1125220" h="1165225">
                <a:moveTo>
                  <a:pt x="1122843" y="160665"/>
                </a:moveTo>
                <a:lnTo>
                  <a:pt x="963970" y="160665"/>
                </a:lnTo>
                <a:lnTo>
                  <a:pt x="963970" y="1004147"/>
                </a:lnTo>
                <a:lnTo>
                  <a:pt x="1123430" y="1004147"/>
                </a:lnTo>
                <a:lnTo>
                  <a:pt x="1124635" y="995226"/>
                </a:lnTo>
                <a:lnTo>
                  <a:pt x="1124635" y="174036"/>
                </a:lnTo>
                <a:lnTo>
                  <a:pt x="1122843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0734856" y="1718042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4">
                <a:moveTo>
                  <a:pt x="883638" y="0"/>
                </a:moveTo>
                <a:lnTo>
                  <a:pt x="80311" y="0"/>
                </a:lnTo>
                <a:lnTo>
                  <a:pt x="49033" y="6310"/>
                </a:lnTo>
                <a:lnTo>
                  <a:pt x="23507" y="23521"/>
                </a:lnTo>
                <a:lnTo>
                  <a:pt x="6305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05" y="914908"/>
                </a:lnTo>
                <a:lnTo>
                  <a:pt x="23507" y="940443"/>
                </a:lnTo>
                <a:lnTo>
                  <a:pt x="49033" y="957665"/>
                </a:lnTo>
                <a:lnTo>
                  <a:pt x="80311" y="963981"/>
                </a:lnTo>
                <a:lnTo>
                  <a:pt x="883638" y="963981"/>
                </a:lnTo>
                <a:lnTo>
                  <a:pt x="914916" y="957665"/>
                </a:lnTo>
                <a:lnTo>
                  <a:pt x="940442" y="940443"/>
                </a:lnTo>
                <a:lnTo>
                  <a:pt x="957644" y="914908"/>
                </a:lnTo>
                <a:lnTo>
                  <a:pt x="963949" y="883648"/>
                </a:lnTo>
                <a:lnTo>
                  <a:pt x="963949" y="80332"/>
                </a:lnTo>
                <a:lnTo>
                  <a:pt x="957644" y="49055"/>
                </a:lnTo>
                <a:lnTo>
                  <a:pt x="940442" y="23521"/>
                </a:lnTo>
                <a:lnTo>
                  <a:pt x="914916" y="6310"/>
                </a:lnTo>
                <a:lnTo>
                  <a:pt x="88363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654545" y="1637709"/>
            <a:ext cx="1125220" cy="1165225"/>
          </a:xfrm>
          <a:custGeom>
            <a:avLst/>
            <a:gdLst/>
            <a:ahLst/>
            <a:cxnLst/>
            <a:rect l="l" t="t" r="r" b="b"/>
            <a:pathLst>
              <a:path w="1125220" h="1165225">
                <a:moveTo>
                  <a:pt x="962379" y="0"/>
                </a:moveTo>
                <a:lnTo>
                  <a:pt x="141147" y="0"/>
                </a:lnTo>
                <a:lnTo>
                  <a:pt x="92411" y="9582"/>
                </a:lnTo>
                <a:lnTo>
                  <a:pt x="53150" y="35709"/>
                </a:lnTo>
                <a:lnTo>
                  <a:pt x="24141" y="74448"/>
                </a:lnTo>
                <a:lnTo>
                  <a:pt x="6165" y="121868"/>
                </a:lnTo>
                <a:lnTo>
                  <a:pt x="0" y="174036"/>
                </a:lnTo>
                <a:lnTo>
                  <a:pt x="0" y="995226"/>
                </a:lnTo>
                <a:lnTo>
                  <a:pt x="6165" y="1046934"/>
                </a:lnTo>
                <a:lnTo>
                  <a:pt x="24141" y="1093248"/>
                </a:lnTo>
                <a:lnTo>
                  <a:pt x="53150" y="1130665"/>
                </a:lnTo>
                <a:lnTo>
                  <a:pt x="92411" y="1155684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95" y="1158402"/>
                </a:lnTo>
                <a:lnTo>
                  <a:pt x="1043873" y="1140555"/>
                </a:lnTo>
                <a:lnTo>
                  <a:pt x="1076786" y="1113288"/>
                </a:lnTo>
                <a:lnTo>
                  <a:pt x="1102308" y="1078626"/>
                </a:lnTo>
                <a:lnTo>
                  <a:pt x="1118814" y="1038596"/>
                </a:lnTo>
                <a:lnTo>
                  <a:pt x="1123471" y="1004147"/>
                </a:lnTo>
                <a:lnTo>
                  <a:pt x="160623" y="1004147"/>
                </a:lnTo>
                <a:lnTo>
                  <a:pt x="160623" y="160665"/>
                </a:lnTo>
                <a:lnTo>
                  <a:pt x="1122883" y="160665"/>
                </a:lnTo>
                <a:lnTo>
                  <a:pt x="1118814" y="130339"/>
                </a:lnTo>
                <a:lnTo>
                  <a:pt x="1102308" y="89484"/>
                </a:lnTo>
                <a:lnTo>
                  <a:pt x="1076786" y="53748"/>
                </a:lnTo>
                <a:lnTo>
                  <a:pt x="1043873" y="25405"/>
                </a:lnTo>
                <a:lnTo>
                  <a:pt x="1005195" y="6730"/>
                </a:lnTo>
                <a:lnTo>
                  <a:pt x="962379" y="0"/>
                </a:lnTo>
                <a:close/>
              </a:path>
              <a:path w="1125220" h="1165225">
                <a:moveTo>
                  <a:pt x="1122883" y="160665"/>
                </a:moveTo>
                <a:lnTo>
                  <a:pt x="963949" y="160665"/>
                </a:lnTo>
                <a:lnTo>
                  <a:pt x="963949" y="1004147"/>
                </a:lnTo>
                <a:lnTo>
                  <a:pt x="1123471" y="1004147"/>
                </a:lnTo>
                <a:lnTo>
                  <a:pt x="1124677" y="995226"/>
                </a:lnTo>
                <a:lnTo>
                  <a:pt x="1124677" y="174036"/>
                </a:lnTo>
                <a:lnTo>
                  <a:pt x="1122883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445418" y="6296928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5">
                <a:moveTo>
                  <a:pt x="883648" y="0"/>
                </a:moveTo>
                <a:lnTo>
                  <a:pt x="80332" y="0"/>
                </a:lnTo>
                <a:lnTo>
                  <a:pt x="49059" y="6310"/>
                </a:lnTo>
                <a:lnTo>
                  <a:pt x="23525" y="23521"/>
                </a:lnTo>
                <a:lnTo>
                  <a:pt x="6311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11" y="914908"/>
                </a:lnTo>
                <a:lnTo>
                  <a:pt x="23525" y="940443"/>
                </a:lnTo>
                <a:lnTo>
                  <a:pt x="49059" y="957665"/>
                </a:lnTo>
                <a:lnTo>
                  <a:pt x="80332" y="963981"/>
                </a:lnTo>
                <a:lnTo>
                  <a:pt x="883648" y="963981"/>
                </a:lnTo>
                <a:lnTo>
                  <a:pt x="914925" y="957665"/>
                </a:lnTo>
                <a:lnTo>
                  <a:pt x="940459" y="940443"/>
                </a:lnTo>
                <a:lnTo>
                  <a:pt x="957670" y="914908"/>
                </a:lnTo>
                <a:lnTo>
                  <a:pt x="963981" y="883648"/>
                </a:lnTo>
                <a:lnTo>
                  <a:pt x="963981" y="80332"/>
                </a:lnTo>
                <a:lnTo>
                  <a:pt x="957670" y="49055"/>
                </a:lnTo>
                <a:lnTo>
                  <a:pt x="940459" y="23521"/>
                </a:lnTo>
                <a:lnTo>
                  <a:pt x="914925" y="6310"/>
                </a:lnTo>
                <a:lnTo>
                  <a:pt x="88364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365096" y="6216596"/>
            <a:ext cx="1125220" cy="1165225"/>
          </a:xfrm>
          <a:custGeom>
            <a:avLst/>
            <a:gdLst/>
            <a:ahLst/>
            <a:cxnLst/>
            <a:rect l="l" t="t" r="r" b="b"/>
            <a:pathLst>
              <a:path w="1125220" h="1165225">
                <a:moveTo>
                  <a:pt x="962368" y="0"/>
                </a:moveTo>
                <a:lnTo>
                  <a:pt x="141178" y="0"/>
                </a:lnTo>
                <a:lnTo>
                  <a:pt x="92423" y="9582"/>
                </a:lnTo>
                <a:lnTo>
                  <a:pt x="53152" y="35709"/>
                </a:lnTo>
                <a:lnTo>
                  <a:pt x="24140" y="74448"/>
                </a:lnTo>
                <a:lnTo>
                  <a:pt x="6164" y="121868"/>
                </a:lnTo>
                <a:lnTo>
                  <a:pt x="0" y="174036"/>
                </a:lnTo>
                <a:lnTo>
                  <a:pt x="0" y="995226"/>
                </a:lnTo>
                <a:lnTo>
                  <a:pt x="6164" y="1046934"/>
                </a:lnTo>
                <a:lnTo>
                  <a:pt x="24140" y="1093248"/>
                </a:lnTo>
                <a:lnTo>
                  <a:pt x="53152" y="1130665"/>
                </a:lnTo>
                <a:lnTo>
                  <a:pt x="92423" y="1155684"/>
                </a:lnTo>
                <a:lnTo>
                  <a:pt x="141178" y="1164802"/>
                </a:lnTo>
                <a:lnTo>
                  <a:pt x="962368" y="1164802"/>
                </a:lnTo>
                <a:lnTo>
                  <a:pt x="1005193" y="1158402"/>
                </a:lnTo>
                <a:lnTo>
                  <a:pt x="1043868" y="1140555"/>
                </a:lnTo>
                <a:lnTo>
                  <a:pt x="1076772" y="1113288"/>
                </a:lnTo>
                <a:lnTo>
                  <a:pt x="1102282" y="1078626"/>
                </a:lnTo>
                <a:lnTo>
                  <a:pt x="1118777" y="1038596"/>
                </a:lnTo>
                <a:lnTo>
                  <a:pt x="1123430" y="1004147"/>
                </a:lnTo>
                <a:lnTo>
                  <a:pt x="160654" y="1004147"/>
                </a:lnTo>
                <a:lnTo>
                  <a:pt x="160654" y="160665"/>
                </a:lnTo>
                <a:lnTo>
                  <a:pt x="1122843" y="160665"/>
                </a:lnTo>
                <a:lnTo>
                  <a:pt x="1118777" y="130339"/>
                </a:lnTo>
                <a:lnTo>
                  <a:pt x="1102282" y="89484"/>
                </a:lnTo>
                <a:lnTo>
                  <a:pt x="1076772" y="53748"/>
                </a:lnTo>
                <a:lnTo>
                  <a:pt x="1043868" y="25405"/>
                </a:lnTo>
                <a:lnTo>
                  <a:pt x="1005193" y="6730"/>
                </a:lnTo>
                <a:lnTo>
                  <a:pt x="962368" y="0"/>
                </a:lnTo>
                <a:close/>
              </a:path>
              <a:path w="1125220" h="1165225">
                <a:moveTo>
                  <a:pt x="1122843" y="160665"/>
                </a:moveTo>
                <a:lnTo>
                  <a:pt x="963970" y="160665"/>
                </a:lnTo>
                <a:lnTo>
                  <a:pt x="963970" y="1004147"/>
                </a:lnTo>
                <a:lnTo>
                  <a:pt x="1123430" y="1004147"/>
                </a:lnTo>
                <a:lnTo>
                  <a:pt x="1124635" y="995226"/>
                </a:lnTo>
                <a:lnTo>
                  <a:pt x="1124635" y="174036"/>
                </a:lnTo>
                <a:lnTo>
                  <a:pt x="1122843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734856" y="6296928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5">
                <a:moveTo>
                  <a:pt x="883638" y="0"/>
                </a:moveTo>
                <a:lnTo>
                  <a:pt x="80311" y="0"/>
                </a:lnTo>
                <a:lnTo>
                  <a:pt x="49033" y="6310"/>
                </a:lnTo>
                <a:lnTo>
                  <a:pt x="23507" y="23521"/>
                </a:lnTo>
                <a:lnTo>
                  <a:pt x="6305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05" y="914908"/>
                </a:lnTo>
                <a:lnTo>
                  <a:pt x="23507" y="940443"/>
                </a:lnTo>
                <a:lnTo>
                  <a:pt x="49033" y="957665"/>
                </a:lnTo>
                <a:lnTo>
                  <a:pt x="80311" y="963981"/>
                </a:lnTo>
                <a:lnTo>
                  <a:pt x="883638" y="963981"/>
                </a:lnTo>
                <a:lnTo>
                  <a:pt x="914916" y="957665"/>
                </a:lnTo>
                <a:lnTo>
                  <a:pt x="940442" y="940443"/>
                </a:lnTo>
                <a:lnTo>
                  <a:pt x="957644" y="914908"/>
                </a:lnTo>
                <a:lnTo>
                  <a:pt x="963949" y="883648"/>
                </a:lnTo>
                <a:lnTo>
                  <a:pt x="963949" y="80332"/>
                </a:lnTo>
                <a:lnTo>
                  <a:pt x="957644" y="49055"/>
                </a:lnTo>
                <a:lnTo>
                  <a:pt x="940442" y="23521"/>
                </a:lnTo>
                <a:lnTo>
                  <a:pt x="914916" y="6310"/>
                </a:lnTo>
                <a:lnTo>
                  <a:pt x="88363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654545" y="6216596"/>
            <a:ext cx="1125220" cy="1165225"/>
          </a:xfrm>
          <a:custGeom>
            <a:avLst/>
            <a:gdLst/>
            <a:ahLst/>
            <a:cxnLst/>
            <a:rect l="l" t="t" r="r" b="b"/>
            <a:pathLst>
              <a:path w="1125220" h="1165225">
                <a:moveTo>
                  <a:pt x="962379" y="0"/>
                </a:moveTo>
                <a:lnTo>
                  <a:pt x="141147" y="0"/>
                </a:lnTo>
                <a:lnTo>
                  <a:pt x="92411" y="9582"/>
                </a:lnTo>
                <a:lnTo>
                  <a:pt x="53150" y="35709"/>
                </a:lnTo>
                <a:lnTo>
                  <a:pt x="24141" y="74448"/>
                </a:lnTo>
                <a:lnTo>
                  <a:pt x="6165" y="121868"/>
                </a:lnTo>
                <a:lnTo>
                  <a:pt x="0" y="174036"/>
                </a:lnTo>
                <a:lnTo>
                  <a:pt x="0" y="995226"/>
                </a:lnTo>
                <a:lnTo>
                  <a:pt x="6165" y="1046934"/>
                </a:lnTo>
                <a:lnTo>
                  <a:pt x="24141" y="1093248"/>
                </a:lnTo>
                <a:lnTo>
                  <a:pt x="53150" y="1130665"/>
                </a:lnTo>
                <a:lnTo>
                  <a:pt x="92411" y="1155684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95" y="1158402"/>
                </a:lnTo>
                <a:lnTo>
                  <a:pt x="1043873" y="1140555"/>
                </a:lnTo>
                <a:lnTo>
                  <a:pt x="1076786" y="1113288"/>
                </a:lnTo>
                <a:lnTo>
                  <a:pt x="1102308" y="1078626"/>
                </a:lnTo>
                <a:lnTo>
                  <a:pt x="1118814" y="1038596"/>
                </a:lnTo>
                <a:lnTo>
                  <a:pt x="1123471" y="1004147"/>
                </a:lnTo>
                <a:lnTo>
                  <a:pt x="160623" y="1004147"/>
                </a:lnTo>
                <a:lnTo>
                  <a:pt x="160623" y="160665"/>
                </a:lnTo>
                <a:lnTo>
                  <a:pt x="1122883" y="160665"/>
                </a:lnTo>
                <a:lnTo>
                  <a:pt x="1118814" y="130339"/>
                </a:lnTo>
                <a:lnTo>
                  <a:pt x="1102308" y="89484"/>
                </a:lnTo>
                <a:lnTo>
                  <a:pt x="1076786" y="53748"/>
                </a:lnTo>
                <a:lnTo>
                  <a:pt x="1043873" y="25405"/>
                </a:lnTo>
                <a:lnTo>
                  <a:pt x="1005195" y="6730"/>
                </a:lnTo>
                <a:lnTo>
                  <a:pt x="962379" y="0"/>
                </a:lnTo>
                <a:close/>
              </a:path>
              <a:path w="1125220" h="1165225">
                <a:moveTo>
                  <a:pt x="1122883" y="160665"/>
                </a:moveTo>
                <a:lnTo>
                  <a:pt x="963949" y="160665"/>
                </a:lnTo>
                <a:lnTo>
                  <a:pt x="963949" y="1004147"/>
                </a:lnTo>
                <a:lnTo>
                  <a:pt x="1123471" y="1004147"/>
                </a:lnTo>
                <a:lnTo>
                  <a:pt x="1124677" y="995226"/>
                </a:lnTo>
                <a:lnTo>
                  <a:pt x="1124677" y="174036"/>
                </a:lnTo>
                <a:lnTo>
                  <a:pt x="1122883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155980" y="6296928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5">
                <a:moveTo>
                  <a:pt x="883648" y="0"/>
                </a:moveTo>
                <a:lnTo>
                  <a:pt x="80332" y="0"/>
                </a:lnTo>
                <a:lnTo>
                  <a:pt x="49055" y="6310"/>
                </a:lnTo>
                <a:lnTo>
                  <a:pt x="23521" y="23521"/>
                </a:lnTo>
                <a:lnTo>
                  <a:pt x="6310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10" y="914908"/>
                </a:lnTo>
                <a:lnTo>
                  <a:pt x="23521" y="940443"/>
                </a:lnTo>
                <a:lnTo>
                  <a:pt x="49055" y="957665"/>
                </a:lnTo>
                <a:lnTo>
                  <a:pt x="80332" y="963981"/>
                </a:lnTo>
                <a:lnTo>
                  <a:pt x="883648" y="963981"/>
                </a:lnTo>
                <a:lnTo>
                  <a:pt x="914921" y="957665"/>
                </a:lnTo>
                <a:lnTo>
                  <a:pt x="940455" y="940443"/>
                </a:lnTo>
                <a:lnTo>
                  <a:pt x="957669" y="914908"/>
                </a:lnTo>
                <a:lnTo>
                  <a:pt x="963981" y="883648"/>
                </a:lnTo>
                <a:lnTo>
                  <a:pt x="963981" y="80332"/>
                </a:lnTo>
                <a:lnTo>
                  <a:pt x="957669" y="49055"/>
                </a:lnTo>
                <a:lnTo>
                  <a:pt x="940455" y="23521"/>
                </a:lnTo>
                <a:lnTo>
                  <a:pt x="914921" y="6310"/>
                </a:lnTo>
                <a:lnTo>
                  <a:pt x="883648" y="0"/>
                </a:lnTo>
                <a:close/>
              </a:path>
            </a:pathLst>
          </a:custGeom>
          <a:solidFill>
            <a:srgbClr val="50C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075647" y="6216596"/>
            <a:ext cx="1125220" cy="1165225"/>
          </a:xfrm>
          <a:custGeom>
            <a:avLst/>
            <a:gdLst/>
            <a:ahLst/>
            <a:cxnLst/>
            <a:rect l="l" t="t" r="r" b="b"/>
            <a:pathLst>
              <a:path w="1125220" h="1165225">
                <a:moveTo>
                  <a:pt x="962368" y="0"/>
                </a:moveTo>
                <a:lnTo>
                  <a:pt x="141189" y="0"/>
                </a:lnTo>
                <a:lnTo>
                  <a:pt x="92433" y="9118"/>
                </a:lnTo>
                <a:lnTo>
                  <a:pt x="53159" y="34140"/>
                </a:lnTo>
                <a:lnTo>
                  <a:pt x="24144" y="71560"/>
                </a:lnTo>
                <a:lnTo>
                  <a:pt x="6165" y="117877"/>
                </a:lnTo>
                <a:lnTo>
                  <a:pt x="0" y="169586"/>
                </a:lnTo>
                <a:lnTo>
                  <a:pt x="0" y="990765"/>
                </a:lnTo>
                <a:lnTo>
                  <a:pt x="6165" y="1042937"/>
                </a:lnTo>
                <a:lnTo>
                  <a:pt x="24144" y="1090358"/>
                </a:lnTo>
                <a:lnTo>
                  <a:pt x="53159" y="1129095"/>
                </a:lnTo>
                <a:lnTo>
                  <a:pt x="92433" y="1155220"/>
                </a:lnTo>
                <a:lnTo>
                  <a:pt x="141189" y="1164802"/>
                </a:lnTo>
                <a:lnTo>
                  <a:pt x="962368" y="1164802"/>
                </a:lnTo>
                <a:lnTo>
                  <a:pt x="1005197" y="1158072"/>
                </a:lnTo>
                <a:lnTo>
                  <a:pt x="1043873" y="1139399"/>
                </a:lnTo>
                <a:lnTo>
                  <a:pt x="1076776" y="1111057"/>
                </a:lnTo>
                <a:lnTo>
                  <a:pt x="1102284" y="1075321"/>
                </a:lnTo>
                <a:lnTo>
                  <a:pt x="1118777" y="1034466"/>
                </a:lnTo>
                <a:lnTo>
                  <a:pt x="1122842" y="1004147"/>
                </a:lnTo>
                <a:lnTo>
                  <a:pt x="160665" y="1004147"/>
                </a:lnTo>
                <a:lnTo>
                  <a:pt x="160665" y="160665"/>
                </a:lnTo>
                <a:lnTo>
                  <a:pt x="1123430" y="160665"/>
                </a:lnTo>
                <a:lnTo>
                  <a:pt x="1118777" y="126215"/>
                </a:lnTo>
                <a:lnTo>
                  <a:pt x="1102284" y="86183"/>
                </a:lnTo>
                <a:lnTo>
                  <a:pt x="1076776" y="51519"/>
                </a:lnTo>
                <a:lnTo>
                  <a:pt x="1043873" y="24249"/>
                </a:lnTo>
                <a:lnTo>
                  <a:pt x="1005197" y="6400"/>
                </a:lnTo>
                <a:lnTo>
                  <a:pt x="962368" y="0"/>
                </a:lnTo>
                <a:close/>
              </a:path>
              <a:path w="1125220" h="1165225">
                <a:moveTo>
                  <a:pt x="1123430" y="160665"/>
                </a:moveTo>
                <a:lnTo>
                  <a:pt x="963981" y="160665"/>
                </a:lnTo>
                <a:lnTo>
                  <a:pt x="963981" y="1004147"/>
                </a:lnTo>
                <a:lnTo>
                  <a:pt x="1122842" y="1004147"/>
                </a:lnTo>
                <a:lnTo>
                  <a:pt x="1124635" y="990765"/>
                </a:lnTo>
                <a:lnTo>
                  <a:pt x="1124635" y="169586"/>
                </a:lnTo>
                <a:lnTo>
                  <a:pt x="1123430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570064" y="8586366"/>
            <a:ext cx="1004569" cy="964565"/>
          </a:xfrm>
          <a:custGeom>
            <a:avLst/>
            <a:gdLst/>
            <a:ahLst/>
            <a:cxnLst/>
            <a:rect l="l" t="t" r="r" b="b"/>
            <a:pathLst>
              <a:path w="1004570" h="964565">
                <a:moveTo>
                  <a:pt x="925217" y="0"/>
                </a:moveTo>
                <a:lnTo>
                  <a:pt x="78877" y="0"/>
                </a:lnTo>
                <a:lnTo>
                  <a:pt x="48167" y="6197"/>
                </a:lnTo>
                <a:lnTo>
                  <a:pt x="23096" y="23101"/>
                </a:lnTo>
                <a:lnTo>
                  <a:pt x="6196" y="48176"/>
                </a:lnTo>
                <a:lnTo>
                  <a:pt x="0" y="78887"/>
                </a:lnTo>
                <a:lnTo>
                  <a:pt x="0" y="885093"/>
                </a:lnTo>
                <a:lnTo>
                  <a:pt x="6196" y="915804"/>
                </a:lnTo>
                <a:lnTo>
                  <a:pt x="23096" y="940879"/>
                </a:lnTo>
                <a:lnTo>
                  <a:pt x="48167" y="957783"/>
                </a:lnTo>
                <a:lnTo>
                  <a:pt x="78877" y="963981"/>
                </a:lnTo>
                <a:lnTo>
                  <a:pt x="925217" y="963981"/>
                </a:lnTo>
                <a:lnTo>
                  <a:pt x="955930" y="957783"/>
                </a:lnTo>
                <a:lnTo>
                  <a:pt x="981027" y="940879"/>
                </a:lnTo>
                <a:lnTo>
                  <a:pt x="997957" y="915804"/>
                </a:lnTo>
                <a:lnTo>
                  <a:pt x="1004168" y="885093"/>
                </a:lnTo>
                <a:lnTo>
                  <a:pt x="1004168" y="78887"/>
                </a:lnTo>
                <a:lnTo>
                  <a:pt x="997957" y="48176"/>
                </a:lnTo>
                <a:lnTo>
                  <a:pt x="981027" y="23101"/>
                </a:lnTo>
                <a:lnTo>
                  <a:pt x="955930" y="6197"/>
                </a:lnTo>
                <a:lnTo>
                  <a:pt x="925217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449565" y="8506044"/>
            <a:ext cx="1205230" cy="1165225"/>
          </a:xfrm>
          <a:custGeom>
            <a:avLst/>
            <a:gdLst/>
            <a:ahLst/>
            <a:cxnLst/>
            <a:rect l="l" t="t" r="r" b="b"/>
            <a:pathLst>
              <a:path w="1205229" h="1165225">
                <a:moveTo>
                  <a:pt x="1042680" y="0"/>
                </a:moveTo>
                <a:lnTo>
                  <a:pt x="179701" y="0"/>
                </a:lnTo>
                <a:lnTo>
                  <a:pt x="135580" y="6068"/>
                </a:lnTo>
                <a:lnTo>
                  <a:pt x="93676" y="23089"/>
                </a:lnTo>
                <a:lnTo>
                  <a:pt x="56576" y="49283"/>
                </a:lnTo>
                <a:lnTo>
                  <a:pt x="26871" y="82872"/>
                </a:lnTo>
                <a:lnTo>
                  <a:pt x="7149" y="122075"/>
                </a:lnTo>
                <a:lnTo>
                  <a:pt x="0" y="165115"/>
                </a:lnTo>
                <a:lnTo>
                  <a:pt x="0" y="986305"/>
                </a:lnTo>
                <a:lnTo>
                  <a:pt x="7149" y="1030332"/>
                </a:lnTo>
                <a:lnTo>
                  <a:pt x="26871" y="1072013"/>
                </a:lnTo>
                <a:lnTo>
                  <a:pt x="56576" y="1108823"/>
                </a:lnTo>
                <a:lnTo>
                  <a:pt x="93676" y="1138240"/>
                </a:lnTo>
                <a:lnTo>
                  <a:pt x="135580" y="1157741"/>
                </a:lnTo>
                <a:lnTo>
                  <a:pt x="179701" y="1164802"/>
                </a:lnTo>
                <a:lnTo>
                  <a:pt x="1042680" y="1164802"/>
                </a:lnTo>
                <a:lnTo>
                  <a:pt x="1085533" y="1157741"/>
                </a:lnTo>
                <a:lnTo>
                  <a:pt x="1124221" y="1138240"/>
                </a:lnTo>
                <a:lnTo>
                  <a:pt x="1157127" y="1108823"/>
                </a:lnTo>
                <a:lnTo>
                  <a:pt x="1182633" y="1072013"/>
                </a:lnTo>
                <a:lnTo>
                  <a:pt x="1199123" y="1030332"/>
                </a:lnTo>
                <a:lnTo>
                  <a:pt x="1204979" y="986305"/>
                </a:lnTo>
                <a:lnTo>
                  <a:pt x="1204979" y="963970"/>
                </a:lnTo>
                <a:lnTo>
                  <a:pt x="200831" y="963970"/>
                </a:lnTo>
                <a:lnTo>
                  <a:pt x="200831" y="160654"/>
                </a:lnTo>
                <a:lnTo>
                  <a:pt x="1204372" y="160654"/>
                </a:lnTo>
                <a:lnTo>
                  <a:pt x="1199123" y="122075"/>
                </a:lnTo>
                <a:lnTo>
                  <a:pt x="1182633" y="82872"/>
                </a:lnTo>
                <a:lnTo>
                  <a:pt x="1157127" y="49283"/>
                </a:lnTo>
                <a:lnTo>
                  <a:pt x="1124221" y="23089"/>
                </a:lnTo>
                <a:lnTo>
                  <a:pt x="1085533" y="6068"/>
                </a:lnTo>
                <a:lnTo>
                  <a:pt x="1042680" y="0"/>
                </a:lnTo>
                <a:close/>
              </a:path>
              <a:path w="1205229" h="1165225">
                <a:moveTo>
                  <a:pt x="1204372" y="160654"/>
                </a:moveTo>
                <a:lnTo>
                  <a:pt x="1044250" y="160654"/>
                </a:lnTo>
                <a:lnTo>
                  <a:pt x="1044250" y="963970"/>
                </a:lnTo>
                <a:lnTo>
                  <a:pt x="1204979" y="963970"/>
                </a:lnTo>
                <a:lnTo>
                  <a:pt x="1204979" y="165115"/>
                </a:lnTo>
                <a:lnTo>
                  <a:pt x="1204372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80616" y="8586366"/>
            <a:ext cx="1004569" cy="964565"/>
          </a:xfrm>
          <a:custGeom>
            <a:avLst/>
            <a:gdLst/>
            <a:ahLst/>
            <a:cxnLst/>
            <a:rect l="l" t="t" r="r" b="b"/>
            <a:pathLst>
              <a:path w="1004570" h="964565">
                <a:moveTo>
                  <a:pt x="925259" y="0"/>
                </a:moveTo>
                <a:lnTo>
                  <a:pt x="78887" y="0"/>
                </a:lnTo>
                <a:lnTo>
                  <a:pt x="48176" y="6197"/>
                </a:lnTo>
                <a:lnTo>
                  <a:pt x="23101" y="23101"/>
                </a:lnTo>
                <a:lnTo>
                  <a:pt x="6197" y="48176"/>
                </a:lnTo>
                <a:lnTo>
                  <a:pt x="0" y="78887"/>
                </a:lnTo>
                <a:lnTo>
                  <a:pt x="0" y="885093"/>
                </a:lnTo>
                <a:lnTo>
                  <a:pt x="6197" y="915804"/>
                </a:lnTo>
                <a:lnTo>
                  <a:pt x="23101" y="940879"/>
                </a:lnTo>
                <a:lnTo>
                  <a:pt x="48176" y="957783"/>
                </a:lnTo>
                <a:lnTo>
                  <a:pt x="78887" y="963981"/>
                </a:lnTo>
                <a:lnTo>
                  <a:pt x="925259" y="963981"/>
                </a:lnTo>
                <a:lnTo>
                  <a:pt x="955971" y="957783"/>
                </a:lnTo>
                <a:lnTo>
                  <a:pt x="981046" y="940879"/>
                </a:lnTo>
                <a:lnTo>
                  <a:pt x="997949" y="915804"/>
                </a:lnTo>
                <a:lnTo>
                  <a:pt x="1004147" y="885093"/>
                </a:lnTo>
                <a:lnTo>
                  <a:pt x="1004147" y="78887"/>
                </a:lnTo>
                <a:lnTo>
                  <a:pt x="997949" y="48176"/>
                </a:lnTo>
                <a:lnTo>
                  <a:pt x="981046" y="23101"/>
                </a:lnTo>
                <a:lnTo>
                  <a:pt x="955971" y="6197"/>
                </a:lnTo>
                <a:lnTo>
                  <a:pt x="925259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160117" y="8506044"/>
            <a:ext cx="1205230" cy="1165225"/>
          </a:xfrm>
          <a:custGeom>
            <a:avLst/>
            <a:gdLst/>
            <a:ahLst/>
            <a:cxnLst/>
            <a:rect l="l" t="t" r="r" b="b"/>
            <a:pathLst>
              <a:path w="1205229" h="1165225">
                <a:moveTo>
                  <a:pt x="1042701" y="0"/>
                </a:moveTo>
                <a:lnTo>
                  <a:pt x="179711" y="0"/>
                </a:lnTo>
                <a:lnTo>
                  <a:pt x="135590" y="6068"/>
                </a:lnTo>
                <a:lnTo>
                  <a:pt x="93684" y="23089"/>
                </a:lnTo>
                <a:lnTo>
                  <a:pt x="56582" y="49283"/>
                </a:lnTo>
                <a:lnTo>
                  <a:pt x="26874" y="82872"/>
                </a:lnTo>
                <a:lnTo>
                  <a:pt x="7150" y="122075"/>
                </a:lnTo>
                <a:lnTo>
                  <a:pt x="0" y="165115"/>
                </a:lnTo>
                <a:lnTo>
                  <a:pt x="0" y="986305"/>
                </a:lnTo>
                <a:lnTo>
                  <a:pt x="7150" y="1030332"/>
                </a:lnTo>
                <a:lnTo>
                  <a:pt x="26874" y="1072013"/>
                </a:lnTo>
                <a:lnTo>
                  <a:pt x="56582" y="1108823"/>
                </a:lnTo>
                <a:lnTo>
                  <a:pt x="93684" y="1138240"/>
                </a:lnTo>
                <a:lnTo>
                  <a:pt x="135590" y="1157741"/>
                </a:lnTo>
                <a:lnTo>
                  <a:pt x="179711" y="1164802"/>
                </a:lnTo>
                <a:lnTo>
                  <a:pt x="1042701" y="1164802"/>
                </a:lnTo>
                <a:lnTo>
                  <a:pt x="1085530" y="1157741"/>
                </a:lnTo>
                <a:lnTo>
                  <a:pt x="1124208" y="1138240"/>
                </a:lnTo>
                <a:lnTo>
                  <a:pt x="1157113" y="1108823"/>
                </a:lnTo>
                <a:lnTo>
                  <a:pt x="1182624" y="1072013"/>
                </a:lnTo>
                <a:lnTo>
                  <a:pt x="1199120" y="1030332"/>
                </a:lnTo>
                <a:lnTo>
                  <a:pt x="1204979" y="986305"/>
                </a:lnTo>
                <a:lnTo>
                  <a:pt x="1204979" y="963970"/>
                </a:lnTo>
                <a:lnTo>
                  <a:pt x="200831" y="963970"/>
                </a:lnTo>
                <a:lnTo>
                  <a:pt x="200831" y="160654"/>
                </a:lnTo>
                <a:lnTo>
                  <a:pt x="1204371" y="160654"/>
                </a:lnTo>
                <a:lnTo>
                  <a:pt x="1199120" y="122075"/>
                </a:lnTo>
                <a:lnTo>
                  <a:pt x="1182624" y="82872"/>
                </a:lnTo>
                <a:lnTo>
                  <a:pt x="1157113" y="49283"/>
                </a:lnTo>
                <a:lnTo>
                  <a:pt x="1124208" y="23089"/>
                </a:lnTo>
                <a:lnTo>
                  <a:pt x="1085530" y="6068"/>
                </a:lnTo>
                <a:lnTo>
                  <a:pt x="1042701" y="0"/>
                </a:lnTo>
                <a:close/>
              </a:path>
              <a:path w="1205229" h="1165225">
                <a:moveTo>
                  <a:pt x="1204371" y="160654"/>
                </a:moveTo>
                <a:lnTo>
                  <a:pt x="1044313" y="160654"/>
                </a:lnTo>
                <a:lnTo>
                  <a:pt x="1044313" y="963970"/>
                </a:lnTo>
                <a:lnTo>
                  <a:pt x="1204979" y="963970"/>
                </a:lnTo>
                <a:lnTo>
                  <a:pt x="1204979" y="165115"/>
                </a:lnTo>
                <a:lnTo>
                  <a:pt x="1204371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3024315" y="1718042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4">
                <a:moveTo>
                  <a:pt x="884475" y="0"/>
                </a:moveTo>
                <a:lnTo>
                  <a:pt x="79578" y="0"/>
                </a:lnTo>
                <a:lnTo>
                  <a:pt x="48591" y="6253"/>
                </a:lnTo>
                <a:lnTo>
                  <a:pt x="23297" y="23302"/>
                </a:lnTo>
                <a:lnTo>
                  <a:pt x="6249" y="48582"/>
                </a:lnTo>
                <a:lnTo>
                  <a:pt x="0" y="79526"/>
                </a:lnTo>
                <a:lnTo>
                  <a:pt x="0" y="884454"/>
                </a:lnTo>
                <a:lnTo>
                  <a:pt x="6249" y="915398"/>
                </a:lnTo>
                <a:lnTo>
                  <a:pt x="23297" y="940678"/>
                </a:lnTo>
                <a:lnTo>
                  <a:pt x="48591" y="957727"/>
                </a:lnTo>
                <a:lnTo>
                  <a:pt x="79578" y="963981"/>
                </a:lnTo>
                <a:lnTo>
                  <a:pt x="884475" y="963981"/>
                </a:lnTo>
                <a:lnTo>
                  <a:pt x="915402" y="957727"/>
                </a:lnTo>
                <a:lnTo>
                  <a:pt x="940665" y="940678"/>
                </a:lnTo>
                <a:lnTo>
                  <a:pt x="957701" y="915398"/>
                </a:lnTo>
                <a:lnTo>
                  <a:pt x="963949" y="884454"/>
                </a:lnTo>
                <a:lnTo>
                  <a:pt x="963949" y="79526"/>
                </a:lnTo>
                <a:lnTo>
                  <a:pt x="957701" y="48582"/>
                </a:lnTo>
                <a:lnTo>
                  <a:pt x="940665" y="23302"/>
                </a:lnTo>
                <a:lnTo>
                  <a:pt x="915402" y="6253"/>
                </a:lnTo>
                <a:lnTo>
                  <a:pt x="884475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2944003" y="1637709"/>
            <a:ext cx="1124585" cy="1165225"/>
          </a:xfrm>
          <a:custGeom>
            <a:avLst/>
            <a:gdLst/>
            <a:ahLst/>
            <a:cxnLst/>
            <a:rect l="l" t="t" r="r" b="b"/>
            <a:pathLst>
              <a:path w="1124584" h="1165225">
                <a:moveTo>
                  <a:pt x="962379" y="0"/>
                </a:moveTo>
                <a:lnTo>
                  <a:pt x="141147" y="0"/>
                </a:lnTo>
                <a:lnTo>
                  <a:pt x="99897" y="7060"/>
                </a:lnTo>
                <a:lnTo>
                  <a:pt x="65136" y="26561"/>
                </a:lnTo>
                <a:lnTo>
                  <a:pt x="37315" y="55978"/>
                </a:lnTo>
                <a:lnTo>
                  <a:pt x="16885" y="92789"/>
                </a:lnTo>
                <a:lnTo>
                  <a:pt x="4296" y="134469"/>
                </a:lnTo>
                <a:lnTo>
                  <a:pt x="4" y="178455"/>
                </a:lnTo>
                <a:lnTo>
                  <a:pt x="0" y="999686"/>
                </a:lnTo>
                <a:lnTo>
                  <a:pt x="6165" y="1050931"/>
                </a:lnTo>
                <a:lnTo>
                  <a:pt x="24141" y="1096138"/>
                </a:lnTo>
                <a:lnTo>
                  <a:pt x="53150" y="1132235"/>
                </a:lnTo>
                <a:lnTo>
                  <a:pt x="92411" y="1156148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88" y="1158733"/>
                </a:lnTo>
                <a:lnTo>
                  <a:pt x="1043846" y="1141712"/>
                </a:lnTo>
                <a:lnTo>
                  <a:pt x="1076734" y="1115518"/>
                </a:lnTo>
                <a:lnTo>
                  <a:pt x="1102231" y="1081930"/>
                </a:lnTo>
                <a:lnTo>
                  <a:pt x="1118717" y="1042726"/>
                </a:lnTo>
                <a:lnTo>
                  <a:pt x="1123966" y="1004147"/>
                </a:lnTo>
                <a:lnTo>
                  <a:pt x="160623" y="1004147"/>
                </a:lnTo>
                <a:lnTo>
                  <a:pt x="160623" y="160665"/>
                </a:lnTo>
                <a:lnTo>
                  <a:pt x="1122201" y="160665"/>
                </a:lnTo>
                <a:lnTo>
                  <a:pt x="1118717" y="134469"/>
                </a:lnTo>
                <a:lnTo>
                  <a:pt x="1102231" y="92789"/>
                </a:lnTo>
                <a:lnTo>
                  <a:pt x="1076734" y="55978"/>
                </a:lnTo>
                <a:lnTo>
                  <a:pt x="1043846" y="26561"/>
                </a:lnTo>
                <a:lnTo>
                  <a:pt x="1005188" y="7060"/>
                </a:lnTo>
                <a:lnTo>
                  <a:pt x="962379" y="0"/>
                </a:lnTo>
                <a:close/>
              </a:path>
              <a:path w="1124584" h="1165225">
                <a:moveTo>
                  <a:pt x="1122201" y="160665"/>
                </a:moveTo>
                <a:lnTo>
                  <a:pt x="963949" y="160665"/>
                </a:lnTo>
                <a:lnTo>
                  <a:pt x="963949" y="1004147"/>
                </a:lnTo>
                <a:lnTo>
                  <a:pt x="1123966" y="1004147"/>
                </a:lnTo>
                <a:lnTo>
                  <a:pt x="1124573" y="999686"/>
                </a:lnTo>
                <a:lnTo>
                  <a:pt x="1124567" y="178455"/>
                </a:lnTo>
                <a:lnTo>
                  <a:pt x="1122201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024315" y="4007490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4">
                <a:moveTo>
                  <a:pt x="883638" y="0"/>
                </a:moveTo>
                <a:lnTo>
                  <a:pt x="80311" y="0"/>
                </a:lnTo>
                <a:lnTo>
                  <a:pt x="49033" y="6310"/>
                </a:lnTo>
                <a:lnTo>
                  <a:pt x="23507" y="23520"/>
                </a:lnTo>
                <a:lnTo>
                  <a:pt x="6305" y="49050"/>
                </a:lnTo>
                <a:lnTo>
                  <a:pt x="0" y="80322"/>
                </a:lnTo>
                <a:lnTo>
                  <a:pt x="0" y="883638"/>
                </a:lnTo>
                <a:lnTo>
                  <a:pt x="6305" y="914897"/>
                </a:lnTo>
                <a:lnTo>
                  <a:pt x="23507" y="940433"/>
                </a:lnTo>
                <a:lnTo>
                  <a:pt x="49033" y="957654"/>
                </a:lnTo>
                <a:lnTo>
                  <a:pt x="80311" y="963970"/>
                </a:lnTo>
                <a:lnTo>
                  <a:pt x="883638" y="963970"/>
                </a:lnTo>
                <a:lnTo>
                  <a:pt x="914916" y="957654"/>
                </a:lnTo>
                <a:lnTo>
                  <a:pt x="940442" y="940433"/>
                </a:lnTo>
                <a:lnTo>
                  <a:pt x="957644" y="914897"/>
                </a:lnTo>
                <a:lnTo>
                  <a:pt x="963949" y="883638"/>
                </a:lnTo>
                <a:lnTo>
                  <a:pt x="963949" y="80322"/>
                </a:lnTo>
                <a:lnTo>
                  <a:pt x="957644" y="49050"/>
                </a:lnTo>
                <a:lnTo>
                  <a:pt x="940442" y="23520"/>
                </a:lnTo>
                <a:lnTo>
                  <a:pt x="914916" y="6310"/>
                </a:lnTo>
                <a:lnTo>
                  <a:pt x="88363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944003" y="3927157"/>
            <a:ext cx="1124585" cy="1165225"/>
          </a:xfrm>
          <a:custGeom>
            <a:avLst/>
            <a:gdLst/>
            <a:ahLst/>
            <a:cxnLst/>
            <a:rect l="l" t="t" r="r" b="b"/>
            <a:pathLst>
              <a:path w="1124584" h="1165225">
                <a:moveTo>
                  <a:pt x="962379" y="0"/>
                </a:moveTo>
                <a:lnTo>
                  <a:pt x="141147" y="0"/>
                </a:lnTo>
                <a:lnTo>
                  <a:pt x="92411" y="9581"/>
                </a:lnTo>
                <a:lnTo>
                  <a:pt x="53150" y="35706"/>
                </a:lnTo>
                <a:lnTo>
                  <a:pt x="24141" y="74444"/>
                </a:lnTo>
                <a:lnTo>
                  <a:pt x="6165" y="121864"/>
                </a:lnTo>
                <a:lnTo>
                  <a:pt x="0" y="174036"/>
                </a:lnTo>
                <a:lnTo>
                  <a:pt x="0" y="995226"/>
                </a:lnTo>
                <a:lnTo>
                  <a:pt x="6165" y="1046930"/>
                </a:lnTo>
                <a:lnTo>
                  <a:pt x="24141" y="1093243"/>
                </a:lnTo>
                <a:lnTo>
                  <a:pt x="53150" y="1130662"/>
                </a:lnTo>
                <a:lnTo>
                  <a:pt x="92411" y="1155683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88" y="1158402"/>
                </a:lnTo>
                <a:lnTo>
                  <a:pt x="1043846" y="1140553"/>
                </a:lnTo>
                <a:lnTo>
                  <a:pt x="1076734" y="1113284"/>
                </a:lnTo>
                <a:lnTo>
                  <a:pt x="1102231" y="1078621"/>
                </a:lnTo>
                <a:lnTo>
                  <a:pt x="1118717" y="1038592"/>
                </a:lnTo>
                <a:lnTo>
                  <a:pt x="1123369" y="1004136"/>
                </a:lnTo>
                <a:lnTo>
                  <a:pt x="160623" y="1004136"/>
                </a:lnTo>
                <a:lnTo>
                  <a:pt x="160623" y="160654"/>
                </a:lnTo>
                <a:lnTo>
                  <a:pt x="1122780" y="160654"/>
                </a:lnTo>
                <a:lnTo>
                  <a:pt x="1118717" y="130335"/>
                </a:lnTo>
                <a:lnTo>
                  <a:pt x="1102231" y="89480"/>
                </a:lnTo>
                <a:lnTo>
                  <a:pt x="1076734" y="53744"/>
                </a:lnTo>
                <a:lnTo>
                  <a:pt x="1043846" y="25402"/>
                </a:lnTo>
                <a:lnTo>
                  <a:pt x="1005188" y="6729"/>
                </a:lnTo>
                <a:lnTo>
                  <a:pt x="962379" y="0"/>
                </a:lnTo>
                <a:close/>
              </a:path>
              <a:path w="1124584" h="1165225">
                <a:moveTo>
                  <a:pt x="1122780" y="160654"/>
                </a:moveTo>
                <a:lnTo>
                  <a:pt x="963949" y="160654"/>
                </a:lnTo>
                <a:lnTo>
                  <a:pt x="963949" y="1004136"/>
                </a:lnTo>
                <a:lnTo>
                  <a:pt x="1123369" y="1004136"/>
                </a:lnTo>
                <a:lnTo>
                  <a:pt x="1124573" y="995226"/>
                </a:lnTo>
                <a:lnTo>
                  <a:pt x="1124573" y="174036"/>
                </a:lnTo>
                <a:lnTo>
                  <a:pt x="1122780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3024315" y="6296928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5">
                <a:moveTo>
                  <a:pt x="883638" y="0"/>
                </a:moveTo>
                <a:lnTo>
                  <a:pt x="80311" y="0"/>
                </a:lnTo>
                <a:lnTo>
                  <a:pt x="49033" y="6310"/>
                </a:lnTo>
                <a:lnTo>
                  <a:pt x="23507" y="23521"/>
                </a:lnTo>
                <a:lnTo>
                  <a:pt x="6305" y="49055"/>
                </a:lnTo>
                <a:lnTo>
                  <a:pt x="0" y="80332"/>
                </a:lnTo>
                <a:lnTo>
                  <a:pt x="0" y="883648"/>
                </a:lnTo>
                <a:lnTo>
                  <a:pt x="6305" y="914908"/>
                </a:lnTo>
                <a:lnTo>
                  <a:pt x="23507" y="940443"/>
                </a:lnTo>
                <a:lnTo>
                  <a:pt x="49033" y="957665"/>
                </a:lnTo>
                <a:lnTo>
                  <a:pt x="80311" y="963981"/>
                </a:lnTo>
                <a:lnTo>
                  <a:pt x="883638" y="963981"/>
                </a:lnTo>
                <a:lnTo>
                  <a:pt x="914916" y="957665"/>
                </a:lnTo>
                <a:lnTo>
                  <a:pt x="940442" y="940443"/>
                </a:lnTo>
                <a:lnTo>
                  <a:pt x="957644" y="914908"/>
                </a:lnTo>
                <a:lnTo>
                  <a:pt x="963949" y="883648"/>
                </a:lnTo>
                <a:lnTo>
                  <a:pt x="963949" y="80332"/>
                </a:lnTo>
                <a:lnTo>
                  <a:pt x="957644" y="49055"/>
                </a:lnTo>
                <a:lnTo>
                  <a:pt x="940442" y="23521"/>
                </a:lnTo>
                <a:lnTo>
                  <a:pt x="914916" y="6310"/>
                </a:lnTo>
                <a:lnTo>
                  <a:pt x="883638" y="0"/>
                </a:lnTo>
                <a:close/>
              </a:path>
            </a:pathLst>
          </a:custGeom>
          <a:solidFill>
            <a:srgbClr val="50C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944003" y="6216596"/>
            <a:ext cx="1124585" cy="1165225"/>
          </a:xfrm>
          <a:custGeom>
            <a:avLst/>
            <a:gdLst/>
            <a:ahLst/>
            <a:cxnLst/>
            <a:rect l="l" t="t" r="r" b="b"/>
            <a:pathLst>
              <a:path w="1124584" h="1165225">
                <a:moveTo>
                  <a:pt x="962379" y="0"/>
                </a:moveTo>
                <a:lnTo>
                  <a:pt x="141147" y="0"/>
                </a:lnTo>
                <a:lnTo>
                  <a:pt x="92411" y="9118"/>
                </a:lnTo>
                <a:lnTo>
                  <a:pt x="53150" y="34140"/>
                </a:lnTo>
                <a:lnTo>
                  <a:pt x="24141" y="71560"/>
                </a:lnTo>
                <a:lnTo>
                  <a:pt x="6165" y="117877"/>
                </a:lnTo>
                <a:lnTo>
                  <a:pt x="0" y="169586"/>
                </a:lnTo>
                <a:lnTo>
                  <a:pt x="0" y="990765"/>
                </a:lnTo>
                <a:lnTo>
                  <a:pt x="6165" y="1042937"/>
                </a:lnTo>
                <a:lnTo>
                  <a:pt x="24141" y="1090358"/>
                </a:lnTo>
                <a:lnTo>
                  <a:pt x="53150" y="1129095"/>
                </a:lnTo>
                <a:lnTo>
                  <a:pt x="92411" y="1155220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88" y="1158072"/>
                </a:lnTo>
                <a:lnTo>
                  <a:pt x="1043846" y="1139399"/>
                </a:lnTo>
                <a:lnTo>
                  <a:pt x="1076734" y="1111057"/>
                </a:lnTo>
                <a:lnTo>
                  <a:pt x="1102231" y="1075321"/>
                </a:lnTo>
                <a:lnTo>
                  <a:pt x="1118717" y="1034466"/>
                </a:lnTo>
                <a:lnTo>
                  <a:pt x="1122780" y="1004147"/>
                </a:lnTo>
                <a:lnTo>
                  <a:pt x="160623" y="1004147"/>
                </a:lnTo>
                <a:lnTo>
                  <a:pt x="160623" y="160665"/>
                </a:lnTo>
                <a:lnTo>
                  <a:pt x="1123368" y="160665"/>
                </a:lnTo>
                <a:lnTo>
                  <a:pt x="1118717" y="126215"/>
                </a:lnTo>
                <a:lnTo>
                  <a:pt x="1102231" y="86183"/>
                </a:lnTo>
                <a:lnTo>
                  <a:pt x="1076734" y="51519"/>
                </a:lnTo>
                <a:lnTo>
                  <a:pt x="1043846" y="24249"/>
                </a:lnTo>
                <a:lnTo>
                  <a:pt x="1005188" y="6400"/>
                </a:lnTo>
                <a:lnTo>
                  <a:pt x="962379" y="0"/>
                </a:lnTo>
                <a:close/>
              </a:path>
              <a:path w="1124584" h="1165225">
                <a:moveTo>
                  <a:pt x="1123368" y="160665"/>
                </a:moveTo>
                <a:lnTo>
                  <a:pt x="963949" y="160665"/>
                </a:lnTo>
                <a:lnTo>
                  <a:pt x="963949" y="1004147"/>
                </a:lnTo>
                <a:lnTo>
                  <a:pt x="1122780" y="1004147"/>
                </a:lnTo>
                <a:lnTo>
                  <a:pt x="1124573" y="990765"/>
                </a:lnTo>
                <a:lnTo>
                  <a:pt x="1124573" y="169586"/>
                </a:lnTo>
                <a:lnTo>
                  <a:pt x="1123368" y="160665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3024315" y="8586366"/>
            <a:ext cx="964565" cy="964565"/>
          </a:xfrm>
          <a:custGeom>
            <a:avLst/>
            <a:gdLst/>
            <a:ahLst/>
            <a:cxnLst/>
            <a:rect l="l" t="t" r="r" b="b"/>
            <a:pathLst>
              <a:path w="964565" h="964565">
                <a:moveTo>
                  <a:pt x="883638" y="0"/>
                </a:moveTo>
                <a:lnTo>
                  <a:pt x="80311" y="0"/>
                </a:lnTo>
                <a:lnTo>
                  <a:pt x="49033" y="6311"/>
                </a:lnTo>
                <a:lnTo>
                  <a:pt x="23507" y="23525"/>
                </a:lnTo>
                <a:lnTo>
                  <a:pt x="6305" y="49059"/>
                </a:lnTo>
                <a:lnTo>
                  <a:pt x="0" y="80332"/>
                </a:lnTo>
                <a:lnTo>
                  <a:pt x="0" y="883648"/>
                </a:lnTo>
                <a:lnTo>
                  <a:pt x="6305" y="914908"/>
                </a:lnTo>
                <a:lnTo>
                  <a:pt x="23507" y="940443"/>
                </a:lnTo>
                <a:lnTo>
                  <a:pt x="49033" y="957665"/>
                </a:lnTo>
                <a:lnTo>
                  <a:pt x="80311" y="963981"/>
                </a:lnTo>
                <a:lnTo>
                  <a:pt x="883638" y="963981"/>
                </a:lnTo>
                <a:lnTo>
                  <a:pt x="914916" y="957665"/>
                </a:lnTo>
                <a:lnTo>
                  <a:pt x="940442" y="940443"/>
                </a:lnTo>
                <a:lnTo>
                  <a:pt x="957644" y="914908"/>
                </a:lnTo>
                <a:lnTo>
                  <a:pt x="963949" y="883648"/>
                </a:lnTo>
                <a:lnTo>
                  <a:pt x="963949" y="80332"/>
                </a:lnTo>
                <a:lnTo>
                  <a:pt x="957644" y="49059"/>
                </a:lnTo>
                <a:lnTo>
                  <a:pt x="940442" y="23525"/>
                </a:lnTo>
                <a:lnTo>
                  <a:pt x="914916" y="6311"/>
                </a:lnTo>
                <a:lnTo>
                  <a:pt x="883638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944003" y="8506044"/>
            <a:ext cx="1124585" cy="1165225"/>
          </a:xfrm>
          <a:custGeom>
            <a:avLst/>
            <a:gdLst/>
            <a:ahLst/>
            <a:cxnLst/>
            <a:rect l="l" t="t" r="r" b="b"/>
            <a:pathLst>
              <a:path w="1124584" h="1165225">
                <a:moveTo>
                  <a:pt x="962379" y="0"/>
                </a:moveTo>
                <a:lnTo>
                  <a:pt x="141147" y="0"/>
                </a:lnTo>
                <a:lnTo>
                  <a:pt x="92411" y="8653"/>
                </a:lnTo>
                <a:lnTo>
                  <a:pt x="53150" y="32566"/>
                </a:lnTo>
                <a:lnTo>
                  <a:pt x="24141" y="68663"/>
                </a:lnTo>
                <a:lnTo>
                  <a:pt x="6165" y="113870"/>
                </a:lnTo>
                <a:lnTo>
                  <a:pt x="0" y="165115"/>
                </a:lnTo>
                <a:lnTo>
                  <a:pt x="0" y="986305"/>
                </a:lnTo>
                <a:lnTo>
                  <a:pt x="4296" y="1030332"/>
                </a:lnTo>
                <a:lnTo>
                  <a:pt x="16885" y="1072013"/>
                </a:lnTo>
                <a:lnTo>
                  <a:pt x="37315" y="1108823"/>
                </a:lnTo>
                <a:lnTo>
                  <a:pt x="65136" y="1138240"/>
                </a:lnTo>
                <a:lnTo>
                  <a:pt x="99897" y="1157741"/>
                </a:lnTo>
                <a:lnTo>
                  <a:pt x="141147" y="1164802"/>
                </a:lnTo>
                <a:lnTo>
                  <a:pt x="962379" y="1164802"/>
                </a:lnTo>
                <a:lnTo>
                  <a:pt x="1005188" y="1157741"/>
                </a:lnTo>
                <a:lnTo>
                  <a:pt x="1043846" y="1138240"/>
                </a:lnTo>
                <a:lnTo>
                  <a:pt x="1076734" y="1108823"/>
                </a:lnTo>
                <a:lnTo>
                  <a:pt x="1102231" y="1072013"/>
                </a:lnTo>
                <a:lnTo>
                  <a:pt x="1118717" y="1030332"/>
                </a:lnTo>
                <a:lnTo>
                  <a:pt x="1122201" y="1004136"/>
                </a:lnTo>
                <a:lnTo>
                  <a:pt x="160623" y="1004136"/>
                </a:lnTo>
                <a:lnTo>
                  <a:pt x="160623" y="160654"/>
                </a:lnTo>
                <a:lnTo>
                  <a:pt x="1123966" y="160654"/>
                </a:lnTo>
                <a:lnTo>
                  <a:pt x="1118717" y="122075"/>
                </a:lnTo>
                <a:lnTo>
                  <a:pt x="1102231" y="82872"/>
                </a:lnTo>
                <a:lnTo>
                  <a:pt x="1076734" y="49283"/>
                </a:lnTo>
                <a:lnTo>
                  <a:pt x="1043846" y="23089"/>
                </a:lnTo>
                <a:lnTo>
                  <a:pt x="1005188" y="6068"/>
                </a:lnTo>
                <a:lnTo>
                  <a:pt x="962379" y="0"/>
                </a:lnTo>
                <a:close/>
              </a:path>
              <a:path w="1124584" h="1165225">
                <a:moveTo>
                  <a:pt x="1123966" y="160654"/>
                </a:moveTo>
                <a:lnTo>
                  <a:pt x="963949" y="160654"/>
                </a:lnTo>
                <a:lnTo>
                  <a:pt x="963949" y="1004136"/>
                </a:lnTo>
                <a:lnTo>
                  <a:pt x="1122201" y="1004136"/>
                </a:lnTo>
                <a:lnTo>
                  <a:pt x="1124573" y="986305"/>
                </a:lnTo>
                <a:lnTo>
                  <a:pt x="1124573" y="165115"/>
                </a:lnTo>
                <a:lnTo>
                  <a:pt x="1123966" y="16065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142321" y="3190321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358658" y="483707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2607783" y="471142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478843" y="5568458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258954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290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0856079" y="586856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018286" y="7646048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981729" y="411992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125224" y="4339396"/>
            <a:ext cx="2136060" cy="1498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5" name="object 15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88299" y="4866000"/>
            <a:ext cx="5905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>
            <a:off x="4629902" y="4923516"/>
            <a:ext cx="6032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1057255" y="6606500"/>
            <a:ext cx="974090" cy="975360"/>
          </a:xfrm>
          <a:custGeom>
            <a:avLst/>
            <a:gdLst/>
            <a:ahLst/>
            <a:cxnLst/>
            <a:rect l="l" t="t" r="r" b="b"/>
            <a:pathLst>
              <a:path w="974090" h="975359">
                <a:moveTo>
                  <a:pt x="486896" y="0"/>
                </a:moveTo>
                <a:lnTo>
                  <a:pt x="440006" y="2231"/>
                </a:lnTo>
                <a:lnTo>
                  <a:pt x="394378" y="8790"/>
                </a:lnTo>
                <a:lnTo>
                  <a:pt x="350214" y="19472"/>
                </a:lnTo>
                <a:lnTo>
                  <a:pt x="307718" y="34072"/>
                </a:lnTo>
                <a:lnTo>
                  <a:pt x="267096" y="52387"/>
                </a:lnTo>
                <a:lnTo>
                  <a:pt x="228551" y="74212"/>
                </a:lnTo>
                <a:lnTo>
                  <a:pt x="192286" y="99342"/>
                </a:lnTo>
                <a:lnTo>
                  <a:pt x="158507" y="127574"/>
                </a:lnTo>
                <a:lnTo>
                  <a:pt x="127417" y="158704"/>
                </a:lnTo>
                <a:lnTo>
                  <a:pt x="99220" y="192526"/>
                </a:lnTo>
                <a:lnTo>
                  <a:pt x="74121" y="228837"/>
                </a:lnTo>
                <a:lnTo>
                  <a:pt x="52323" y="267432"/>
                </a:lnTo>
                <a:lnTo>
                  <a:pt x="34031" y="308107"/>
                </a:lnTo>
                <a:lnTo>
                  <a:pt x="19448" y="350658"/>
                </a:lnTo>
                <a:lnTo>
                  <a:pt x="8779" y="394881"/>
                </a:lnTo>
                <a:lnTo>
                  <a:pt x="2229" y="440571"/>
                </a:lnTo>
                <a:lnTo>
                  <a:pt x="0" y="487524"/>
                </a:lnTo>
                <a:lnTo>
                  <a:pt x="2229" y="534477"/>
                </a:lnTo>
                <a:lnTo>
                  <a:pt x="8779" y="580167"/>
                </a:lnTo>
                <a:lnTo>
                  <a:pt x="19448" y="624389"/>
                </a:lnTo>
                <a:lnTo>
                  <a:pt x="34031" y="666941"/>
                </a:lnTo>
                <a:lnTo>
                  <a:pt x="52323" y="707616"/>
                </a:lnTo>
                <a:lnTo>
                  <a:pt x="74121" y="746211"/>
                </a:lnTo>
                <a:lnTo>
                  <a:pt x="99220" y="782522"/>
                </a:lnTo>
                <a:lnTo>
                  <a:pt x="127417" y="816344"/>
                </a:lnTo>
                <a:lnTo>
                  <a:pt x="158507" y="847473"/>
                </a:lnTo>
                <a:lnTo>
                  <a:pt x="192286" y="875706"/>
                </a:lnTo>
                <a:lnTo>
                  <a:pt x="228551" y="900836"/>
                </a:lnTo>
                <a:lnTo>
                  <a:pt x="267096" y="922661"/>
                </a:lnTo>
                <a:lnTo>
                  <a:pt x="307718" y="940976"/>
                </a:lnTo>
                <a:lnTo>
                  <a:pt x="350214" y="955576"/>
                </a:lnTo>
                <a:lnTo>
                  <a:pt x="394378" y="966258"/>
                </a:lnTo>
                <a:lnTo>
                  <a:pt x="440006" y="972817"/>
                </a:lnTo>
                <a:lnTo>
                  <a:pt x="486896" y="975048"/>
                </a:lnTo>
                <a:lnTo>
                  <a:pt x="533785" y="972817"/>
                </a:lnTo>
                <a:lnTo>
                  <a:pt x="579414" y="966258"/>
                </a:lnTo>
                <a:lnTo>
                  <a:pt x="623578" y="955576"/>
                </a:lnTo>
                <a:lnTo>
                  <a:pt x="666073" y="940976"/>
                </a:lnTo>
                <a:lnTo>
                  <a:pt x="706695" y="922661"/>
                </a:lnTo>
                <a:lnTo>
                  <a:pt x="745241" y="900836"/>
                </a:lnTo>
                <a:lnTo>
                  <a:pt x="781505" y="875706"/>
                </a:lnTo>
                <a:lnTo>
                  <a:pt x="815284" y="847473"/>
                </a:lnTo>
                <a:lnTo>
                  <a:pt x="846374" y="816344"/>
                </a:lnTo>
                <a:lnTo>
                  <a:pt x="874571" y="782522"/>
                </a:lnTo>
                <a:lnTo>
                  <a:pt x="899671" y="746211"/>
                </a:lnTo>
                <a:lnTo>
                  <a:pt x="921468" y="707616"/>
                </a:lnTo>
                <a:lnTo>
                  <a:pt x="939761" y="666941"/>
                </a:lnTo>
                <a:lnTo>
                  <a:pt x="954343" y="624389"/>
                </a:lnTo>
                <a:lnTo>
                  <a:pt x="965012" y="580167"/>
                </a:lnTo>
                <a:lnTo>
                  <a:pt x="971563" y="534477"/>
                </a:lnTo>
                <a:lnTo>
                  <a:pt x="973792" y="487524"/>
                </a:lnTo>
                <a:lnTo>
                  <a:pt x="971563" y="440571"/>
                </a:lnTo>
                <a:lnTo>
                  <a:pt x="965012" y="394881"/>
                </a:lnTo>
                <a:lnTo>
                  <a:pt x="954343" y="350658"/>
                </a:lnTo>
                <a:lnTo>
                  <a:pt x="939761" y="308107"/>
                </a:lnTo>
                <a:lnTo>
                  <a:pt x="921468" y="267432"/>
                </a:lnTo>
                <a:lnTo>
                  <a:pt x="899671" y="228837"/>
                </a:lnTo>
                <a:lnTo>
                  <a:pt x="874571" y="192526"/>
                </a:lnTo>
                <a:lnTo>
                  <a:pt x="846374" y="158704"/>
                </a:lnTo>
                <a:lnTo>
                  <a:pt x="815284" y="127574"/>
                </a:lnTo>
                <a:lnTo>
                  <a:pt x="781505" y="99342"/>
                </a:lnTo>
                <a:lnTo>
                  <a:pt x="745241" y="74212"/>
                </a:lnTo>
                <a:lnTo>
                  <a:pt x="706695" y="52387"/>
                </a:lnTo>
                <a:lnTo>
                  <a:pt x="666073" y="34072"/>
                </a:lnTo>
                <a:lnTo>
                  <a:pt x="623578" y="19472"/>
                </a:lnTo>
                <a:lnTo>
                  <a:pt x="579414" y="8790"/>
                </a:lnTo>
                <a:lnTo>
                  <a:pt x="533785" y="2231"/>
                </a:lnTo>
                <a:lnTo>
                  <a:pt x="486896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1381852" y="6931516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0" y="0"/>
                </a:moveTo>
                <a:lnTo>
                  <a:pt x="324597" y="325016"/>
                </a:lnTo>
              </a:path>
            </a:pathLst>
          </a:custGeom>
          <a:ln w="812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1381852" y="6931516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0" y="325016"/>
                </a:moveTo>
                <a:lnTo>
                  <a:pt x="324597" y="0"/>
                </a:lnTo>
              </a:path>
            </a:pathLst>
          </a:custGeom>
          <a:ln w="812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6484629" y="1870340"/>
            <a:ext cx="3081487" cy="210726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6509339" y="1908852"/>
            <a:ext cx="2809875" cy="1835150"/>
          </a:xfrm>
          <a:custGeom>
            <a:avLst/>
            <a:gdLst/>
            <a:ahLst/>
            <a:cxnLst/>
            <a:rect l="l" t="t" r="r" b="b"/>
            <a:pathLst>
              <a:path w="2809875" h="1835150">
                <a:moveTo>
                  <a:pt x="0" y="0"/>
                </a:moveTo>
                <a:lnTo>
                  <a:pt x="2809338" y="0"/>
                </a:lnTo>
                <a:lnTo>
                  <a:pt x="2809338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6509339" y="1908852"/>
            <a:ext cx="2809240" cy="1835150"/>
          </a:xfrm>
          <a:custGeom>
            <a:avLst/>
            <a:gdLst/>
            <a:ahLst/>
            <a:cxnLst/>
            <a:rect l="l" t="t" r="r" b="b"/>
            <a:pathLst>
              <a:path w="2809240" h="1835150">
                <a:moveTo>
                  <a:pt x="0" y="0"/>
                </a:moveTo>
                <a:lnTo>
                  <a:pt x="2809244" y="0"/>
                </a:lnTo>
                <a:lnTo>
                  <a:pt x="280924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 txBox="1"/>
          <p:nvPr/>
        </p:nvSpPr>
        <p:spPr>
          <a:xfrm>
            <a:off x="16585882" y="1970153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3" name="object 883"/>
          <p:cNvSpPr txBox="1"/>
          <p:nvPr/>
        </p:nvSpPr>
        <p:spPr>
          <a:xfrm>
            <a:off x="17113702" y="2546052"/>
            <a:ext cx="2111375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user</a:t>
            </a:r>
            <a:r>
              <a:rPr sz="3450" b="1" spc="5" dirty="0">
                <a:latin typeface="Courier New"/>
                <a:cs typeface="Courier New"/>
              </a:rPr>
              <a:t>s</a:t>
            </a:r>
            <a:r>
              <a:rPr sz="3450" spc="5" dirty="0">
                <a:latin typeface="Courier New"/>
                <a:cs typeface="Courier New"/>
              </a:rPr>
              <a:t>:</a:t>
            </a:r>
            <a:r>
              <a:rPr sz="3450" spc="-80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…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18172641" y="304325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>
                <a:moveTo>
                  <a:pt x="0" y="0"/>
                </a:moveTo>
                <a:lnTo>
                  <a:pt x="263908" y="0"/>
                </a:lnTo>
              </a:path>
            </a:pathLst>
          </a:custGeom>
          <a:ln w="403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 txBox="1"/>
          <p:nvPr/>
        </p:nvSpPr>
        <p:spPr>
          <a:xfrm>
            <a:off x="16585882" y="3121951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988122" y="1870340"/>
            <a:ext cx="2817579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012908" y="1908852"/>
            <a:ext cx="2545715" cy="1835150"/>
          </a:xfrm>
          <a:custGeom>
            <a:avLst/>
            <a:gdLst/>
            <a:ahLst/>
            <a:cxnLst/>
            <a:rect l="l" t="t" r="r" b="b"/>
            <a:pathLst>
              <a:path w="2545715" h="1835150">
                <a:moveTo>
                  <a:pt x="0" y="0"/>
                </a:moveTo>
                <a:lnTo>
                  <a:pt x="2545339" y="0"/>
                </a:lnTo>
                <a:lnTo>
                  <a:pt x="2545339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012908" y="1908852"/>
            <a:ext cx="2545715" cy="1835150"/>
          </a:xfrm>
          <a:custGeom>
            <a:avLst/>
            <a:gdLst/>
            <a:ahLst/>
            <a:cxnLst/>
            <a:rect l="l" t="t" r="r" b="b"/>
            <a:pathLst>
              <a:path w="2545715" h="1835150">
                <a:moveTo>
                  <a:pt x="0" y="0"/>
                </a:moveTo>
                <a:lnTo>
                  <a:pt x="2545336" y="0"/>
                </a:lnTo>
                <a:lnTo>
                  <a:pt x="2545336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 txBox="1"/>
          <p:nvPr/>
        </p:nvSpPr>
        <p:spPr>
          <a:xfrm>
            <a:off x="1088972" y="1970153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1616792" y="2546052"/>
            <a:ext cx="184785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7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…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1088972" y="3121951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80" y="-36897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78B6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584018" y="4827839"/>
            <a:ext cx="10944225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320" dirty="0"/>
              <a:t>Talk </a:t>
            </a:r>
            <a:r>
              <a:rPr sz="10300" spc="5" dirty="0"/>
              <a:t>to </a:t>
            </a:r>
            <a:r>
              <a:rPr sz="10300" spc="-220" dirty="0"/>
              <a:t>each</a:t>
            </a:r>
            <a:r>
              <a:rPr sz="10300" spc="-1320" dirty="0"/>
              <a:t> </a:t>
            </a:r>
            <a:r>
              <a:rPr sz="10300" spc="-229" dirty="0"/>
              <a:t>other.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2" name="object 852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855" name="object 855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3483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4425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483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9159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39159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18217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5570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4313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74784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64313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68129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5" name="object 15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5" name="object 865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108199" y="7492620"/>
            <a:ext cx="4460597" cy="210726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13298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13298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4209295" y="7593018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4737116" y="8168917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6320578" y="8168917"/>
            <a:ext cx="1826472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 dirty="0">
              <a:latin typeface="Courier New"/>
              <a:cs typeface="Courier New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4209295" y="8744816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3483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4425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483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9159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39159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18217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5570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4313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74784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64313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68129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5" name="object 15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08199" y="7492620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4209295" y="7593018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737116" y="8168917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20578" y="8168917"/>
            <a:ext cx="1674072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209295" y="8744816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8" name="object 868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9" name="object 869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0" name="object 870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1" name="object 871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14336841" y="7518902"/>
            <a:ext cx="4460597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 txBox="1"/>
          <p:nvPr/>
        </p:nvSpPr>
        <p:spPr>
          <a:xfrm>
            <a:off x="14439351" y="7613960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14967171" y="8189859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2" name="object 892"/>
          <p:cNvSpPr txBox="1"/>
          <p:nvPr/>
        </p:nvSpPr>
        <p:spPr>
          <a:xfrm>
            <a:off x="16550633" y="8189859"/>
            <a:ext cx="1654817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14439351" y="8765757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12475012" y="7469531"/>
            <a:ext cx="1478489" cy="130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3483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4425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483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9159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39159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18217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5570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4313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74784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64313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68129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8199" y="7492620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209295" y="7635840"/>
            <a:ext cx="4213860" cy="1835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4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52768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9" name="object 19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8" name="object 868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3" name="object 883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14336841" y="7518902"/>
            <a:ext cx="4460597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 txBox="1"/>
          <p:nvPr/>
        </p:nvSpPr>
        <p:spPr>
          <a:xfrm>
            <a:off x="14439351" y="7613960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8" name="object 888"/>
          <p:cNvSpPr txBox="1"/>
          <p:nvPr/>
        </p:nvSpPr>
        <p:spPr>
          <a:xfrm>
            <a:off x="14967171" y="8189859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16550633" y="8189860"/>
            <a:ext cx="1807217" cy="530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14439351" y="8765757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12475012" y="7469531"/>
            <a:ext cx="1478489" cy="130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628192" y="8943057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649134" y="7600941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628192" y="757999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643868" y="7630731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643868" y="7600941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622926" y="757835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330279" y="824843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869022" y="863455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879493" y="7815207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869022" y="877067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72838" y="8029263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4212908" y="7597329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237692" y="763584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237692" y="763584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 txBox="1"/>
          <p:nvPr/>
        </p:nvSpPr>
        <p:spPr>
          <a:xfrm>
            <a:off x="4301304" y="7697727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4829125" y="8273626"/>
            <a:ext cx="134493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6412587" y="8273626"/>
            <a:ext cx="187325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“Mauri”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4301304" y="8849524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47164" y="4133138"/>
            <a:ext cx="2263140" cy="2035810"/>
          </a:xfrm>
          <a:custGeom>
            <a:avLst/>
            <a:gdLst/>
            <a:ahLst/>
            <a:cxnLst/>
            <a:rect l="l" t="t" r="r" b="b"/>
            <a:pathLst>
              <a:path w="2263140" h="2035810">
                <a:moveTo>
                  <a:pt x="1654172" y="0"/>
                </a:moveTo>
                <a:lnTo>
                  <a:pt x="22369" y="1169883"/>
                </a:lnTo>
                <a:lnTo>
                  <a:pt x="0" y="1199083"/>
                </a:lnTo>
                <a:lnTo>
                  <a:pt x="2454" y="1211400"/>
                </a:lnTo>
                <a:lnTo>
                  <a:pt x="9804" y="1223337"/>
                </a:lnTo>
                <a:lnTo>
                  <a:pt x="589410" y="2020286"/>
                </a:lnTo>
                <a:lnTo>
                  <a:pt x="599151" y="2030483"/>
                </a:lnTo>
                <a:lnTo>
                  <a:pt x="611552" y="2035588"/>
                </a:lnTo>
                <a:lnTo>
                  <a:pt x="627622" y="2033443"/>
                </a:lnTo>
                <a:lnTo>
                  <a:pt x="648371" y="2021888"/>
                </a:lnTo>
                <a:lnTo>
                  <a:pt x="2238584" y="869159"/>
                </a:lnTo>
                <a:lnTo>
                  <a:pt x="2255878" y="853137"/>
                </a:lnTo>
                <a:lnTo>
                  <a:pt x="2262605" y="838759"/>
                </a:lnTo>
                <a:lnTo>
                  <a:pt x="2261290" y="825618"/>
                </a:lnTo>
                <a:lnTo>
                  <a:pt x="2254458" y="813307"/>
                </a:lnTo>
                <a:lnTo>
                  <a:pt x="1674853" y="16368"/>
                </a:lnTo>
                <a:lnTo>
                  <a:pt x="1665568" y="5835"/>
                </a:lnTo>
                <a:lnTo>
                  <a:pt x="1654172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634951" y="4121418"/>
            <a:ext cx="2286635" cy="2059939"/>
          </a:xfrm>
          <a:custGeom>
            <a:avLst/>
            <a:gdLst/>
            <a:ahLst/>
            <a:cxnLst/>
            <a:rect l="l" t="t" r="r" b="b"/>
            <a:pathLst>
              <a:path w="2286634" h="2059939">
                <a:moveTo>
                  <a:pt x="1670379" y="0"/>
                </a:moveTo>
                <a:lnTo>
                  <a:pt x="1623790" y="14392"/>
                </a:lnTo>
                <a:lnTo>
                  <a:pt x="27336" y="1171644"/>
                </a:lnTo>
                <a:lnTo>
                  <a:pt x="0" y="1210192"/>
                </a:lnTo>
                <a:lnTo>
                  <a:pt x="3100" y="1227037"/>
                </a:lnTo>
                <a:lnTo>
                  <a:pt x="12038" y="1242292"/>
                </a:lnTo>
                <a:lnTo>
                  <a:pt x="591644" y="2039231"/>
                </a:lnTo>
                <a:lnTo>
                  <a:pt x="607029" y="2054063"/>
                </a:lnTo>
                <a:lnTo>
                  <a:pt x="624899" y="2059731"/>
                </a:lnTo>
                <a:lnTo>
                  <a:pt x="645189" y="2056233"/>
                </a:lnTo>
                <a:lnTo>
                  <a:pt x="667830" y="2043566"/>
                </a:lnTo>
                <a:lnTo>
                  <a:pt x="679695" y="2034965"/>
                </a:lnTo>
                <a:lnTo>
                  <a:pt x="624338" y="2034965"/>
                </a:lnTo>
                <a:lnTo>
                  <a:pt x="616811" y="2031017"/>
                </a:lnTo>
                <a:lnTo>
                  <a:pt x="611601" y="2024770"/>
                </a:lnTo>
                <a:lnTo>
                  <a:pt x="31996" y="1227821"/>
                </a:lnTo>
                <a:lnTo>
                  <a:pt x="26422" y="1219385"/>
                </a:lnTo>
                <a:lnTo>
                  <a:pt x="24665" y="1211524"/>
                </a:lnTo>
                <a:lnTo>
                  <a:pt x="29032" y="1202746"/>
                </a:lnTo>
                <a:lnTo>
                  <a:pt x="41828" y="1191560"/>
                </a:lnTo>
                <a:lnTo>
                  <a:pt x="1638272" y="34318"/>
                </a:lnTo>
                <a:lnTo>
                  <a:pt x="1653726" y="25292"/>
                </a:lnTo>
                <a:lnTo>
                  <a:pt x="1664013" y="23888"/>
                </a:lnTo>
                <a:lnTo>
                  <a:pt x="1699252" y="23888"/>
                </a:lnTo>
                <a:lnTo>
                  <a:pt x="1697045" y="20852"/>
                </a:lnTo>
                <a:lnTo>
                  <a:pt x="1685618" y="8128"/>
                </a:lnTo>
                <a:lnTo>
                  <a:pt x="1670379" y="0"/>
                </a:lnTo>
                <a:close/>
              </a:path>
              <a:path w="2286634" h="2059939">
                <a:moveTo>
                  <a:pt x="1699252" y="23888"/>
                </a:moveTo>
                <a:lnTo>
                  <a:pt x="1664013" y="23888"/>
                </a:lnTo>
                <a:lnTo>
                  <a:pt x="1671133" y="27946"/>
                </a:lnTo>
                <a:lnTo>
                  <a:pt x="1677087" y="35313"/>
                </a:lnTo>
                <a:lnTo>
                  <a:pt x="2256693" y="832262"/>
                </a:lnTo>
                <a:lnTo>
                  <a:pt x="2261181" y="839321"/>
                </a:lnTo>
                <a:lnTo>
                  <a:pt x="2262691" y="847602"/>
                </a:lnTo>
                <a:lnTo>
                  <a:pt x="2257916" y="857877"/>
                </a:lnTo>
                <a:lnTo>
                  <a:pt x="2243552" y="870921"/>
                </a:lnTo>
                <a:lnTo>
                  <a:pt x="653338" y="2023650"/>
                </a:lnTo>
                <a:lnTo>
                  <a:pt x="635931" y="2033536"/>
                </a:lnTo>
                <a:lnTo>
                  <a:pt x="624338" y="2034965"/>
                </a:lnTo>
                <a:lnTo>
                  <a:pt x="679695" y="2034965"/>
                </a:lnTo>
                <a:lnTo>
                  <a:pt x="2258043" y="890847"/>
                </a:lnTo>
                <a:lnTo>
                  <a:pt x="2276967" y="873454"/>
                </a:lnTo>
                <a:lnTo>
                  <a:pt x="2286355" y="855568"/>
                </a:lnTo>
                <a:lnTo>
                  <a:pt x="2286240" y="837057"/>
                </a:lnTo>
                <a:lnTo>
                  <a:pt x="2276650" y="817791"/>
                </a:lnTo>
                <a:lnTo>
                  <a:pt x="1699252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16726" y="4199537"/>
            <a:ext cx="2128520" cy="1901825"/>
          </a:xfrm>
          <a:custGeom>
            <a:avLst/>
            <a:gdLst/>
            <a:ahLst/>
            <a:cxnLst/>
            <a:rect l="l" t="t" r="r" b="b"/>
            <a:pathLst>
              <a:path w="2128520" h="1901825">
                <a:moveTo>
                  <a:pt x="1575658" y="0"/>
                </a:moveTo>
                <a:lnTo>
                  <a:pt x="0" y="1142174"/>
                </a:lnTo>
                <a:lnTo>
                  <a:pt x="552412" y="1901732"/>
                </a:lnTo>
                <a:lnTo>
                  <a:pt x="2128071" y="759547"/>
                </a:lnTo>
                <a:lnTo>
                  <a:pt x="157565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699501" y="4182343"/>
            <a:ext cx="2162810" cy="1936114"/>
          </a:xfrm>
          <a:custGeom>
            <a:avLst/>
            <a:gdLst/>
            <a:ahLst/>
            <a:cxnLst/>
            <a:rect l="l" t="t" r="r" b="b"/>
            <a:pathLst>
              <a:path w="2162809" h="1936114">
                <a:moveTo>
                  <a:pt x="1595616" y="0"/>
                </a:moveTo>
                <a:lnTo>
                  <a:pt x="0" y="1156645"/>
                </a:lnTo>
                <a:lnTo>
                  <a:pt x="566904" y="1936119"/>
                </a:lnTo>
                <a:lnTo>
                  <a:pt x="614340" y="1901732"/>
                </a:lnTo>
                <a:lnTo>
                  <a:pt x="572370" y="1901732"/>
                </a:lnTo>
                <a:lnTo>
                  <a:pt x="34438" y="1162100"/>
                </a:lnTo>
                <a:lnTo>
                  <a:pt x="1590150" y="34386"/>
                </a:lnTo>
                <a:lnTo>
                  <a:pt x="1620625" y="34386"/>
                </a:lnTo>
                <a:lnTo>
                  <a:pt x="1595616" y="0"/>
                </a:lnTo>
                <a:close/>
              </a:path>
              <a:path w="2162809" h="1936114">
                <a:moveTo>
                  <a:pt x="1620625" y="34386"/>
                </a:moveTo>
                <a:lnTo>
                  <a:pt x="1590150" y="34386"/>
                </a:lnTo>
                <a:lnTo>
                  <a:pt x="2128071" y="774018"/>
                </a:lnTo>
                <a:lnTo>
                  <a:pt x="572370" y="1901732"/>
                </a:lnTo>
                <a:lnTo>
                  <a:pt x="614340" y="1901732"/>
                </a:lnTo>
                <a:lnTo>
                  <a:pt x="2162520" y="779473"/>
                </a:lnTo>
                <a:lnTo>
                  <a:pt x="1620625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129782" y="5861725"/>
            <a:ext cx="339725" cy="115570"/>
          </a:xfrm>
          <a:custGeom>
            <a:avLst/>
            <a:gdLst/>
            <a:ahLst/>
            <a:cxnLst/>
            <a:rect l="l" t="t" r="r" b="b"/>
            <a:pathLst>
              <a:path w="339725" h="115570">
                <a:moveTo>
                  <a:pt x="239348" y="21759"/>
                </a:moveTo>
                <a:lnTo>
                  <a:pt x="135021" y="21759"/>
                </a:lnTo>
                <a:lnTo>
                  <a:pt x="177132" y="24530"/>
                </a:lnTo>
                <a:lnTo>
                  <a:pt x="218001" y="35425"/>
                </a:lnTo>
                <a:lnTo>
                  <a:pt x="256480" y="54253"/>
                </a:lnTo>
                <a:lnTo>
                  <a:pt x="291418" y="80824"/>
                </a:lnTo>
                <a:lnTo>
                  <a:pt x="321665" y="114950"/>
                </a:lnTo>
                <a:lnTo>
                  <a:pt x="339235" y="102207"/>
                </a:lnTo>
                <a:lnTo>
                  <a:pt x="306036" y="64759"/>
                </a:lnTo>
                <a:lnTo>
                  <a:pt x="267681" y="35606"/>
                </a:lnTo>
                <a:lnTo>
                  <a:pt x="239348" y="21759"/>
                </a:lnTo>
                <a:close/>
              </a:path>
              <a:path w="339725" h="115570">
                <a:moveTo>
                  <a:pt x="134307" y="0"/>
                </a:moveTo>
                <a:lnTo>
                  <a:pt x="87957" y="6105"/>
                </a:lnTo>
                <a:lnTo>
                  <a:pt x="42767" y="21544"/>
                </a:lnTo>
                <a:lnTo>
                  <a:pt x="0" y="46523"/>
                </a:lnTo>
                <a:lnTo>
                  <a:pt x="12753" y="64072"/>
                </a:lnTo>
                <a:lnTo>
                  <a:pt x="51682" y="41340"/>
                </a:lnTo>
                <a:lnTo>
                  <a:pt x="92821" y="27299"/>
                </a:lnTo>
                <a:lnTo>
                  <a:pt x="135021" y="21759"/>
                </a:lnTo>
                <a:lnTo>
                  <a:pt x="239348" y="21759"/>
                </a:lnTo>
                <a:lnTo>
                  <a:pt x="225432" y="14957"/>
                </a:lnTo>
                <a:lnTo>
                  <a:pt x="180553" y="3019"/>
                </a:lnTo>
                <a:lnTo>
                  <a:pt x="1343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088999" y="4642413"/>
            <a:ext cx="206375" cy="152400"/>
          </a:xfrm>
          <a:custGeom>
            <a:avLst/>
            <a:gdLst/>
            <a:ahLst/>
            <a:cxnLst/>
            <a:rect l="l" t="t" r="r" b="b"/>
            <a:pathLst>
              <a:path w="206375" h="152400">
                <a:moveTo>
                  <a:pt x="199302" y="0"/>
                </a:moveTo>
                <a:lnTo>
                  <a:pt x="197344" y="324"/>
                </a:lnTo>
                <a:lnTo>
                  <a:pt x="195062" y="1978"/>
                </a:lnTo>
                <a:lnTo>
                  <a:pt x="194444" y="2722"/>
                </a:lnTo>
                <a:lnTo>
                  <a:pt x="194035" y="3581"/>
                </a:lnTo>
                <a:lnTo>
                  <a:pt x="179519" y="29642"/>
                </a:lnTo>
                <a:lnTo>
                  <a:pt x="140583" y="75974"/>
                </a:lnTo>
                <a:lnTo>
                  <a:pt x="90620" y="112192"/>
                </a:lnTo>
                <a:lnTo>
                  <a:pt x="34435" y="134815"/>
                </a:lnTo>
                <a:lnTo>
                  <a:pt x="4177" y="140644"/>
                </a:lnTo>
                <a:lnTo>
                  <a:pt x="3277" y="141011"/>
                </a:lnTo>
                <a:lnTo>
                  <a:pt x="994" y="142655"/>
                </a:lnTo>
                <a:lnTo>
                  <a:pt x="73" y="144424"/>
                </a:lnTo>
                <a:lnTo>
                  <a:pt x="0" y="149011"/>
                </a:lnTo>
                <a:lnTo>
                  <a:pt x="2125" y="152016"/>
                </a:lnTo>
                <a:lnTo>
                  <a:pt x="5685" y="152131"/>
                </a:lnTo>
                <a:lnTo>
                  <a:pt x="21943" y="151709"/>
                </a:lnTo>
                <a:lnTo>
                  <a:pt x="69599" y="142927"/>
                </a:lnTo>
                <a:lnTo>
                  <a:pt x="115334" y="122338"/>
                </a:lnTo>
                <a:lnTo>
                  <a:pt x="154852" y="91163"/>
                </a:lnTo>
                <a:lnTo>
                  <a:pt x="185182" y="51981"/>
                </a:lnTo>
                <a:lnTo>
                  <a:pt x="204925" y="7685"/>
                </a:lnTo>
                <a:lnTo>
                  <a:pt x="205909" y="4293"/>
                </a:lnTo>
                <a:lnTo>
                  <a:pt x="203700" y="1350"/>
                </a:lnTo>
                <a:lnTo>
                  <a:pt x="19930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52850" y="4710286"/>
            <a:ext cx="213995" cy="176530"/>
          </a:xfrm>
          <a:custGeom>
            <a:avLst/>
            <a:gdLst/>
            <a:ahLst/>
            <a:cxnLst/>
            <a:rect l="l" t="t" r="r" b="b"/>
            <a:pathLst>
              <a:path w="213995" h="176529">
                <a:moveTo>
                  <a:pt x="34888" y="84751"/>
                </a:moveTo>
                <a:lnTo>
                  <a:pt x="3162" y="95766"/>
                </a:lnTo>
                <a:lnTo>
                  <a:pt x="2649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977" y="129807"/>
                </a:lnTo>
                <a:lnTo>
                  <a:pt x="84847" y="139721"/>
                </a:lnTo>
                <a:lnTo>
                  <a:pt x="123778" y="146608"/>
                </a:lnTo>
                <a:lnTo>
                  <a:pt x="146858" y="152433"/>
                </a:lnTo>
                <a:lnTo>
                  <a:pt x="166834" y="161052"/>
                </a:lnTo>
                <a:lnTo>
                  <a:pt x="182507" y="173921"/>
                </a:lnTo>
                <a:lnTo>
                  <a:pt x="184088" y="175785"/>
                </a:lnTo>
                <a:lnTo>
                  <a:pt x="186842" y="176120"/>
                </a:lnTo>
                <a:lnTo>
                  <a:pt x="212841" y="157272"/>
                </a:lnTo>
                <a:lnTo>
                  <a:pt x="213522" y="156131"/>
                </a:lnTo>
                <a:lnTo>
                  <a:pt x="213857" y="153597"/>
                </a:lnTo>
                <a:lnTo>
                  <a:pt x="213511" y="152319"/>
                </a:lnTo>
                <a:lnTo>
                  <a:pt x="178726" y="125233"/>
                </a:lnTo>
                <a:lnTo>
                  <a:pt x="147503" y="113975"/>
                </a:lnTo>
                <a:lnTo>
                  <a:pt x="146791" y="112111"/>
                </a:lnTo>
                <a:lnTo>
                  <a:pt x="147717" y="105776"/>
                </a:lnTo>
                <a:lnTo>
                  <a:pt x="107556" y="105776"/>
                </a:lnTo>
                <a:lnTo>
                  <a:pt x="106206" y="105651"/>
                </a:lnTo>
                <a:lnTo>
                  <a:pt x="68376" y="98274"/>
                </a:lnTo>
                <a:lnTo>
                  <a:pt x="36972" y="84981"/>
                </a:lnTo>
                <a:lnTo>
                  <a:pt x="34888" y="84751"/>
                </a:lnTo>
                <a:close/>
              </a:path>
              <a:path w="213995" h="176529">
                <a:moveTo>
                  <a:pt x="135713" y="0"/>
                </a:moveTo>
                <a:lnTo>
                  <a:pt x="134718" y="314"/>
                </a:lnTo>
                <a:lnTo>
                  <a:pt x="133440" y="1235"/>
                </a:lnTo>
                <a:lnTo>
                  <a:pt x="133043" y="1654"/>
                </a:lnTo>
                <a:lnTo>
                  <a:pt x="132728" y="2136"/>
                </a:lnTo>
                <a:lnTo>
                  <a:pt x="128190" y="8783"/>
                </a:lnTo>
                <a:lnTo>
                  <a:pt x="123492" y="15142"/>
                </a:lnTo>
                <a:lnTo>
                  <a:pt x="118721" y="21164"/>
                </a:lnTo>
                <a:lnTo>
                  <a:pt x="113965" y="26805"/>
                </a:lnTo>
                <a:lnTo>
                  <a:pt x="112687" y="28281"/>
                </a:lnTo>
                <a:lnTo>
                  <a:pt x="112268" y="30334"/>
                </a:lnTo>
                <a:lnTo>
                  <a:pt x="112750" y="32082"/>
                </a:lnTo>
                <a:lnTo>
                  <a:pt x="115276" y="47352"/>
                </a:lnTo>
                <a:lnTo>
                  <a:pt x="115184" y="64704"/>
                </a:lnTo>
                <a:lnTo>
                  <a:pt x="110258" y="103818"/>
                </a:lnTo>
                <a:lnTo>
                  <a:pt x="107556" y="105776"/>
                </a:lnTo>
                <a:lnTo>
                  <a:pt x="147717" y="105776"/>
                </a:lnTo>
                <a:lnTo>
                  <a:pt x="149620" y="92768"/>
                </a:lnTo>
                <a:lnTo>
                  <a:pt x="151380" y="78707"/>
                </a:lnTo>
                <a:lnTo>
                  <a:pt x="152555" y="64704"/>
                </a:lnTo>
                <a:lnTo>
                  <a:pt x="152833" y="50909"/>
                </a:lnTo>
                <a:lnTo>
                  <a:pt x="151875" y="37046"/>
                </a:lnTo>
                <a:lnTo>
                  <a:pt x="138330" y="52"/>
                </a:lnTo>
                <a:lnTo>
                  <a:pt x="1357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58365" y="4869401"/>
            <a:ext cx="48260" cy="60960"/>
          </a:xfrm>
          <a:custGeom>
            <a:avLst/>
            <a:gdLst/>
            <a:ahLst/>
            <a:cxnLst/>
            <a:rect l="l" t="t" r="r" b="b"/>
            <a:pathLst>
              <a:path w="48259" h="60960">
                <a:moveTo>
                  <a:pt x="4387" y="0"/>
                </a:moveTo>
                <a:lnTo>
                  <a:pt x="317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9" y="20505"/>
                </a:lnTo>
                <a:lnTo>
                  <a:pt x="15549" y="58616"/>
                </a:lnTo>
                <a:lnTo>
                  <a:pt x="19884" y="60888"/>
                </a:lnTo>
                <a:lnTo>
                  <a:pt x="21193" y="60595"/>
                </a:lnTo>
                <a:lnTo>
                  <a:pt x="47150" y="41778"/>
                </a:lnTo>
                <a:lnTo>
                  <a:pt x="47694" y="39035"/>
                </a:lnTo>
                <a:lnTo>
                  <a:pt x="46406" y="36962"/>
                </a:lnTo>
                <a:lnTo>
                  <a:pt x="43417" y="31427"/>
                </a:lnTo>
                <a:lnTo>
                  <a:pt x="41007" y="25414"/>
                </a:lnTo>
                <a:lnTo>
                  <a:pt x="39169" y="18884"/>
                </a:lnTo>
                <a:lnTo>
                  <a:pt x="37894" y="11800"/>
                </a:lnTo>
                <a:lnTo>
                  <a:pt x="37433" y="8387"/>
                </a:lnTo>
                <a:lnTo>
                  <a:pt x="34731" y="6837"/>
                </a:lnTo>
                <a:lnTo>
                  <a:pt x="5350" y="167"/>
                </a:lnTo>
                <a:lnTo>
                  <a:pt x="43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14041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946" y="0"/>
                </a:moveTo>
                <a:lnTo>
                  <a:pt x="26700" y="2355"/>
                </a:lnTo>
                <a:lnTo>
                  <a:pt x="22837" y="5811"/>
                </a:lnTo>
                <a:lnTo>
                  <a:pt x="8376" y="16292"/>
                </a:lnTo>
                <a:lnTo>
                  <a:pt x="388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16" y="26554"/>
                </a:lnTo>
                <a:lnTo>
                  <a:pt x="31999" y="37244"/>
                </a:lnTo>
                <a:lnTo>
                  <a:pt x="33140" y="36658"/>
                </a:lnTo>
                <a:lnTo>
                  <a:pt x="34574" y="35632"/>
                </a:lnTo>
                <a:lnTo>
                  <a:pt x="35485" y="34721"/>
                </a:lnTo>
                <a:lnTo>
                  <a:pt x="35747" y="33171"/>
                </a:lnTo>
                <a:lnTo>
                  <a:pt x="36682" y="23925"/>
                </a:lnTo>
                <a:lnTo>
                  <a:pt x="36600" y="16292"/>
                </a:lnTo>
                <a:lnTo>
                  <a:pt x="32700" y="219"/>
                </a:lnTo>
                <a:lnTo>
                  <a:pt x="2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095510" y="5362580"/>
            <a:ext cx="206375" cy="152400"/>
          </a:xfrm>
          <a:custGeom>
            <a:avLst/>
            <a:gdLst/>
            <a:ahLst/>
            <a:cxnLst/>
            <a:rect l="l" t="t" r="r" b="b"/>
            <a:pathLst>
              <a:path w="206375" h="152400">
                <a:moveTo>
                  <a:pt x="199302" y="0"/>
                </a:moveTo>
                <a:lnTo>
                  <a:pt x="197344" y="324"/>
                </a:lnTo>
                <a:lnTo>
                  <a:pt x="195062" y="1978"/>
                </a:lnTo>
                <a:lnTo>
                  <a:pt x="194444" y="2732"/>
                </a:lnTo>
                <a:lnTo>
                  <a:pt x="194035" y="3581"/>
                </a:lnTo>
                <a:lnTo>
                  <a:pt x="179519" y="29644"/>
                </a:lnTo>
                <a:lnTo>
                  <a:pt x="140583" y="75983"/>
                </a:lnTo>
                <a:lnTo>
                  <a:pt x="90620" y="112200"/>
                </a:lnTo>
                <a:lnTo>
                  <a:pt x="34435" y="134817"/>
                </a:lnTo>
                <a:lnTo>
                  <a:pt x="4177" y="140644"/>
                </a:lnTo>
                <a:lnTo>
                  <a:pt x="3266" y="141011"/>
                </a:lnTo>
                <a:lnTo>
                  <a:pt x="994" y="142665"/>
                </a:lnTo>
                <a:lnTo>
                  <a:pt x="73" y="144424"/>
                </a:lnTo>
                <a:lnTo>
                  <a:pt x="0" y="149011"/>
                </a:lnTo>
                <a:lnTo>
                  <a:pt x="2125" y="152016"/>
                </a:lnTo>
                <a:lnTo>
                  <a:pt x="5685" y="152141"/>
                </a:lnTo>
                <a:lnTo>
                  <a:pt x="21943" y="151718"/>
                </a:lnTo>
                <a:lnTo>
                  <a:pt x="69599" y="142927"/>
                </a:lnTo>
                <a:lnTo>
                  <a:pt x="115330" y="122338"/>
                </a:lnTo>
                <a:lnTo>
                  <a:pt x="154852" y="91163"/>
                </a:lnTo>
                <a:lnTo>
                  <a:pt x="185182" y="51983"/>
                </a:lnTo>
                <a:lnTo>
                  <a:pt x="204925" y="7685"/>
                </a:lnTo>
                <a:lnTo>
                  <a:pt x="205899" y="4293"/>
                </a:lnTo>
                <a:lnTo>
                  <a:pt x="203700" y="1350"/>
                </a:lnTo>
                <a:lnTo>
                  <a:pt x="19930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59362" y="5430452"/>
            <a:ext cx="213995" cy="176530"/>
          </a:xfrm>
          <a:custGeom>
            <a:avLst/>
            <a:gdLst/>
            <a:ahLst/>
            <a:cxnLst/>
            <a:rect l="l" t="t" r="r" b="b"/>
            <a:pathLst>
              <a:path w="213995" h="176529">
                <a:moveTo>
                  <a:pt x="34888" y="84751"/>
                </a:moveTo>
                <a:lnTo>
                  <a:pt x="3162" y="95766"/>
                </a:lnTo>
                <a:lnTo>
                  <a:pt x="2649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977" y="129807"/>
                </a:lnTo>
                <a:lnTo>
                  <a:pt x="84843" y="139721"/>
                </a:lnTo>
                <a:lnTo>
                  <a:pt x="123773" y="146608"/>
                </a:lnTo>
                <a:lnTo>
                  <a:pt x="146856" y="152435"/>
                </a:lnTo>
                <a:lnTo>
                  <a:pt x="166833" y="161057"/>
                </a:lnTo>
                <a:lnTo>
                  <a:pt x="182507" y="173931"/>
                </a:lnTo>
                <a:lnTo>
                  <a:pt x="184088" y="175795"/>
                </a:lnTo>
                <a:lnTo>
                  <a:pt x="186842" y="176130"/>
                </a:lnTo>
                <a:lnTo>
                  <a:pt x="212841" y="157272"/>
                </a:lnTo>
                <a:lnTo>
                  <a:pt x="213522" y="156131"/>
                </a:lnTo>
                <a:lnTo>
                  <a:pt x="213857" y="153597"/>
                </a:lnTo>
                <a:lnTo>
                  <a:pt x="213501" y="152319"/>
                </a:lnTo>
                <a:lnTo>
                  <a:pt x="178726" y="125233"/>
                </a:lnTo>
                <a:lnTo>
                  <a:pt x="147503" y="113975"/>
                </a:lnTo>
                <a:lnTo>
                  <a:pt x="146791" y="112111"/>
                </a:lnTo>
                <a:lnTo>
                  <a:pt x="147728" y="105776"/>
                </a:lnTo>
                <a:lnTo>
                  <a:pt x="107556" y="105776"/>
                </a:lnTo>
                <a:lnTo>
                  <a:pt x="106216" y="105651"/>
                </a:lnTo>
                <a:lnTo>
                  <a:pt x="68372" y="98278"/>
                </a:lnTo>
                <a:lnTo>
                  <a:pt x="36972" y="84992"/>
                </a:lnTo>
                <a:lnTo>
                  <a:pt x="34888" y="84751"/>
                </a:lnTo>
                <a:close/>
              </a:path>
              <a:path w="213995" h="176529">
                <a:moveTo>
                  <a:pt x="135713" y="0"/>
                </a:moveTo>
                <a:lnTo>
                  <a:pt x="134707" y="314"/>
                </a:lnTo>
                <a:lnTo>
                  <a:pt x="133440" y="1246"/>
                </a:lnTo>
                <a:lnTo>
                  <a:pt x="133043" y="1654"/>
                </a:lnTo>
                <a:lnTo>
                  <a:pt x="132728" y="2136"/>
                </a:lnTo>
                <a:lnTo>
                  <a:pt x="128190" y="8783"/>
                </a:lnTo>
                <a:lnTo>
                  <a:pt x="123492" y="15142"/>
                </a:lnTo>
                <a:lnTo>
                  <a:pt x="118721" y="21164"/>
                </a:lnTo>
                <a:lnTo>
                  <a:pt x="113965" y="26805"/>
                </a:lnTo>
                <a:lnTo>
                  <a:pt x="112687" y="28281"/>
                </a:lnTo>
                <a:lnTo>
                  <a:pt x="112268" y="30334"/>
                </a:lnTo>
                <a:lnTo>
                  <a:pt x="112750" y="32082"/>
                </a:lnTo>
                <a:lnTo>
                  <a:pt x="115275" y="47354"/>
                </a:lnTo>
                <a:lnTo>
                  <a:pt x="115181" y="64704"/>
                </a:lnTo>
                <a:lnTo>
                  <a:pt x="110258" y="103818"/>
                </a:lnTo>
                <a:lnTo>
                  <a:pt x="107556" y="105776"/>
                </a:lnTo>
                <a:lnTo>
                  <a:pt x="147728" y="105776"/>
                </a:lnTo>
                <a:lnTo>
                  <a:pt x="149618" y="92773"/>
                </a:lnTo>
                <a:lnTo>
                  <a:pt x="151376" y="78708"/>
                </a:lnTo>
                <a:lnTo>
                  <a:pt x="152550" y="64704"/>
                </a:lnTo>
                <a:lnTo>
                  <a:pt x="152833" y="50909"/>
                </a:lnTo>
                <a:lnTo>
                  <a:pt x="151875" y="37051"/>
                </a:lnTo>
                <a:lnTo>
                  <a:pt x="138330" y="62"/>
                </a:lnTo>
                <a:lnTo>
                  <a:pt x="13571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4877" y="5589568"/>
            <a:ext cx="48260" cy="60960"/>
          </a:xfrm>
          <a:custGeom>
            <a:avLst/>
            <a:gdLst/>
            <a:ahLst/>
            <a:cxnLst/>
            <a:rect l="l" t="t" r="r" b="b"/>
            <a:pathLst>
              <a:path w="48260" h="60960">
                <a:moveTo>
                  <a:pt x="4387" y="0"/>
                </a:moveTo>
                <a:lnTo>
                  <a:pt x="317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9" y="20505"/>
                </a:lnTo>
                <a:lnTo>
                  <a:pt x="15549" y="58626"/>
                </a:lnTo>
                <a:lnTo>
                  <a:pt x="19873" y="60898"/>
                </a:lnTo>
                <a:lnTo>
                  <a:pt x="21193" y="60595"/>
                </a:lnTo>
                <a:lnTo>
                  <a:pt x="47150" y="41778"/>
                </a:lnTo>
                <a:lnTo>
                  <a:pt x="47694" y="39035"/>
                </a:lnTo>
                <a:lnTo>
                  <a:pt x="46406" y="36962"/>
                </a:lnTo>
                <a:lnTo>
                  <a:pt x="43412" y="31427"/>
                </a:lnTo>
                <a:lnTo>
                  <a:pt x="41002" y="25414"/>
                </a:lnTo>
                <a:lnTo>
                  <a:pt x="39163" y="18884"/>
                </a:lnTo>
                <a:lnTo>
                  <a:pt x="37883" y="11800"/>
                </a:lnTo>
                <a:lnTo>
                  <a:pt x="37433" y="8397"/>
                </a:lnTo>
                <a:lnTo>
                  <a:pt x="34731" y="6837"/>
                </a:lnTo>
                <a:lnTo>
                  <a:pt x="33255" y="6408"/>
                </a:lnTo>
                <a:lnTo>
                  <a:pt x="27496" y="4826"/>
                </a:lnTo>
                <a:lnTo>
                  <a:pt x="21085" y="3297"/>
                </a:lnTo>
                <a:lnTo>
                  <a:pt x="13783" y="1765"/>
                </a:lnTo>
                <a:lnTo>
                  <a:pt x="43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20554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946" y="0"/>
                </a:moveTo>
                <a:lnTo>
                  <a:pt x="26690" y="2355"/>
                </a:lnTo>
                <a:lnTo>
                  <a:pt x="22826" y="5811"/>
                </a:lnTo>
                <a:lnTo>
                  <a:pt x="8376" y="16292"/>
                </a:lnTo>
                <a:lnTo>
                  <a:pt x="388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16" y="26554"/>
                </a:lnTo>
                <a:lnTo>
                  <a:pt x="31988" y="37244"/>
                </a:lnTo>
                <a:lnTo>
                  <a:pt x="33140" y="36669"/>
                </a:lnTo>
                <a:lnTo>
                  <a:pt x="34574" y="35632"/>
                </a:lnTo>
                <a:lnTo>
                  <a:pt x="35475" y="34721"/>
                </a:lnTo>
                <a:lnTo>
                  <a:pt x="35747" y="33182"/>
                </a:lnTo>
                <a:lnTo>
                  <a:pt x="36682" y="23925"/>
                </a:lnTo>
                <a:lnTo>
                  <a:pt x="36598" y="16292"/>
                </a:lnTo>
                <a:lnTo>
                  <a:pt x="32700" y="219"/>
                </a:lnTo>
                <a:lnTo>
                  <a:pt x="299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17339" y="4804328"/>
            <a:ext cx="707390" cy="706755"/>
          </a:xfrm>
          <a:custGeom>
            <a:avLst/>
            <a:gdLst/>
            <a:ahLst/>
            <a:cxnLst/>
            <a:rect l="l" t="t" r="r" b="b"/>
            <a:pathLst>
              <a:path w="707390" h="706754">
                <a:moveTo>
                  <a:pt x="364037" y="0"/>
                </a:moveTo>
                <a:lnTo>
                  <a:pt x="318614" y="1523"/>
                </a:lnTo>
                <a:lnTo>
                  <a:pt x="273476" y="8906"/>
                </a:lnTo>
                <a:lnTo>
                  <a:pt x="229218" y="22241"/>
                </a:lnTo>
                <a:lnTo>
                  <a:pt x="186434" y="41623"/>
                </a:lnTo>
                <a:lnTo>
                  <a:pt x="145716" y="67146"/>
                </a:lnTo>
                <a:lnTo>
                  <a:pt x="108801" y="97897"/>
                </a:lnTo>
                <a:lnTo>
                  <a:pt x="77095" y="132512"/>
                </a:lnTo>
                <a:lnTo>
                  <a:pt x="50693" y="170398"/>
                </a:lnTo>
                <a:lnTo>
                  <a:pt x="29688" y="210962"/>
                </a:lnTo>
                <a:lnTo>
                  <a:pt x="14174" y="253611"/>
                </a:lnTo>
                <a:lnTo>
                  <a:pt x="4247" y="297753"/>
                </a:lnTo>
                <a:lnTo>
                  <a:pt x="0" y="342794"/>
                </a:lnTo>
                <a:lnTo>
                  <a:pt x="1526" y="388143"/>
                </a:lnTo>
                <a:lnTo>
                  <a:pt x="8921" y="433206"/>
                </a:lnTo>
                <a:lnTo>
                  <a:pt x="22279" y="477390"/>
                </a:lnTo>
                <a:lnTo>
                  <a:pt x="41693" y="520104"/>
                </a:lnTo>
                <a:lnTo>
                  <a:pt x="67258" y="560754"/>
                </a:lnTo>
                <a:lnTo>
                  <a:pt x="98060" y="597608"/>
                </a:lnTo>
                <a:lnTo>
                  <a:pt x="132732" y="629261"/>
                </a:lnTo>
                <a:lnTo>
                  <a:pt x="170681" y="655621"/>
                </a:lnTo>
                <a:lnTo>
                  <a:pt x="211312" y="676592"/>
                </a:lnTo>
                <a:lnTo>
                  <a:pt x="254031" y="692080"/>
                </a:lnTo>
                <a:lnTo>
                  <a:pt x="298246" y="701992"/>
                </a:lnTo>
                <a:lnTo>
                  <a:pt x="343362" y="706233"/>
                </a:lnTo>
                <a:lnTo>
                  <a:pt x="388786" y="704709"/>
                </a:lnTo>
                <a:lnTo>
                  <a:pt x="433923" y="697327"/>
                </a:lnTo>
                <a:lnTo>
                  <a:pt x="478181" y="683991"/>
                </a:lnTo>
                <a:lnTo>
                  <a:pt x="484001" y="681355"/>
                </a:lnTo>
                <a:lnTo>
                  <a:pt x="370976" y="681355"/>
                </a:lnTo>
                <a:lnTo>
                  <a:pt x="324935" y="680497"/>
                </a:lnTo>
                <a:lnTo>
                  <a:pt x="279534" y="673303"/>
                </a:lnTo>
                <a:lnTo>
                  <a:pt x="235489" y="659889"/>
                </a:lnTo>
                <a:lnTo>
                  <a:pt x="193517" y="640368"/>
                </a:lnTo>
                <a:lnTo>
                  <a:pt x="154337" y="614852"/>
                </a:lnTo>
                <a:lnTo>
                  <a:pt x="118664" y="583456"/>
                </a:lnTo>
                <a:lnTo>
                  <a:pt x="87216" y="546293"/>
                </a:lnTo>
                <a:lnTo>
                  <a:pt x="61554" y="504931"/>
                </a:lnTo>
                <a:lnTo>
                  <a:pt x="42694" y="461345"/>
                </a:lnTo>
                <a:lnTo>
                  <a:pt x="30520" y="416250"/>
                </a:lnTo>
                <a:lnTo>
                  <a:pt x="24919" y="370362"/>
                </a:lnTo>
                <a:lnTo>
                  <a:pt x="25778" y="324396"/>
                </a:lnTo>
                <a:lnTo>
                  <a:pt x="32983" y="279070"/>
                </a:lnTo>
                <a:lnTo>
                  <a:pt x="46419" y="235098"/>
                </a:lnTo>
                <a:lnTo>
                  <a:pt x="65974" y="193196"/>
                </a:lnTo>
                <a:lnTo>
                  <a:pt x="91532" y="154081"/>
                </a:lnTo>
                <a:lnTo>
                  <a:pt x="122982" y="118467"/>
                </a:lnTo>
                <a:lnTo>
                  <a:pt x="160208" y="87072"/>
                </a:lnTo>
                <a:lnTo>
                  <a:pt x="201636" y="61453"/>
                </a:lnTo>
                <a:lnTo>
                  <a:pt x="245292" y="42624"/>
                </a:lnTo>
                <a:lnTo>
                  <a:pt x="290461" y="30471"/>
                </a:lnTo>
                <a:lnTo>
                  <a:pt x="336424" y="24880"/>
                </a:lnTo>
                <a:lnTo>
                  <a:pt x="482957" y="24880"/>
                </a:lnTo>
                <a:lnTo>
                  <a:pt x="453368" y="14152"/>
                </a:lnTo>
                <a:lnTo>
                  <a:pt x="409154" y="4241"/>
                </a:lnTo>
                <a:lnTo>
                  <a:pt x="364037" y="0"/>
                </a:lnTo>
                <a:close/>
              </a:path>
              <a:path w="707390" h="706754">
                <a:moveTo>
                  <a:pt x="482957" y="24880"/>
                </a:moveTo>
                <a:lnTo>
                  <a:pt x="336424" y="24880"/>
                </a:lnTo>
                <a:lnTo>
                  <a:pt x="382465" y="25737"/>
                </a:lnTo>
                <a:lnTo>
                  <a:pt x="427867" y="32930"/>
                </a:lnTo>
                <a:lnTo>
                  <a:pt x="471913" y="46343"/>
                </a:lnTo>
                <a:lnTo>
                  <a:pt x="513886" y="65865"/>
                </a:lnTo>
                <a:lnTo>
                  <a:pt x="553068" y="91380"/>
                </a:lnTo>
                <a:lnTo>
                  <a:pt x="588743" y="122776"/>
                </a:lnTo>
                <a:lnTo>
                  <a:pt x="620194" y="159939"/>
                </a:lnTo>
                <a:lnTo>
                  <a:pt x="645853" y="201301"/>
                </a:lnTo>
                <a:lnTo>
                  <a:pt x="664711" y="244887"/>
                </a:lnTo>
                <a:lnTo>
                  <a:pt x="676883" y="289983"/>
                </a:lnTo>
                <a:lnTo>
                  <a:pt x="682483" y="335871"/>
                </a:lnTo>
                <a:lnTo>
                  <a:pt x="681623" y="381837"/>
                </a:lnTo>
                <a:lnTo>
                  <a:pt x="674418" y="427164"/>
                </a:lnTo>
                <a:lnTo>
                  <a:pt x="660981" y="471137"/>
                </a:lnTo>
                <a:lnTo>
                  <a:pt x="641426" y="513040"/>
                </a:lnTo>
                <a:lnTo>
                  <a:pt x="615867" y="552157"/>
                </a:lnTo>
                <a:lnTo>
                  <a:pt x="584418" y="587773"/>
                </a:lnTo>
                <a:lnTo>
                  <a:pt x="547191" y="619171"/>
                </a:lnTo>
                <a:lnTo>
                  <a:pt x="505764" y="644787"/>
                </a:lnTo>
                <a:lnTo>
                  <a:pt x="462107" y="663614"/>
                </a:lnTo>
                <a:lnTo>
                  <a:pt x="416939" y="675765"/>
                </a:lnTo>
                <a:lnTo>
                  <a:pt x="370976" y="681355"/>
                </a:lnTo>
                <a:lnTo>
                  <a:pt x="484001" y="681355"/>
                </a:lnTo>
                <a:lnTo>
                  <a:pt x="520966" y="664609"/>
                </a:lnTo>
                <a:lnTo>
                  <a:pt x="561683" y="639086"/>
                </a:lnTo>
                <a:lnTo>
                  <a:pt x="598596" y="608335"/>
                </a:lnTo>
                <a:lnTo>
                  <a:pt x="630300" y="573720"/>
                </a:lnTo>
                <a:lnTo>
                  <a:pt x="656702" y="535834"/>
                </a:lnTo>
                <a:lnTo>
                  <a:pt x="677707" y="495270"/>
                </a:lnTo>
                <a:lnTo>
                  <a:pt x="693220" y="452621"/>
                </a:lnTo>
                <a:lnTo>
                  <a:pt x="703148" y="408480"/>
                </a:lnTo>
                <a:lnTo>
                  <a:pt x="707397" y="363438"/>
                </a:lnTo>
                <a:lnTo>
                  <a:pt x="705871" y="318089"/>
                </a:lnTo>
                <a:lnTo>
                  <a:pt x="698477" y="273026"/>
                </a:lnTo>
                <a:lnTo>
                  <a:pt x="685120" y="228842"/>
                </a:lnTo>
                <a:lnTo>
                  <a:pt x="665706" y="186128"/>
                </a:lnTo>
                <a:lnTo>
                  <a:pt x="640141" y="145478"/>
                </a:lnTo>
                <a:lnTo>
                  <a:pt x="609339" y="108624"/>
                </a:lnTo>
                <a:lnTo>
                  <a:pt x="574667" y="76971"/>
                </a:lnTo>
                <a:lnTo>
                  <a:pt x="536719" y="50611"/>
                </a:lnTo>
                <a:lnTo>
                  <a:pt x="496088" y="29641"/>
                </a:lnTo>
                <a:lnTo>
                  <a:pt x="482957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657387" y="5029722"/>
            <a:ext cx="227329" cy="255904"/>
          </a:xfrm>
          <a:custGeom>
            <a:avLst/>
            <a:gdLst/>
            <a:ahLst/>
            <a:cxnLst/>
            <a:rect l="l" t="t" r="r" b="b"/>
            <a:pathLst>
              <a:path w="227329" h="255904">
                <a:moveTo>
                  <a:pt x="97642" y="203646"/>
                </a:moveTo>
                <a:lnTo>
                  <a:pt x="86616" y="211636"/>
                </a:lnTo>
                <a:lnTo>
                  <a:pt x="85391" y="219332"/>
                </a:lnTo>
                <a:lnTo>
                  <a:pt x="89401" y="224840"/>
                </a:lnTo>
                <a:lnTo>
                  <a:pt x="111830" y="245412"/>
                </a:lnTo>
                <a:lnTo>
                  <a:pt x="139495" y="255466"/>
                </a:lnTo>
                <a:lnTo>
                  <a:pt x="168922" y="254452"/>
                </a:lnTo>
                <a:lnTo>
                  <a:pt x="196634" y="241823"/>
                </a:lnTo>
                <a:lnTo>
                  <a:pt x="206446" y="231160"/>
                </a:lnTo>
                <a:lnTo>
                  <a:pt x="143354" y="231160"/>
                </a:lnTo>
                <a:lnTo>
                  <a:pt x="124573" y="224334"/>
                </a:lnTo>
                <a:lnTo>
                  <a:pt x="109348" y="210369"/>
                </a:lnTo>
                <a:lnTo>
                  <a:pt x="105348" y="204872"/>
                </a:lnTo>
                <a:lnTo>
                  <a:pt x="97642" y="203646"/>
                </a:lnTo>
                <a:close/>
              </a:path>
              <a:path w="227329" h="255904">
                <a:moveTo>
                  <a:pt x="206756" y="128428"/>
                </a:moveTo>
                <a:lnTo>
                  <a:pt x="159687" y="128428"/>
                </a:lnTo>
                <a:lnTo>
                  <a:pt x="178471" y="135258"/>
                </a:lnTo>
                <a:lnTo>
                  <a:pt x="193702" y="149229"/>
                </a:lnTo>
                <a:lnTo>
                  <a:pt x="202287" y="168002"/>
                </a:lnTo>
                <a:lnTo>
                  <a:pt x="202972" y="187943"/>
                </a:lnTo>
                <a:lnTo>
                  <a:pt x="196133" y="206694"/>
                </a:lnTo>
                <a:lnTo>
                  <a:pt x="182142" y="221897"/>
                </a:lnTo>
                <a:lnTo>
                  <a:pt x="163330" y="230472"/>
                </a:lnTo>
                <a:lnTo>
                  <a:pt x="143354" y="231160"/>
                </a:lnTo>
                <a:lnTo>
                  <a:pt x="206446" y="231160"/>
                </a:lnTo>
                <a:lnTo>
                  <a:pt x="217245" y="219425"/>
                </a:lnTo>
                <a:lnTo>
                  <a:pt x="227320" y="191801"/>
                </a:lnTo>
                <a:lnTo>
                  <a:pt x="226308" y="162422"/>
                </a:lnTo>
                <a:lnTo>
                  <a:pt x="213659" y="134758"/>
                </a:lnTo>
                <a:lnTo>
                  <a:pt x="206756" y="128428"/>
                </a:lnTo>
                <a:close/>
              </a:path>
              <a:path w="227329" h="255904">
                <a:moveTo>
                  <a:pt x="87820" y="0"/>
                </a:moveTo>
                <a:lnTo>
                  <a:pt x="58397" y="1017"/>
                </a:lnTo>
                <a:lnTo>
                  <a:pt x="30691" y="13652"/>
                </a:lnTo>
                <a:lnTo>
                  <a:pt x="10078" y="36048"/>
                </a:lnTo>
                <a:lnTo>
                  <a:pt x="0" y="63668"/>
                </a:lnTo>
                <a:lnTo>
                  <a:pt x="1007" y="93040"/>
                </a:lnTo>
                <a:lnTo>
                  <a:pt x="13655" y="120696"/>
                </a:lnTo>
                <a:lnTo>
                  <a:pt x="36089" y="141274"/>
                </a:lnTo>
                <a:lnTo>
                  <a:pt x="63758" y="151330"/>
                </a:lnTo>
                <a:lnTo>
                  <a:pt x="93186" y="150315"/>
                </a:lnTo>
                <a:lnTo>
                  <a:pt x="139709" y="129111"/>
                </a:lnTo>
                <a:lnTo>
                  <a:pt x="159687" y="128428"/>
                </a:lnTo>
                <a:lnTo>
                  <a:pt x="206756" y="128428"/>
                </a:lnTo>
                <a:lnTo>
                  <a:pt x="205223" y="127022"/>
                </a:lnTo>
                <a:lnTo>
                  <a:pt x="67617" y="127022"/>
                </a:lnTo>
                <a:lnTo>
                  <a:pt x="48832" y="120192"/>
                </a:lnTo>
                <a:lnTo>
                  <a:pt x="33602" y="106225"/>
                </a:lnTo>
                <a:lnTo>
                  <a:pt x="25023" y="87454"/>
                </a:lnTo>
                <a:lnTo>
                  <a:pt x="24340" y="67518"/>
                </a:lnTo>
                <a:lnTo>
                  <a:pt x="31181" y="48774"/>
                </a:lnTo>
                <a:lnTo>
                  <a:pt x="45172" y="33578"/>
                </a:lnTo>
                <a:lnTo>
                  <a:pt x="63983" y="24997"/>
                </a:lnTo>
                <a:lnTo>
                  <a:pt x="83959" y="24305"/>
                </a:lnTo>
                <a:lnTo>
                  <a:pt x="131031" y="24305"/>
                </a:lnTo>
                <a:lnTo>
                  <a:pt x="115485" y="10049"/>
                </a:lnTo>
                <a:lnTo>
                  <a:pt x="87820" y="0"/>
                </a:lnTo>
                <a:close/>
              </a:path>
              <a:path w="227329" h="255904">
                <a:moveTo>
                  <a:pt x="163551" y="104123"/>
                </a:moveTo>
                <a:lnTo>
                  <a:pt x="134119" y="105132"/>
                </a:lnTo>
                <a:lnTo>
                  <a:pt x="87594" y="126338"/>
                </a:lnTo>
                <a:lnTo>
                  <a:pt x="67617" y="127022"/>
                </a:lnTo>
                <a:lnTo>
                  <a:pt x="205223" y="127022"/>
                </a:lnTo>
                <a:lnTo>
                  <a:pt x="191223" y="114183"/>
                </a:lnTo>
                <a:lnTo>
                  <a:pt x="163551" y="104123"/>
                </a:lnTo>
                <a:close/>
              </a:path>
              <a:path w="227329" h="255904">
                <a:moveTo>
                  <a:pt x="131031" y="24305"/>
                </a:moveTo>
                <a:lnTo>
                  <a:pt x="83959" y="24305"/>
                </a:lnTo>
                <a:lnTo>
                  <a:pt x="102737" y="31127"/>
                </a:lnTo>
                <a:lnTo>
                  <a:pt x="117955" y="45086"/>
                </a:lnTo>
                <a:lnTo>
                  <a:pt x="121966" y="50583"/>
                </a:lnTo>
                <a:lnTo>
                  <a:pt x="129672" y="51808"/>
                </a:lnTo>
                <a:lnTo>
                  <a:pt x="140688" y="43819"/>
                </a:lnTo>
                <a:lnTo>
                  <a:pt x="141913" y="36123"/>
                </a:lnTo>
                <a:lnTo>
                  <a:pt x="137913" y="30615"/>
                </a:lnTo>
                <a:lnTo>
                  <a:pt x="131031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32796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40" h="62864">
                <a:moveTo>
                  <a:pt x="12240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245" y="61401"/>
                </a:lnTo>
                <a:lnTo>
                  <a:pt x="40962" y="62626"/>
                </a:lnTo>
                <a:lnTo>
                  <a:pt x="51977" y="54637"/>
                </a:lnTo>
                <a:lnTo>
                  <a:pt x="53202" y="46940"/>
                </a:lnTo>
                <a:lnTo>
                  <a:pt x="19957" y="1225"/>
                </a:lnTo>
                <a:lnTo>
                  <a:pt x="12240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656079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40" h="62864">
                <a:moveTo>
                  <a:pt x="12240" y="0"/>
                </a:moveTo>
                <a:lnTo>
                  <a:pt x="1225" y="7989"/>
                </a:lnTo>
                <a:lnTo>
                  <a:pt x="0" y="15685"/>
                </a:lnTo>
                <a:lnTo>
                  <a:pt x="33266" y="61422"/>
                </a:lnTo>
                <a:lnTo>
                  <a:pt x="40972" y="62647"/>
                </a:lnTo>
                <a:lnTo>
                  <a:pt x="51998" y="54658"/>
                </a:lnTo>
                <a:lnTo>
                  <a:pt x="53223" y="46961"/>
                </a:lnTo>
                <a:lnTo>
                  <a:pt x="19957" y="1225"/>
                </a:lnTo>
                <a:lnTo>
                  <a:pt x="12240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002979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" name="object 20"/>
          <p:cNvSpPr txBox="1"/>
          <p:nvPr/>
        </p:nvSpPr>
        <p:spPr>
          <a:xfrm rot="6120000">
            <a:off x="7003749" y="519337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 rot="6600000">
            <a:off x="6994995" y="52297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 rot="7020000">
            <a:off x="6981934" y="526005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7440000">
            <a:off x="6965294" y="52875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7920000">
            <a:off x="6941720" y="531522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8520000">
            <a:off x="6911546" y="534697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8880000">
            <a:off x="6886857" y="53623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9540000">
            <a:off x="683532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10080000">
            <a:off x="6794782" y="53976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10620000">
            <a:off x="6752883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11220000">
            <a:off x="6713746" y="54009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1820000">
            <a:off x="6670748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2480000">
            <a:off x="6622997" y="53731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2960000">
            <a:off x="6589821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3440000">
            <a:off x="6563990" y="533115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4040000">
            <a:off x="6531274" y="529461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4520000">
            <a:off x="6511039" y="5264978"/>
            <a:ext cx="53222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4940000">
            <a:off x="6496607" y="52327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5420000">
            <a:off x="6485005" y="51982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5900000">
            <a:off x="6480020" y="51627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6320000">
            <a:off x="6479363" y="51296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7040000">
            <a:off x="6483634" y="50753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7520000">
            <a:off x="6497508" y="50402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8180000">
            <a:off x="6519418" y="49934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8600000">
            <a:off x="6540695" y="49663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9020000">
            <a:off x="6564316" y="49421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9500000">
            <a:off x="6589580" y="491978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9980000">
            <a:off x="6621869" y="490087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20400000">
            <a:off x="6652217" y="488729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20760000">
            <a:off x="6680748" y="487916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21120000">
            <a:off x="6705506" y="4873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660000">
            <a:off x="6800518" y="48761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140000">
            <a:off x="6833967" y="488579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620000">
            <a:off x="6867827" y="49000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2100000">
            <a:off x="6897819" y="491935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2580000">
            <a:off x="6928898" y="494492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3120000">
            <a:off x="6955312" y="497439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3600000">
            <a:off x="6977004" y="500429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3900000">
            <a:off x="6991765" y="502822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4320000">
            <a:off x="6997968" y="505647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4860000">
            <a:off x="7007028" y="509620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9500000">
            <a:off x="7204046" y="4945002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37" baseline="11111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9500000">
            <a:off x="6008799" y="5378056"/>
            <a:ext cx="31654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848376" y="5202490"/>
            <a:ext cx="115570" cy="339090"/>
          </a:xfrm>
          <a:custGeom>
            <a:avLst/>
            <a:gdLst/>
            <a:ahLst/>
            <a:cxnLst/>
            <a:rect l="l" t="t" r="r" b="b"/>
            <a:pathLst>
              <a:path w="115570" h="339089">
                <a:moveTo>
                  <a:pt x="68531" y="0"/>
                </a:moveTo>
                <a:lnTo>
                  <a:pt x="50961" y="12743"/>
                </a:lnTo>
                <a:lnTo>
                  <a:pt x="73729" y="51606"/>
                </a:lnTo>
                <a:lnTo>
                  <a:pt x="87792" y="92676"/>
                </a:lnTo>
                <a:lnTo>
                  <a:pt x="93341" y="134805"/>
                </a:lnTo>
                <a:lnTo>
                  <a:pt x="90563" y="176845"/>
                </a:lnTo>
                <a:lnTo>
                  <a:pt x="79651" y="217647"/>
                </a:lnTo>
                <a:lnTo>
                  <a:pt x="60793" y="256062"/>
                </a:lnTo>
                <a:lnTo>
                  <a:pt x="34179" y="290943"/>
                </a:lnTo>
                <a:lnTo>
                  <a:pt x="0" y="321142"/>
                </a:lnTo>
                <a:lnTo>
                  <a:pt x="12753" y="338680"/>
                </a:lnTo>
                <a:lnTo>
                  <a:pt x="50265" y="305534"/>
                </a:lnTo>
                <a:lnTo>
                  <a:pt x="79467" y="267241"/>
                </a:lnTo>
                <a:lnTo>
                  <a:pt x="100152" y="225061"/>
                </a:lnTo>
                <a:lnTo>
                  <a:pt x="112110" y="180256"/>
                </a:lnTo>
                <a:lnTo>
                  <a:pt x="115135" y="134086"/>
                </a:lnTo>
                <a:lnTo>
                  <a:pt x="109019" y="87813"/>
                </a:lnTo>
                <a:lnTo>
                  <a:pt x="93553" y="42697"/>
                </a:lnTo>
                <a:lnTo>
                  <a:pt x="6853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03191" y="4767655"/>
            <a:ext cx="115570" cy="339090"/>
          </a:xfrm>
          <a:custGeom>
            <a:avLst/>
            <a:gdLst/>
            <a:ahLst/>
            <a:cxnLst/>
            <a:rect l="l" t="t" r="r" b="b"/>
            <a:pathLst>
              <a:path w="115570" h="339089">
                <a:moveTo>
                  <a:pt x="102374" y="0"/>
                </a:moveTo>
                <a:lnTo>
                  <a:pt x="64865" y="33146"/>
                </a:lnTo>
                <a:lnTo>
                  <a:pt x="35665" y="71439"/>
                </a:lnTo>
                <a:lnTo>
                  <a:pt x="14983" y="113619"/>
                </a:lnTo>
                <a:lnTo>
                  <a:pt x="3025" y="158424"/>
                </a:lnTo>
                <a:lnTo>
                  <a:pt x="0" y="204594"/>
                </a:lnTo>
                <a:lnTo>
                  <a:pt x="6114" y="250867"/>
                </a:lnTo>
                <a:lnTo>
                  <a:pt x="21577" y="295983"/>
                </a:lnTo>
                <a:lnTo>
                  <a:pt x="46596" y="338680"/>
                </a:lnTo>
                <a:lnTo>
                  <a:pt x="64176" y="325937"/>
                </a:lnTo>
                <a:lnTo>
                  <a:pt x="41408" y="287074"/>
                </a:lnTo>
                <a:lnTo>
                  <a:pt x="27345" y="246003"/>
                </a:lnTo>
                <a:lnTo>
                  <a:pt x="21797" y="203874"/>
                </a:lnTo>
                <a:lnTo>
                  <a:pt x="24574" y="161835"/>
                </a:lnTo>
                <a:lnTo>
                  <a:pt x="35486" y="121033"/>
                </a:lnTo>
                <a:lnTo>
                  <a:pt x="54345" y="82618"/>
                </a:lnTo>
                <a:lnTo>
                  <a:pt x="80958" y="47737"/>
                </a:lnTo>
                <a:lnTo>
                  <a:pt x="115138" y="17538"/>
                </a:lnTo>
                <a:lnTo>
                  <a:pt x="1023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097679" y="4332150"/>
            <a:ext cx="339725" cy="115570"/>
          </a:xfrm>
          <a:custGeom>
            <a:avLst/>
            <a:gdLst/>
            <a:ahLst/>
            <a:cxnLst/>
            <a:rect l="l" t="t" r="r" b="b"/>
            <a:pathLst>
              <a:path w="339725" h="115570">
                <a:moveTo>
                  <a:pt x="17570" y="0"/>
                </a:moveTo>
                <a:lnTo>
                  <a:pt x="33202" y="50191"/>
                </a:lnTo>
                <a:lnTo>
                  <a:pt x="71560" y="79344"/>
                </a:lnTo>
                <a:lnTo>
                  <a:pt x="113811" y="99993"/>
                </a:lnTo>
                <a:lnTo>
                  <a:pt x="158691" y="111931"/>
                </a:lnTo>
                <a:lnTo>
                  <a:pt x="204938" y="114950"/>
                </a:lnTo>
                <a:lnTo>
                  <a:pt x="251288" y="108845"/>
                </a:lnTo>
                <a:lnTo>
                  <a:pt x="296478" y="93406"/>
                </a:lnTo>
                <a:lnTo>
                  <a:pt x="296841" y="93194"/>
                </a:lnTo>
                <a:lnTo>
                  <a:pt x="204216" y="93194"/>
                </a:lnTo>
                <a:lnTo>
                  <a:pt x="162107" y="90421"/>
                </a:lnTo>
                <a:lnTo>
                  <a:pt x="121238" y="79526"/>
                </a:lnTo>
                <a:lnTo>
                  <a:pt x="82759" y="60698"/>
                </a:lnTo>
                <a:lnTo>
                  <a:pt x="47819" y="34126"/>
                </a:lnTo>
                <a:lnTo>
                  <a:pt x="17570" y="0"/>
                </a:lnTo>
                <a:close/>
              </a:path>
              <a:path w="339725" h="115570">
                <a:moveTo>
                  <a:pt x="326482" y="50888"/>
                </a:moveTo>
                <a:lnTo>
                  <a:pt x="287553" y="73617"/>
                </a:lnTo>
                <a:lnTo>
                  <a:pt x="246415" y="87656"/>
                </a:lnTo>
                <a:lnTo>
                  <a:pt x="204216" y="93194"/>
                </a:lnTo>
                <a:lnTo>
                  <a:pt x="296841" y="93194"/>
                </a:lnTo>
                <a:lnTo>
                  <a:pt x="339246" y="68427"/>
                </a:lnTo>
                <a:lnTo>
                  <a:pt x="326482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166871" y="4216730"/>
            <a:ext cx="217804" cy="152400"/>
          </a:xfrm>
          <a:custGeom>
            <a:avLst/>
            <a:gdLst/>
            <a:ahLst/>
            <a:cxnLst/>
            <a:rect l="l" t="t" r="r" b="b"/>
            <a:pathLst>
              <a:path w="217804" h="152400">
                <a:moveTo>
                  <a:pt x="122781" y="0"/>
                </a:moveTo>
                <a:lnTo>
                  <a:pt x="0" y="89002"/>
                </a:lnTo>
                <a:lnTo>
                  <a:pt x="121148" y="152351"/>
                </a:lnTo>
                <a:lnTo>
                  <a:pt x="217427" y="130132"/>
                </a:lnTo>
                <a:lnTo>
                  <a:pt x="12278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161457" y="4211243"/>
            <a:ext cx="232410" cy="135890"/>
          </a:xfrm>
          <a:custGeom>
            <a:avLst/>
            <a:gdLst/>
            <a:ahLst/>
            <a:cxnLst/>
            <a:rect l="l" t="t" r="r" b="b"/>
            <a:pathLst>
              <a:path w="232409" h="135889">
                <a:moveTo>
                  <a:pt x="139183" y="5486"/>
                </a:moveTo>
                <a:lnTo>
                  <a:pt x="128195" y="5486"/>
                </a:lnTo>
                <a:lnTo>
                  <a:pt x="222841" y="135618"/>
                </a:lnTo>
                <a:lnTo>
                  <a:pt x="232254" y="133451"/>
                </a:lnTo>
                <a:lnTo>
                  <a:pt x="139183" y="5486"/>
                </a:lnTo>
                <a:close/>
              </a:path>
              <a:path w="232409" h="135889">
                <a:moveTo>
                  <a:pt x="133084" y="0"/>
                </a:moveTo>
                <a:lnTo>
                  <a:pt x="127692" y="0"/>
                </a:lnTo>
                <a:lnTo>
                  <a:pt x="125535" y="659"/>
                </a:lnTo>
                <a:lnTo>
                  <a:pt x="0" y="91651"/>
                </a:lnTo>
                <a:lnTo>
                  <a:pt x="5413" y="94489"/>
                </a:lnTo>
                <a:lnTo>
                  <a:pt x="128195" y="5486"/>
                </a:lnTo>
                <a:lnTo>
                  <a:pt x="139183" y="5486"/>
                </a:lnTo>
                <a:lnTo>
                  <a:pt x="136289" y="1507"/>
                </a:lnTo>
                <a:lnTo>
                  <a:pt x="13308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833228" y="4263461"/>
            <a:ext cx="2230755" cy="1477010"/>
          </a:xfrm>
          <a:custGeom>
            <a:avLst/>
            <a:gdLst/>
            <a:ahLst/>
            <a:cxnLst/>
            <a:rect l="l" t="t" r="r" b="b"/>
            <a:pathLst>
              <a:path w="2230754" h="1477010">
                <a:moveTo>
                  <a:pt x="1979858" y="0"/>
                </a:moveTo>
                <a:lnTo>
                  <a:pt x="34561" y="445944"/>
                </a:lnTo>
                <a:lnTo>
                  <a:pt x="0" y="476415"/>
                </a:lnTo>
                <a:lnTo>
                  <a:pt x="2102" y="490267"/>
                </a:lnTo>
                <a:lnTo>
                  <a:pt x="224231" y="1449830"/>
                </a:lnTo>
                <a:lnTo>
                  <a:pt x="229219" y="1463021"/>
                </a:lnTo>
                <a:lnTo>
                  <a:pt x="238643" y="1472554"/>
                </a:lnTo>
                <a:lnTo>
                  <a:pt x="254277" y="1476838"/>
                </a:lnTo>
                <a:lnTo>
                  <a:pt x="277894" y="1474279"/>
                </a:lnTo>
                <a:lnTo>
                  <a:pt x="2192611" y="1032502"/>
                </a:lnTo>
                <a:lnTo>
                  <a:pt x="2214798" y="1024487"/>
                </a:lnTo>
                <a:lnTo>
                  <a:pt x="2226612" y="1013869"/>
                </a:lnTo>
                <a:lnTo>
                  <a:pt x="2230539" y="1001256"/>
                </a:lnTo>
                <a:lnTo>
                  <a:pt x="2229060" y="987258"/>
                </a:lnTo>
                <a:lnTo>
                  <a:pt x="2006920" y="27695"/>
                </a:lnTo>
                <a:lnTo>
                  <a:pt x="2002489" y="14381"/>
                </a:lnTo>
                <a:lnTo>
                  <a:pt x="1994280" y="4566"/>
                </a:lnTo>
                <a:lnTo>
                  <a:pt x="197985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821050" y="4251550"/>
            <a:ext cx="2254885" cy="1501140"/>
          </a:xfrm>
          <a:custGeom>
            <a:avLst/>
            <a:gdLst/>
            <a:ahLst/>
            <a:cxnLst/>
            <a:rect l="l" t="t" r="r" b="b"/>
            <a:pathLst>
              <a:path w="2254884" h="1501139">
                <a:moveTo>
                  <a:pt x="1995835" y="0"/>
                </a:moveTo>
                <a:lnTo>
                  <a:pt x="43964" y="445856"/>
                </a:lnTo>
                <a:lnTo>
                  <a:pt x="3727" y="470703"/>
                </a:lnTo>
                <a:lnTo>
                  <a:pt x="0" y="487421"/>
                </a:lnTo>
                <a:lnTo>
                  <a:pt x="2269" y="504943"/>
                </a:lnTo>
                <a:lnTo>
                  <a:pt x="224399" y="1464516"/>
                </a:lnTo>
                <a:lnTo>
                  <a:pt x="232764" y="1484164"/>
                </a:lnTo>
                <a:lnTo>
                  <a:pt x="247000" y="1496345"/>
                </a:lnTo>
                <a:lnTo>
                  <a:pt x="267047" y="1501030"/>
                </a:lnTo>
                <a:lnTo>
                  <a:pt x="292847" y="1498190"/>
                </a:lnTo>
                <a:lnTo>
                  <a:pt x="386742" y="1476526"/>
                </a:lnTo>
                <a:lnTo>
                  <a:pt x="267404" y="1476526"/>
                </a:lnTo>
                <a:lnTo>
                  <a:pt x="256170" y="1473327"/>
                </a:lnTo>
                <a:lnTo>
                  <a:pt x="250783" y="1466760"/>
                </a:lnTo>
                <a:lnTo>
                  <a:pt x="248429" y="1458977"/>
                </a:lnTo>
                <a:lnTo>
                  <a:pt x="26290" y="499404"/>
                </a:lnTo>
                <a:lnTo>
                  <a:pt x="24462" y="489461"/>
                </a:lnTo>
                <a:lnTo>
                  <a:pt x="25919" y="481538"/>
                </a:lnTo>
                <a:lnTo>
                  <a:pt x="33371" y="475158"/>
                </a:lnTo>
                <a:lnTo>
                  <a:pt x="49524" y="469845"/>
                </a:lnTo>
                <a:lnTo>
                  <a:pt x="1971749" y="26330"/>
                </a:lnTo>
                <a:lnTo>
                  <a:pt x="1989501" y="24042"/>
                </a:lnTo>
                <a:lnTo>
                  <a:pt x="2026731" y="24042"/>
                </a:lnTo>
                <a:lnTo>
                  <a:pt x="2025573" y="20666"/>
                </a:lnTo>
                <a:lnTo>
                  <a:pt x="2014721" y="7246"/>
                </a:lnTo>
                <a:lnTo>
                  <a:pt x="1995835" y="0"/>
                </a:lnTo>
                <a:close/>
              </a:path>
              <a:path w="2254884" h="1501139">
                <a:moveTo>
                  <a:pt x="2026731" y="24042"/>
                </a:moveTo>
                <a:lnTo>
                  <a:pt x="1989501" y="24042"/>
                </a:lnTo>
                <a:lnTo>
                  <a:pt x="1999517" y="26758"/>
                </a:lnTo>
                <a:lnTo>
                  <a:pt x="2004485" y="33272"/>
                </a:lnTo>
                <a:lnTo>
                  <a:pt x="2007088" y="42381"/>
                </a:lnTo>
                <a:lnTo>
                  <a:pt x="2229217" y="1001944"/>
                </a:lnTo>
                <a:lnTo>
                  <a:pt x="2230592" y="1010192"/>
                </a:lnTo>
                <a:lnTo>
                  <a:pt x="2228746" y="1018404"/>
                </a:lnTo>
                <a:lnTo>
                  <a:pt x="2220335" y="1026004"/>
                </a:lnTo>
                <a:lnTo>
                  <a:pt x="2202014" y="1032414"/>
                </a:lnTo>
                <a:lnTo>
                  <a:pt x="287297" y="1474202"/>
                </a:lnTo>
                <a:lnTo>
                  <a:pt x="267404" y="1476526"/>
                </a:lnTo>
                <a:lnTo>
                  <a:pt x="386742" y="1476526"/>
                </a:lnTo>
                <a:lnTo>
                  <a:pt x="2207564" y="1056403"/>
                </a:lnTo>
                <a:lnTo>
                  <a:pt x="2231788" y="1047769"/>
                </a:lnTo>
                <a:lnTo>
                  <a:pt x="2247424" y="1034958"/>
                </a:lnTo>
                <a:lnTo>
                  <a:pt x="2254550" y="1017868"/>
                </a:lnTo>
                <a:lnTo>
                  <a:pt x="2253248" y="996394"/>
                </a:lnTo>
                <a:lnTo>
                  <a:pt x="2031119" y="36832"/>
                </a:lnTo>
                <a:lnTo>
                  <a:pt x="2026731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896113" y="4325679"/>
            <a:ext cx="2109470" cy="1352550"/>
          </a:xfrm>
          <a:custGeom>
            <a:avLst/>
            <a:gdLst/>
            <a:ahLst/>
            <a:cxnLst/>
            <a:rect l="l" t="t" r="r" b="b"/>
            <a:pathLst>
              <a:path w="2109470" h="1352550">
                <a:moveTo>
                  <a:pt x="1897198" y="0"/>
                </a:moveTo>
                <a:lnTo>
                  <a:pt x="0" y="437735"/>
                </a:lnTo>
                <a:lnTo>
                  <a:pt x="211710" y="1352283"/>
                </a:lnTo>
                <a:lnTo>
                  <a:pt x="2108909" y="914537"/>
                </a:lnTo>
                <a:lnTo>
                  <a:pt x="189719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881328" y="4310905"/>
            <a:ext cx="2138680" cy="1382395"/>
          </a:xfrm>
          <a:custGeom>
            <a:avLst/>
            <a:gdLst/>
            <a:ahLst/>
            <a:cxnLst/>
            <a:rect l="l" t="t" r="r" b="b"/>
            <a:pathLst>
              <a:path w="2138679" h="1382395">
                <a:moveTo>
                  <a:pt x="1921218" y="0"/>
                </a:moveTo>
                <a:lnTo>
                  <a:pt x="0" y="443284"/>
                </a:lnTo>
                <a:lnTo>
                  <a:pt x="217260" y="1381821"/>
                </a:lnTo>
                <a:lnTo>
                  <a:pt x="345236" y="1352293"/>
                </a:lnTo>
                <a:lnTo>
                  <a:pt x="235741" y="1352293"/>
                </a:lnTo>
                <a:lnTo>
                  <a:pt x="29580" y="461734"/>
                </a:lnTo>
                <a:lnTo>
                  <a:pt x="1902748" y="29538"/>
                </a:lnTo>
                <a:lnTo>
                  <a:pt x="1928057" y="29538"/>
                </a:lnTo>
                <a:lnTo>
                  <a:pt x="1921218" y="0"/>
                </a:lnTo>
                <a:close/>
              </a:path>
              <a:path w="2138679" h="1382395">
                <a:moveTo>
                  <a:pt x="1928057" y="29538"/>
                </a:moveTo>
                <a:lnTo>
                  <a:pt x="1902748" y="29538"/>
                </a:lnTo>
                <a:lnTo>
                  <a:pt x="2108909" y="920097"/>
                </a:lnTo>
                <a:lnTo>
                  <a:pt x="235741" y="1352293"/>
                </a:lnTo>
                <a:lnTo>
                  <a:pt x="345236" y="1352293"/>
                </a:lnTo>
                <a:lnTo>
                  <a:pt x="2138489" y="938536"/>
                </a:lnTo>
                <a:lnTo>
                  <a:pt x="1928057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54967" y="5439624"/>
            <a:ext cx="290830" cy="194945"/>
          </a:xfrm>
          <a:custGeom>
            <a:avLst/>
            <a:gdLst/>
            <a:ahLst/>
            <a:cxnLst/>
            <a:rect l="l" t="t" r="r" b="b"/>
            <a:pathLst>
              <a:path w="290829" h="194945">
                <a:moveTo>
                  <a:pt x="153516" y="21692"/>
                </a:moveTo>
                <a:lnTo>
                  <a:pt x="49618" y="21692"/>
                </a:lnTo>
                <a:lnTo>
                  <a:pt x="92984" y="24792"/>
                </a:lnTo>
                <a:lnTo>
                  <a:pt x="134004" y="36133"/>
                </a:lnTo>
                <a:lnTo>
                  <a:pt x="171691" y="55092"/>
                </a:lnTo>
                <a:lnTo>
                  <a:pt x="205060" y="81046"/>
                </a:lnTo>
                <a:lnTo>
                  <a:pt x="233128" y="113373"/>
                </a:lnTo>
                <a:lnTo>
                  <a:pt x="254908" y="151449"/>
                </a:lnTo>
                <a:lnTo>
                  <a:pt x="269415" y="194653"/>
                </a:lnTo>
                <a:lnTo>
                  <a:pt x="290577" y="189763"/>
                </a:lnTo>
                <a:lnTo>
                  <a:pt x="274646" y="142353"/>
                </a:lnTo>
                <a:lnTo>
                  <a:pt x="250726" y="100571"/>
                </a:lnTo>
                <a:lnTo>
                  <a:pt x="219897" y="65101"/>
                </a:lnTo>
                <a:lnTo>
                  <a:pt x="183243" y="36625"/>
                </a:lnTo>
                <a:lnTo>
                  <a:pt x="153516" y="21692"/>
                </a:lnTo>
                <a:close/>
              </a:path>
              <a:path w="290829" h="194945">
                <a:moveTo>
                  <a:pt x="49141" y="0"/>
                </a:moveTo>
                <a:lnTo>
                  <a:pt x="0" y="6335"/>
                </a:lnTo>
                <a:lnTo>
                  <a:pt x="4889" y="27454"/>
                </a:lnTo>
                <a:lnTo>
                  <a:pt x="49618" y="21692"/>
                </a:lnTo>
                <a:lnTo>
                  <a:pt x="153516" y="21692"/>
                </a:lnTo>
                <a:lnTo>
                  <a:pt x="141844" y="15828"/>
                </a:lnTo>
                <a:lnTo>
                  <a:pt x="96783" y="3392"/>
                </a:lnTo>
                <a:lnTo>
                  <a:pt x="491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374697" y="4731384"/>
            <a:ext cx="246379" cy="82550"/>
          </a:xfrm>
          <a:custGeom>
            <a:avLst/>
            <a:gdLst/>
            <a:ahLst/>
            <a:cxnLst/>
            <a:rect l="l" t="t" r="r" b="b"/>
            <a:pathLst>
              <a:path w="246379" h="82550">
                <a:moveTo>
                  <a:pt x="6135" y="53914"/>
                </a:moveTo>
                <a:lnTo>
                  <a:pt x="3392" y="54542"/>
                </a:lnTo>
                <a:lnTo>
                  <a:pt x="186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419" y="79281"/>
                </a:lnTo>
                <a:lnTo>
                  <a:pt x="83193" y="82512"/>
                </a:lnTo>
                <a:lnTo>
                  <a:pt x="99934" y="82128"/>
                </a:lnTo>
                <a:lnTo>
                  <a:pt x="149427" y="72809"/>
                </a:lnTo>
                <a:lnTo>
                  <a:pt x="174574" y="62761"/>
                </a:lnTo>
                <a:lnTo>
                  <a:pt x="67322" y="62761"/>
                </a:lnTo>
                <a:lnTo>
                  <a:pt x="37248" y="60352"/>
                </a:lnTo>
                <a:lnTo>
                  <a:pt x="8020" y="54197"/>
                </a:lnTo>
                <a:lnTo>
                  <a:pt x="7109" y="53935"/>
                </a:lnTo>
                <a:lnTo>
                  <a:pt x="6135" y="53914"/>
                </a:lnTo>
                <a:close/>
              </a:path>
              <a:path w="246379" h="82550">
                <a:moveTo>
                  <a:pt x="239814" y="0"/>
                </a:moveTo>
                <a:lnTo>
                  <a:pt x="237071" y="628"/>
                </a:lnTo>
                <a:lnTo>
                  <a:pt x="236202" y="1078"/>
                </a:lnTo>
                <a:lnTo>
                  <a:pt x="235500" y="1706"/>
                </a:lnTo>
                <a:lnTo>
                  <a:pt x="211940" y="20045"/>
                </a:lnTo>
                <a:lnTo>
                  <a:pt x="157976" y="47534"/>
                </a:lnTo>
                <a:lnTo>
                  <a:pt x="97820" y="61413"/>
                </a:lnTo>
                <a:lnTo>
                  <a:pt x="67322" y="62761"/>
                </a:lnTo>
                <a:lnTo>
                  <a:pt x="174574" y="62761"/>
                </a:lnTo>
                <a:lnTo>
                  <a:pt x="208423" y="42822"/>
                </a:lnTo>
                <a:lnTo>
                  <a:pt x="243919" y="9727"/>
                </a:lnTo>
                <a:lnTo>
                  <a:pt x="246139" y="6984"/>
                </a:lnTo>
                <a:lnTo>
                  <a:pt x="245259" y="3423"/>
                </a:lnTo>
                <a:lnTo>
                  <a:pt x="241751" y="460"/>
                </a:lnTo>
                <a:lnTo>
                  <a:pt x="23981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25721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76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224" y="83882"/>
                </a:lnTo>
                <a:lnTo>
                  <a:pt x="62977" y="108931"/>
                </a:lnTo>
                <a:lnTo>
                  <a:pt x="74877" y="116572"/>
                </a:lnTo>
                <a:lnTo>
                  <a:pt x="96129" y="130439"/>
                </a:lnTo>
                <a:lnTo>
                  <a:pt x="115104" y="144795"/>
                </a:lnTo>
                <a:lnTo>
                  <a:pt x="130128" y="160515"/>
                </a:lnTo>
                <a:lnTo>
                  <a:pt x="139524" y="178476"/>
                </a:lnTo>
                <a:lnTo>
                  <a:pt x="140246" y="180800"/>
                </a:lnTo>
                <a:lnTo>
                  <a:pt x="142655" y="182182"/>
                </a:lnTo>
                <a:lnTo>
                  <a:pt x="173963" y="174958"/>
                </a:lnTo>
                <a:lnTo>
                  <a:pt x="175041" y="174172"/>
                </a:lnTo>
                <a:lnTo>
                  <a:pt x="176339" y="171973"/>
                </a:lnTo>
                <a:lnTo>
                  <a:pt x="176507" y="170654"/>
                </a:lnTo>
                <a:lnTo>
                  <a:pt x="176161" y="169429"/>
                </a:lnTo>
                <a:lnTo>
                  <a:pt x="155082" y="132164"/>
                </a:lnTo>
                <a:lnTo>
                  <a:pt x="130728" y="109640"/>
                </a:lnTo>
                <a:lnTo>
                  <a:pt x="130802" y="107640"/>
                </a:lnTo>
                <a:lnTo>
                  <a:pt x="133639" y="103012"/>
                </a:lnTo>
                <a:lnTo>
                  <a:pt x="140972" y="90937"/>
                </a:lnTo>
                <a:lnTo>
                  <a:pt x="143534" y="86520"/>
                </a:lnTo>
                <a:lnTo>
                  <a:pt x="97159" y="86520"/>
                </a:lnTo>
                <a:lnTo>
                  <a:pt x="95965" y="85882"/>
                </a:lnTo>
                <a:lnTo>
                  <a:pt x="64013" y="64351"/>
                </a:lnTo>
                <a:lnTo>
                  <a:pt x="40291" y="39883"/>
                </a:lnTo>
                <a:lnTo>
                  <a:pt x="38469" y="38846"/>
                </a:lnTo>
                <a:lnTo>
                  <a:pt x="36522" y="38846"/>
                </a:lnTo>
                <a:lnTo>
                  <a:pt x="29127" y="38713"/>
                </a:lnTo>
                <a:lnTo>
                  <a:pt x="21429" y="38328"/>
                </a:lnTo>
                <a:lnTo>
                  <a:pt x="13529" y="37669"/>
                </a:lnTo>
                <a:lnTo>
                  <a:pt x="5528" y="36710"/>
                </a:lnTo>
                <a:lnTo>
                  <a:pt x="4376" y="36669"/>
                </a:lnTo>
                <a:close/>
              </a:path>
              <a:path w="176529" h="182245">
                <a:moveTo>
                  <a:pt x="163387" y="0"/>
                </a:moveTo>
                <a:lnTo>
                  <a:pt x="161848" y="356"/>
                </a:lnTo>
                <a:lnTo>
                  <a:pt x="161324" y="586"/>
                </a:lnTo>
                <a:lnTo>
                  <a:pt x="160843" y="910"/>
                </a:lnTo>
                <a:lnTo>
                  <a:pt x="154068" y="5262"/>
                </a:lnTo>
                <a:lnTo>
                  <a:pt x="147258" y="9283"/>
                </a:lnTo>
                <a:lnTo>
                  <a:pt x="140512" y="12969"/>
                </a:lnTo>
                <a:lnTo>
                  <a:pt x="133932" y="16313"/>
                </a:lnTo>
                <a:lnTo>
                  <a:pt x="132173" y="17172"/>
                </a:lnTo>
                <a:lnTo>
                  <a:pt x="130990" y="18889"/>
                </a:lnTo>
                <a:lnTo>
                  <a:pt x="111681" y="67342"/>
                </a:lnTo>
                <a:lnTo>
                  <a:pt x="97159" y="86520"/>
                </a:lnTo>
                <a:lnTo>
                  <a:pt x="143534" y="86520"/>
                </a:lnTo>
                <a:lnTo>
                  <a:pt x="164824" y="40509"/>
                </a:lnTo>
                <a:lnTo>
                  <a:pt x="168717" y="15897"/>
                </a:lnTo>
                <a:lnTo>
                  <a:pt x="168088" y="4177"/>
                </a:lnTo>
                <a:lnTo>
                  <a:pt x="167879" y="2628"/>
                </a:lnTo>
                <a:lnTo>
                  <a:pt x="166821" y="1183"/>
                </a:lnTo>
                <a:lnTo>
                  <a:pt x="164424" y="104"/>
                </a:lnTo>
                <a:lnTo>
                  <a:pt x="1633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490237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832" y="0"/>
                </a:moveTo>
                <a:lnTo>
                  <a:pt x="0" y="45843"/>
                </a:lnTo>
                <a:lnTo>
                  <a:pt x="1314" y="58794"/>
                </a:lnTo>
                <a:lnTo>
                  <a:pt x="1534" y="60050"/>
                </a:lnTo>
                <a:lnTo>
                  <a:pt x="2277" y="61170"/>
                </a:lnTo>
                <a:lnTo>
                  <a:pt x="4413" y="62574"/>
                </a:lnTo>
                <a:lnTo>
                  <a:pt x="5743" y="62814"/>
                </a:lnTo>
                <a:lnTo>
                  <a:pt x="36988" y="55600"/>
                </a:lnTo>
                <a:lnTo>
                  <a:pt x="38559" y="53286"/>
                </a:lnTo>
                <a:lnTo>
                  <a:pt x="38192" y="50878"/>
                </a:lnTo>
                <a:lnTo>
                  <a:pt x="37600" y="44618"/>
                </a:lnTo>
                <a:lnTo>
                  <a:pt x="37730" y="38144"/>
                </a:lnTo>
                <a:lnTo>
                  <a:pt x="38588" y="31416"/>
                </a:lnTo>
                <a:lnTo>
                  <a:pt x="40182" y="24397"/>
                </a:lnTo>
                <a:lnTo>
                  <a:pt x="41093" y="21077"/>
                </a:lnTo>
                <a:lnTo>
                  <a:pt x="39218" y="18596"/>
                </a:lnTo>
                <a:lnTo>
                  <a:pt x="13952" y="481"/>
                </a:lnTo>
                <a:lnTo>
                  <a:pt x="128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492797" y="482273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40" h="35560">
                <a:moveTo>
                  <a:pt x="36920" y="0"/>
                </a:moveTo>
                <a:lnTo>
                  <a:pt x="33014" y="900"/>
                </a:lnTo>
                <a:lnTo>
                  <a:pt x="28103" y="2586"/>
                </a:lnTo>
                <a:lnTo>
                  <a:pt x="10701" y="6607"/>
                </a:lnTo>
                <a:lnTo>
                  <a:pt x="5549" y="7245"/>
                </a:lnTo>
                <a:lnTo>
                  <a:pt x="163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250" y="35098"/>
                </a:lnTo>
                <a:lnTo>
                  <a:pt x="25538" y="35014"/>
                </a:lnTo>
                <a:lnTo>
                  <a:pt x="40103" y="4450"/>
                </a:lnTo>
                <a:lnTo>
                  <a:pt x="39370" y="1287"/>
                </a:lnTo>
                <a:lnTo>
                  <a:pt x="369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78471" y="5007386"/>
            <a:ext cx="246379" cy="82550"/>
          </a:xfrm>
          <a:custGeom>
            <a:avLst/>
            <a:gdLst/>
            <a:ahLst/>
            <a:cxnLst/>
            <a:rect l="l" t="t" r="r" b="b"/>
            <a:pathLst>
              <a:path w="246379" h="82550">
                <a:moveTo>
                  <a:pt x="6135" y="53914"/>
                </a:moveTo>
                <a:lnTo>
                  <a:pt x="3392" y="54553"/>
                </a:lnTo>
                <a:lnTo>
                  <a:pt x="186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424" y="79281"/>
                </a:lnTo>
                <a:lnTo>
                  <a:pt x="83197" y="82518"/>
                </a:lnTo>
                <a:lnTo>
                  <a:pt x="99935" y="82137"/>
                </a:lnTo>
                <a:lnTo>
                  <a:pt x="149432" y="72809"/>
                </a:lnTo>
                <a:lnTo>
                  <a:pt x="174565" y="62770"/>
                </a:lnTo>
                <a:lnTo>
                  <a:pt x="67322" y="62770"/>
                </a:lnTo>
                <a:lnTo>
                  <a:pt x="37248" y="60358"/>
                </a:lnTo>
                <a:lnTo>
                  <a:pt x="8020" y="54197"/>
                </a:lnTo>
                <a:lnTo>
                  <a:pt x="7109" y="53935"/>
                </a:lnTo>
                <a:lnTo>
                  <a:pt x="6135" y="53914"/>
                </a:lnTo>
                <a:close/>
              </a:path>
              <a:path w="246379" h="82550">
                <a:moveTo>
                  <a:pt x="239814" y="0"/>
                </a:moveTo>
                <a:lnTo>
                  <a:pt x="237071" y="638"/>
                </a:lnTo>
                <a:lnTo>
                  <a:pt x="236202" y="1078"/>
                </a:lnTo>
                <a:lnTo>
                  <a:pt x="235490" y="1706"/>
                </a:lnTo>
                <a:lnTo>
                  <a:pt x="211936" y="20045"/>
                </a:lnTo>
                <a:lnTo>
                  <a:pt x="157976" y="47538"/>
                </a:lnTo>
                <a:lnTo>
                  <a:pt x="97820" y="61424"/>
                </a:lnTo>
                <a:lnTo>
                  <a:pt x="67322" y="62770"/>
                </a:lnTo>
                <a:lnTo>
                  <a:pt x="174565" y="62770"/>
                </a:lnTo>
                <a:lnTo>
                  <a:pt x="208428" y="42828"/>
                </a:lnTo>
                <a:lnTo>
                  <a:pt x="243919" y="9727"/>
                </a:lnTo>
                <a:lnTo>
                  <a:pt x="246139" y="6984"/>
                </a:lnTo>
                <a:lnTo>
                  <a:pt x="245259" y="3423"/>
                </a:lnTo>
                <a:lnTo>
                  <a:pt x="241741" y="471"/>
                </a:lnTo>
                <a:lnTo>
                  <a:pt x="23981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29464" y="5070348"/>
            <a:ext cx="177165" cy="182245"/>
          </a:xfrm>
          <a:custGeom>
            <a:avLst/>
            <a:gdLst/>
            <a:ahLst/>
            <a:cxnLst/>
            <a:rect l="l" t="t" r="r" b="b"/>
            <a:pathLst>
              <a:path w="177164" h="182245">
                <a:moveTo>
                  <a:pt x="4408" y="36658"/>
                </a:moveTo>
                <a:lnTo>
                  <a:pt x="2879" y="37004"/>
                </a:lnTo>
                <a:lnTo>
                  <a:pt x="1999" y="37538"/>
                </a:lnTo>
                <a:lnTo>
                  <a:pt x="293" y="39590"/>
                </a:lnTo>
                <a:lnTo>
                  <a:pt x="0" y="41297"/>
                </a:lnTo>
                <a:lnTo>
                  <a:pt x="492" y="42752"/>
                </a:lnTo>
                <a:lnTo>
                  <a:pt x="29255" y="83871"/>
                </a:lnTo>
                <a:lnTo>
                  <a:pt x="63009" y="108921"/>
                </a:lnTo>
                <a:lnTo>
                  <a:pt x="74908" y="116561"/>
                </a:lnTo>
                <a:lnTo>
                  <a:pt x="96165" y="130429"/>
                </a:lnTo>
                <a:lnTo>
                  <a:pt x="115140" y="144784"/>
                </a:lnTo>
                <a:lnTo>
                  <a:pt x="130161" y="160504"/>
                </a:lnTo>
                <a:lnTo>
                  <a:pt x="139555" y="178465"/>
                </a:lnTo>
                <a:lnTo>
                  <a:pt x="140288" y="180790"/>
                </a:lnTo>
                <a:lnTo>
                  <a:pt x="142686" y="182172"/>
                </a:lnTo>
                <a:lnTo>
                  <a:pt x="173994" y="174947"/>
                </a:lnTo>
                <a:lnTo>
                  <a:pt x="175073" y="174162"/>
                </a:lnTo>
                <a:lnTo>
                  <a:pt x="176371" y="171963"/>
                </a:lnTo>
                <a:lnTo>
                  <a:pt x="176549" y="170644"/>
                </a:lnTo>
                <a:lnTo>
                  <a:pt x="176193" y="169418"/>
                </a:lnTo>
                <a:lnTo>
                  <a:pt x="155112" y="132155"/>
                </a:lnTo>
                <a:lnTo>
                  <a:pt x="130760" y="109630"/>
                </a:lnTo>
                <a:lnTo>
                  <a:pt x="130844" y="107630"/>
                </a:lnTo>
                <a:lnTo>
                  <a:pt x="140999" y="90926"/>
                </a:lnTo>
                <a:lnTo>
                  <a:pt x="143562" y="86510"/>
                </a:lnTo>
                <a:lnTo>
                  <a:pt x="97190" y="86510"/>
                </a:lnTo>
                <a:lnTo>
                  <a:pt x="95997" y="85882"/>
                </a:lnTo>
                <a:lnTo>
                  <a:pt x="64049" y="64344"/>
                </a:lnTo>
                <a:lnTo>
                  <a:pt x="40333" y="39873"/>
                </a:lnTo>
                <a:lnTo>
                  <a:pt x="38511" y="38846"/>
                </a:lnTo>
                <a:lnTo>
                  <a:pt x="5560" y="36700"/>
                </a:lnTo>
                <a:lnTo>
                  <a:pt x="4408" y="36658"/>
                </a:lnTo>
                <a:close/>
              </a:path>
              <a:path w="177164" h="182245">
                <a:moveTo>
                  <a:pt x="163408" y="0"/>
                </a:moveTo>
                <a:lnTo>
                  <a:pt x="161879" y="345"/>
                </a:lnTo>
                <a:lnTo>
                  <a:pt x="161356" y="575"/>
                </a:lnTo>
                <a:lnTo>
                  <a:pt x="160874" y="900"/>
                </a:lnTo>
                <a:lnTo>
                  <a:pt x="154100" y="5252"/>
                </a:lnTo>
                <a:lnTo>
                  <a:pt x="147290" y="9273"/>
                </a:lnTo>
                <a:lnTo>
                  <a:pt x="140544" y="12958"/>
                </a:lnTo>
                <a:lnTo>
                  <a:pt x="133964" y="16303"/>
                </a:lnTo>
                <a:lnTo>
                  <a:pt x="132205" y="17161"/>
                </a:lnTo>
                <a:lnTo>
                  <a:pt x="131022" y="18889"/>
                </a:lnTo>
                <a:lnTo>
                  <a:pt x="111712" y="67332"/>
                </a:lnTo>
                <a:lnTo>
                  <a:pt x="97190" y="86510"/>
                </a:lnTo>
                <a:lnTo>
                  <a:pt x="143562" y="86510"/>
                </a:lnTo>
                <a:lnTo>
                  <a:pt x="164855" y="40500"/>
                </a:lnTo>
                <a:lnTo>
                  <a:pt x="168745" y="15895"/>
                </a:lnTo>
                <a:lnTo>
                  <a:pt x="168110" y="4177"/>
                </a:lnTo>
                <a:lnTo>
                  <a:pt x="167911" y="2617"/>
                </a:lnTo>
                <a:lnTo>
                  <a:pt x="166853" y="1172"/>
                </a:lnTo>
                <a:lnTo>
                  <a:pt x="164455" y="94"/>
                </a:lnTo>
                <a:lnTo>
                  <a:pt x="1634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94012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832" y="0"/>
                </a:moveTo>
                <a:lnTo>
                  <a:pt x="0" y="45848"/>
                </a:lnTo>
                <a:lnTo>
                  <a:pt x="1314" y="58804"/>
                </a:lnTo>
                <a:lnTo>
                  <a:pt x="1534" y="60050"/>
                </a:lnTo>
                <a:lnTo>
                  <a:pt x="2277" y="61170"/>
                </a:lnTo>
                <a:lnTo>
                  <a:pt x="4413" y="62584"/>
                </a:lnTo>
                <a:lnTo>
                  <a:pt x="5743" y="62814"/>
                </a:lnTo>
                <a:lnTo>
                  <a:pt x="36999" y="55610"/>
                </a:lnTo>
                <a:lnTo>
                  <a:pt x="38569" y="53286"/>
                </a:lnTo>
                <a:lnTo>
                  <a:pt x="38192" y="50878"/>
                </a:lnTo>
                <a:lnTo>
                  <a:pt x="37601" y="44618"/>
                </a:lnTo>
                <a:lnTo>
                  <a:pt x="37731" y="38144"/>
                </a:lnTo>
                <a:lnTo>
                  <a:pt x="38593" y="31416"/>
                </a:lnTo>
                <a:lnTo>
                  <a:pt x="40192" y="24397"/>
                </a:lnTo>
                <a:lnTo>
                  <a:pt x="41093" y="21077"/>
                </a:lnTo>
                <a:lnTo>
                  <a:pt x="39218" y="18596"/>
                </a:lnTo>
                <a:lnTo>
                  <a:pt x="13952" y="481"/>
                </a:lnTo>
                <a:lnTo>
                  <a:pt x="128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96572" y="5098745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6920" y="0"/>
                </a:moveTo>
                <a:lnTo>
                  <a:pt x="33014" y="900"/>
                </a:lnTo>
                <a:lnTo>
                  <a:pt x="28103" y="2575"/>
                </a:lnTo>
                <a:lnTo>
                  <a:pt x="10701" y="6596"/>
                </a:lnTo>
                <a:lnTo>
                  <a:pt x="5549" y="7235"/>
                </a:lnTo>
                <a:lnTo>
                  <a:pt x="164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250" y="35087"/>
                </a:lnTo>
                <a:lnTo>
                  <a:pt x="25538" y="35004"/>
                </a:lnTo>
                <a:lnTo>
                  <a:pt x="40103" y="4450"/>
                </a:lnTo>
                <a:lnTo>
                  <a:pt x="39370" y="1277"/>
                </a:lnTo>
                <a:lnTo>
                  <a:pt x="369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585144" y="4651381"/>
            <a:ext cx="708025" cy="706755"/>
          </a:xfrm>
          <a:custGeom>
            <a:avLst/>
            <a:gdLst/>
            <a:ahLst/>
            <a:cxnLst/>
            <a:rect l="l" t="t" r="r" b="b"/>
            <a:pathLst>
              <a:path w="708025" h="706754">
                <a:moveTo>
                  <a:pt x="368443" y="0"/>
                </a:moveTo>
                <a:lnTo>
                  <a:pt x="321474" y="1176"/>
                </a:lnTo>
                <a:lnTo>
                  <a:pt x="274007" y="8811"/>
                </a:lnTo>
                <a:lnTo>
                  <a:pt x="228001" y="22742"/>
                </a:lnTo>
                <a:lnTo>
                  <a:pt x="185280" y="42260"/>
                </a:lnTo>
                <a:lnTo>
                  <a:pt x="146163" y="66855"/>
                </a:lnTo>
                <a:lnTo>
                  <a:pt x="110969" y="96018"/>
                </a:lnTo>
                <a:lnTo>
                  <a:pt x="80015" y="129241"/>
                </a:lnTo>
                <a:lnTo>
                  <a:pt x="53620" y="166015"/>
                </a:lnTo>
                <a:lnTo>
                  <a:pt x="32103" y="205830"/>
                </a:lnTo>
                <a:lnTo>
                  <a:pt x="15781" y="248177"/>
                </a:lnTo>
                <a:lnTo>
                  <a:pt x="4974" y="292549"/>
                </a:lnTo>
                <a:lnTo>
                  <a:pt x="0" y="338435"/>
                </a:lnTo>
                <a:lnTo>
                  <a:pt x="1176" y="385326"/>
                </a:lnTo>
                <a:lnTo>
                  <a:pt x="8822" y="432715"/>
                </a:lnTo>
                <a:lnTo>
                  <a:pt x="22778" y="478645"/>
                </a:lnTo>
                <a:lnTo>
                  <a:pt x="42330" y="521296"/>
                </a:lnTo>
                <a:lnTo>
                  <a:pt x="66967" y="560349"/>
                </a:lnTo>
                <a:lnTo>
                  <a:pt x="96180" y="595486"/>
                </a:lnTo>
                <a:lnTo>
                  <a:pt x="129459" y="626389"/>
                </a:lnTo>
                <a:lnTo>
                  <a:pt x="166293" y="652741"/>
                </a:lnTo>
                <a:lnTo>
                  <a:pt x="206174" y="674223"/>
                </a:lnTo>
                <a:lnTo>
                  <a:pt x="248591" y="690517"/>
                </a:lnTo>
                <a:lnTo>
                  <a:pt x="293035" y="701306"/>
                </a:lnTo>
                <a:lnTo>
                  <a:pt x="338995" y="706272"/>
                </a:lnTo>
                <a:lnTo>
                  <a:pt x="385962" y="705096"/>
                </a:lnTo>
                <a:lnTo>
                  <a:pt x="433427" y="697461"/>
                </a:lnTo>
                <a:lnTo>
                  <a:pt x="479435" y="683529"/>
                </a:lnTo>
                <a:lnTo>
                  <a:pt x="484433" y="681246"/>
                </a:lnTo>
                <a:lnTo>
                  <a:pt x="332165" y="681246"/>
                </a:lnTo>
                <a:lnTo>
                  <a:pt x="285827" y="674838"/>
                </a:lnTo>
                <a:lnTo>
                  <a:pt x="241322" y="662078"/>
                </a:lnTo>
                <a:lnTo>
                  <a:pt x="199267" y="643351"/>
                </a:lnTo>
                <a:lnTo>
                  <a:pt x="160277" y="619040"/>
                </a:lnTo>
                <a:lnTo>
                  <a:pt x="124967" y="589529"/>
                </a:lnTo>
                <a:lnTo>
                  <a:pt x="93954" y="555202"/>
                </a:lnTo>
                <a:lnTo>
                  <a:pt x="67854" y="516444"/>
                </a:lnTo>
                <a:lnTo>
                  <a:pt x="47281" y="473636"/>
                </a:lnTo>
                <a:lnTo>
                  <a:pt x="32852" y="427165"/>
                </a:lnTo>
                <a:lnTo>
                  <a:pt x="25395" y="379088"/>
                </a:lnTo>
                <a:lnTo>
                  <a:pt x="25068" y="331611"/>
                </a:lnTo>
                <a:lnTo>
                  <a:pt x="31488" y="285350"/>
                </a:lnTo>
                <a:lnTo>
                  <a:pt x="44269" y="240920"/>
                </a:lnTo>
                <a:lnTo>
                  <a:pt x="63028" y="198935"/>
                </a:lnTo>
                <a:lnTo>
                  <a:pt x="87380" y="160009"/>
                </a:lnTo>
                <a:lnTo>
                  <a:pt x="116940" y="124759"/>
                </a:lnTo>
                <a:lnTo>
                  <a:pt x="151323" y="93798"/>
                </a:lnTo>
                <a:lnTo>
                  <a:pt x="190145" y="67741"/>
                </a:lnTo>
                <a:lnTo>
                  <a:pt x="233021" y="47204"/>
                </a:lnTo>
                <a:lnTo>
                  <a:pt x="279567" y="32800"/>
                </a:lnTo>
                <a:lnTo>
                  <a:pt x="327724" y="25353"/>
                </a:lnTo>
                <a:lnTo>
                  <a:pt x="482993" y="25026"/>
                </a:lnTo>
                <a:lnTo>
                  <a:pt x="458850" y="15752"/>
                </a:lnTo>
                <a:lnTo>
                  <a:pt x="414405" y="4964"/>
                </a:lnTo>
                <a:lnTo>
                  <a:pt x="368443" y="0"/>
                </a:lnTo>
                <a:close/>
              </a:path>
              <a:path w="708025" h="706754">
                <a:moveTo>
                  <a:pt x="482993" y="25026"/>
                </a:moveTo>
                <a:lnTo>
                  <a:pt x="375280" y="25026"/>
                </a:lnTo>
                <a:lnTo>
                  <a:pt x="421617" y="31434"/>
                </a:lnTo>
                <a:lnTo>
                  <a:pt x="466122" y="44194"/>
                </a:lnTo>
                <a:lnTo>
                  <a:pt x="508177" y="62921"/>
                </a:lnTo>
                <a:lnTo>
                  <a:pt x="547167" y="87232"/>
                </a:lnTo>
                <a:lnTo>
                  <a:pt x="582477" y="116743"/>
                </a:lnTo>
                <a:lnTo>
                  <a:pt x="613490" y="151069"/>
                </a:lnTo>
                <a:lnTo>
                  <a:pt x="639591" y="189828"/>
                </a:lnTo>
                <a:lnTo>
                  <a:pt x="660163" y="232635"/>
                </a:lnTo>
                <a:lnTo>
                  <a:pt x="674592" y="279107"/>
                </a:lnTo>
                <a:lnTo>
                  <a:pt x="682050" y="327184"/>
                </a:lnTo>
                <a:lnTo>
                  <a:pt x="682376" y="374661"/>
                </a:lnTo>
                <a:lnTo>
                  <a:pt x="675957" y="420921"/>
                </a:lnTo>
                <a:lnTo>
                  <a:pt x="663175" y="465352"/>
                </a:lnTo>
                <a:lnTo>
                  <a:pt x="644416" y="507337"/>
                </a:lnTo>
                <a:lnTo>
                  <a:pt x="620064" y="546263"/>
                </a:lnTo>
                <a:lnTo>
                  <a:pt x="590505" y="581513"/>
                </a:lnTo>
                <a:lnTo>
                  <a:pt x="556121" y="612474"/>
                </a:lnTo>
                <a:lnTo>
                  <a:pt x="517299" y="638531"/>
                </a:lnTo>
                <a:lnTo>
                  <a:pt x="474423" y="659068"/>
                </a:lnTo>
                <a:lnTo>
                  <a:pt x="427877" y="673472"/>
                </a:lnTo>
                <a:lnTo>
                  <a:pt x="379720" y="680918"/>
                </a:lnTo>
                <a:lnTo>
                  <a:pt x="332165" y="681246"/>
                </a:lnTo>
                <a:lnTo>
                  <a:pt x="484433" y="681246"/>
                </a:lnTo>
                <a:lnTo>
                  <a:pt x="522158" y="664011"/>
                </a:lnTo>
                <a:lnTo>
                  <a:pt x="561277" y="639415"/>
                </a:lnTo>
                <a:lnTo>
                  <a:pt x="596473" y="610251"/>
                </a:lnTo>
                <a:lnTo>
                  <a:pt x="627427" y="577027"/>
                </a:lnTo>
                <a:lnTo>
                  <a:pt x="653823" y="540253"/>
                </a:lnTo>
                <a:lnTo>
                  <a:pt x="675341" y="500438"/>
                </a:lnTo>
                <a:lnTo>
                  <a:pt x="691663" y="458090"/>
                </a:lnTo>
                <a:lnTo>
                  <a:pt x="702470" y="413719"/>
                </a:lnTo>
                <a:lnTo>
                  <a:pt x="707445" y="367834"/>
                </a:lnTo>
                <a:lnTo>
                  <a:pt x="706268" y="320943"/>
                </a:lnTo>
                <a:lnTo>
                  <a:pt x="698623" y="273557"/>
                </a:lnTo>
                <a:lnTo>
                  <a:pt x="684666" y="227624"/>
                </a:lnTo>
                <a:lnTo>
                  <a:pt x="665114" y="184972"/>
                </a:lnTo>
                <a:lnTo>
                  <a:pt x="640477" y="145919"/>
                </a:lnTo>
                <a:lnTo>
                  <a:pt x="611264" y="110781"/>
                </a:lnTo>
                <a:lnTo>
                  <a:pt x="577985" y="79878"/>
                </a:lnTo>
                <a:lnTo>
                  <a:pt x="541150" y="53527"/>
                </a:lnTo>
                <a:lnTo>
                  <a:pt x="501268" y="32046"/>
                </a:lnTo>
                <a:lnTo>
                  <a:pt x="482993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848709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40" h="276860">
                <a:moveTo>
                  <a:pt x="45740" y="201850"/>
                </a:moveTo>
                <a:lnTo>
                  <a:pt x="32463" y="204918"/>
                </a:lnTo>
                <a:lnTo>
                  <a:pt x="28327" y="211525"/>
                </a:lnTo>
                <a:lnTo>
                  <a:pt x="29866" y="218153"/>
                </a:lnTo>
                <a:lnTo>
                  <a:pt x="42475" y="245831"/>
                </a:lnTo>
                <a:lnTo>
                  <a:pt x="64018" y="265868"/>
                </a:lnTo>
                <a:lnTo>
                  <a:pt x="91508" y="276399"/>
                </a:lnTo>
                <a:lnTo>
                  <a:pt x="121958" y="275565"/>
                </a:lnTo>
                <a:lnTo>
                  <a:pt x="149691" y="262974"/>
                </a:lnTo>
                <a:lnTo>
                  <a:pt x="159802" y="252142"/>
                </a:lnTo>
                <a:lnTo>
                  <a:pt x="95737" y="252142"/>
                </a:lnTo>
                <a:lnTo>
                  <a:pt x="77076" y="244993"/>
                </a:lnTo>
                <a:lnTo>
                  <a:pt x="62453" y="231392"/>
                </a:lnTo>
                <a:lnTo>
                  <a:pt x="53897" y="212603"/>
                </a:lnTo>
                <a:lnTo>
                  <a:pt x="52358" y="205986"/>
                </a:lnTo>
                <a:lnTo>
                  <a:pt x="45740" y="201850"/>
                </a:lnTo>
                <a:close/>
              </a:path>
              <a:path w="180340" h="276860">
                <a:moveTo>
                  <a:pt x="160070" y="149612"/>
                </a:moveTo>
                <a:lnTo>
                  <a:pt x="113604" y="149612"/>
                </a:lnTo>
                <a:lnTo>
                  <a:pt x="132266" y="156767"/>
                </a:lnTo>
                <a:lnTo>
                  <a:pt x="146893" y="170378"/>
                </a:lnTo>
                <a:lnTo>
                  <a:pt x="155454" y="189180"/>
                </a:lnTo>
                <a:lnTo>
                  <a:pt x="156021" y="209807"/>
                </a:lnTo>
                <a:lnTo>
                  <a:pt x="148858" y="228432"/>
                </a:lnTo>
                <a:lnTo>
                  <a:pt x="135231" y="243030"/>
                </a:lnTo>
                <a:lnTo>
                  <a:pt x="116408" y="251576"/>
                </a:lnTo>
                <a:lnTo>
                  <a:pt x="95737" y="252142"/>
                </a:lnTo>
                <a:lnTo>
                  <a:pt x="159802" y="252142"/>
                </a:lnTo>
                <a:lnTo>
                  <a:pt x="169765" y="241468"/>
                </a:lnTo>
                <a:lnTo>
                  <a:pt x="180318" y="214026"/>
                </a:lnTo>
                <a:lnTo>
                  <a:pt x="179485" y="183631"/>
                </a:lnTo>
                <a:lnTo>
                  <a:pt x="166870" y="155938"/>
                </a:lnTo>
                <a:lnTo>
                  <a:pt x="160070" y="149612"/>
                </a:lnTo>
                <a:close/>
              </a:path>
              <a:path w="180340" h="276860">
                <a:moveTo>
                  <a:pt x="88816" y="0"/>
                </a:moveTo>
                <a:lnTo>
                  <a:pt x="58368" y="830"/>
                </a:lnTo>
                <a:lnTo>
                  <a:pt x="30633" y="13420"/>
                </a:lnTo>
                <a:lnTo>
                  <a:pt x="10555" y="34926"/>
                </a:lnTo>
                <a:lnTo>
                  <a:pt x="0" y="62364"/>
                </a:lnTo>
                <a:lnTo>
                  <a:pt x="831" y="92754"/>
                </a:lnTo>
                <a:lnTo>
                  <a:pt x="13446" y="120438"/>
                </a:lnTo>
                <a:lnTo>
                  <a:pt x="34992" y="140477"/>
                </a:lnTo>
                <a:lnTo>
                  <a:pt x="62483" y="151010"/>
                </a:lnTo>
                <a:lnTo>
                  <a:pt x="113604" y="149612"/>
                </a:lnTo>
                <a:lnTo>
                  <a:pt x="160070" y="149612"/>
                </a:lnTo>
                <a:lnTo>
                  <a:pt x="145324" y="135892"/>
                </a:lnTo>
                <a:lnTo>
                  <a:pt x="121485" y="126755"/>
                </a:lnTo>
                <a:lnTo>
                  <a:pt x="66712" y="126755"/>
                </a:lnTo>
                <a:lnTo>
                  <a:pt x="48049" y="119608"/>
                </a:lnTo>
                <a:lnTo>
                  <a:pt x="33423" y="106007"/>
                </a:lnTo>
                <a:lnTo>
                  <a:pt x="24861" y="87215"/>
                </a:lnTo>
                <a:lnTo>
                  <a:pt x="24301" y="66584"/>
                </a:lnTo>
                <a:lnTo>
                  <a:pt x="31467" y="47959"/>
                </a:lnTo>
                <a:lnTo>
                  <a:pt x="45094" y="33364"/>
                </a:lnTo>
                <a:lnTo>
                  <a:pt x="63918" y="24819"/>
                </a:lnTo>
                <a:lnTo>
                  <a:pt x="84587" y="24251"/>
                </a:lnTo>
                <a:lnTo>
                  <a:pt x="131057" y="24251"/>
                </a:lnTo>
                <a:lnTo>
                  <a:pt x="116302" y="10530"/>
                </a:lnTo>
                <a:lnTo>
                  <a:pt x="88816" y="0"/>
                </a:lnTo>
                <a:close/>
              </a:path>
              <a:path w="180340" h="276860">
                <a:moveTo>
                  <a:pt x="117833" y="125355"/>
                </a:moveTo>
                <a:lnTo>
                  <a:pt x="66712" y="126755"/>
                </a:lnTo>
                <a:lnTo>
                  <a:pt x="121485" y="126755"/>
                </a:lnTo>
                <a:lnTo>
                  <a:pt x="117833" y="125355"/>
                </a:lnTo>
                <a:close/>
              </a:path>
              <a:path w="180340" h="276860">
                <a:moveTo>
                  <a:pt x="131057" y="24251"/>
                </a:moveTo>
                <a:lnTo>
                  <a:pt x="84587" y="24251"/>
                </a:lnTo>
                <a:lnTo>
                  <a:pt x="103246" y="31397"/>
                </a:lnTo>
                <a:lnTo>
                  <a:pt x="117869" y="44994"/>
                </a:lnTo>
                <a:lnTo>
                  <a:pt x="126429" y="63781"/>
                </a:lnTo>
                <a:lnTo>
                  <a:pt x="127958" y="70398"/>
                </a:lnTo>
                <a:lnTo>
                  <a:pt x="134586" y="74534"/>
                </a:lnTo>
                <a:lnTo>
                  <a:pt x="147852" y="71466"/>
                </a:lnTo>
                <a:lnTo>
                  <a:pt x="151988" y="64859"/>
                </a:lnTo>
                <a:lnTo>
                  <a:pt x="150449" y="58231"/>
                </a:lnTo>
                <a:lnTo>
                  <a:pt x="137842" y="30560"/>
                </a:lnTo>
                <a:lnTo>
                  <a:pt x="131057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954342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413" y="0"/>
                </a:moveTo>
                <a:lnTo>
                  <a:pt x="4135" y="3057"/>
                </a:lnTo>
                <a:lnTo>
                  <a:pt x="0" y="9675"/>
                </a:lnTo>
                <a:lnTo>
                  <a:pt x="12743" y="64710"/>
                </a:lnTo>
                <a:lnTo>
                  <a:pt x="19371" y="68835"/>
                </a:lnTo>
                <a:lnTo>
                  <a:pt x="32637" y="65778"/>
                </a:lnTo>
                <a:lnTo>
                  <a:pt x="36773" y="59170"/>
                </a:lnTo>
                <a:lnTo>
                  <a:pt x="24030" y="4125"/>
                </a:lnTo>
                <a:lnTo>
                  <a:pt x="1741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886617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402" y="0"/>
                </a:moveTo>
                <a:lnTo>
                  <a:pt x="4135" y="3057"/>
                </a:lnTo>
                <a:lnTo>
                  <a:pt x="0" y="9664"/>
                </a:lnTo>
                <a:lnTo>
                  <a:pt x="12753" y="64731"/>
                </a:lnTo>
                <a:lnTo>
                  <a:pt x="19371" y="68856"/>
                </a:lnTo>
                <a:lnTo>
                  <a:pt x="32637" y="65799"/>
                </a:lnTo>
                <a:lnTo>
                  <a:pt x="36773" y="59191"/>
                </a:lnTo>
                <a:lnTo>
                  <a:pt x="24030" y="4125"/>
                </a:lnTo>
                <a:lnTo>
                  <a:pt x="1740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 rot="6780000">
            <a:off x="7157958" y="509018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7500000">
            <a:off x="7128944" y="513736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7980000">
            <a:off x="7106911" y="51667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8400000">
            <a:off x="7083210" y="518918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8820000">
            <a:off x="7057143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9300000">
            <a:off x="7024417" y="52249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9900000">
            <a:off x="6984448" y="524091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10200000">
            <a:off x="6955262" y="524648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10980000">
            <a:off x="6898559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11520000">
            <a:off x="6856890" y="524416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2060000">
            <a:off x="6816426" y="523234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2600000">
            <a:off x="6780821" y="521523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3200000">
            <a:off x="6744674" y="51893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3860000">
            <a:off x="6708034" y="515357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4340000">
            <a:off x="6684928" y="51234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4820000">
            <a:off x="6670113" y="509176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5420000">
            <a:off x="6654435" y="504530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5900000">
            <a:off x="6647043" y="5010693"/>
            <a:ext cx="53222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6320000">
            <a:off x="6646647" y="497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6800000">
            <a:off x="6649406" y="493912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7280000">
            <a:off x="6658739" y="49041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7700000">
            <a:off x="6671156" y="48732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8420000">
            <a:off x="6695986" y="48260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8900000">
            <a:off x="6722905" y="47977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9560000">
            <a:off x="6761296" y="4763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9980000">
            <a:off x="6791669" y="474669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20400000">
            <a:off x="6822541" y="47335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20880000">
            <a:off x="6854351" y="47235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21360000">
            <a:off x="6891609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20000">
            <a:off x="6924885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480000">
            <a:off x="6954508" y="472003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840000">
            <a:off x="6979209" y="472590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380000">
            <a:off x="7016433" y="47387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2040000">
            <a:off x="7065826" y="47650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520000">
            <a:off x="7092765" y="478733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3000000">
            <a:off x="7118440" y="481330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3480000">
            <a:off x="7138305" y="48435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3960000">
            <a:off x="7156748" y="48792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4500000">
            <a:off x="7169875" y="491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980000">
            <a:off x="7178254" y="495179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5280000">
            <a:off x="7182711" y="497857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5700000">
            <a:off x="7176959" y="50087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6240000">
            <a:off x="7169748" y="50489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0880000">
            <a:off x="7400835" y="5039199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37" baseline="11111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20880000">
            <a:off x="6131375" y="4970833"/>
            <a:ext cx="31654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5946216" y="4713217"/>
            <a:ext cx="195580" cy="290195"/>
          </a:xfrm>
          <a:custGeom>
            <a:avLst/>
            <a:gdLst/>
            <a:ahLst/>
            <a:cxnLst/>
            <a:rect l="l" t="t" r="r" b="b"/>
            <a:pathLst>
              <a:path w="195579" h="290195">
                <a:moveTo>
                  <a:pt x="188632" y="0"/>
                </a:moveTo>
                <a:lnTo>
                  <a:pt x="167471" y="4889"/>
                </a:lnTo>
                <a:lnTo>
                  <a:pt x="173245" y="49541"/>
                </a:lnTo>
                <a:lnTo>
                  <a:pt x="170140" y="92833"/>
                </a:lnTo>
                <a:lnTo>
                  <a:pt x="158781" y="133783"/>
                </a:lnTo>
                <a:lnTo>
                  <a:pt x="139791" y="171408"/>
                </a:lnTo>
                <a:lnTo>
                  <a:pt x="113794" y="204723"/>
                </a:lnTo>
                <a:lnTo>
                  <a:pt x="81414" y="232745"/>
                </a:lnTo>
                <a:lnTo>
                  <a:pt x="43274" y="254490"/>
                </a:lnTo>
                <a:lnTo>
                  <a:pt x="0" y="268976"/>
                </a:lnTo>
                <a:lnTo>
                  <a:pt x="4889" y="290106"/>
                </a:lnTo>
                <a:lnTo>
                  <a:pt x="52382" y="274201"/>
                </a:lnTo>
                <a:lnTo>
                  <a:pt x="94236" y="250319"/>
                </a:lnTo>
                <a:lnTo>
                  <a:pt x="129766" y="219540"/>
                </a:lnTo>
                <a:lnTo>
                  <a:pt x="158290" y="182944"/>
                </a:lnTo>
                <a:lnTo>
                  <a:pt x="179123" y="141612"/>
                </a:lnTo>
                <a:lnTo>
                  <a:pt x="191581" y="96624"/>
                </a:lnTo>
                <a:lnTo>
                  <a:pt x="194979" y="49059"/>
                </a:lnTo>
                <a:lnTo>
                  <a:pt x="188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761574" y="5009721"/>
            <a:ext cx="195580" cy="290195"/>
          </a:xfrm>
          <a:custGeom>
            <a:avLst/>
            <a:gdLst/>
            <a:ahLst/>
            <a:cxnLst/>
            <a:rect l="l" t="t" r="r" b="b"/>
            <a:pathLst>
              <a:path w="195579" h="290195">
                <a:moveTo>
                  <a:pt x="190089" y="0"/>
                </a:moveTo>
                <a:lnTo>
                  <a:pt x="142596" y="15904"/>
                </a:lnTo>
                <a:lnTo>
                  <a:pt x="100743" y="39786"/>
                </a:lnTo>
                <a:lnTo>
                  <a:pt x="65212" y="70565"/>
                </a:lnTo>
                <a:lnTo>
                  <a:pt x="36688" y="107160"/>
                </a:lnTo>
                <a:lnTo>
                  <a:pt x="15855" y="148491"/>
                </a:lnTo>
                <a:lnTo>
                  <a:pt x="3397" y="193477"/>
                </a:lnTo>
                <a:lnTo>
                  <a:pt x="0" y="241039"/>
                </a:lnTo>
                <a:lnTo>
                  <a:pt x="6346" y="290095"/>
                </a:lnTo>
                <a:lnTo>
                  <a:pt x="27507" y="285216"/>
                </a:lnTo>
                <a:lnTo>
                  <a:pt x="21736" y="240565"/>
                </a:lnTo>
                <a:lnTo>
                  <a:pt x="24842" y="197272"/>
                </a:lnTo>
                <a:lnTo>
                  <a:pt x="36202" y="156322"/>
                </a:lnTo>
                <a:lnTo>
                  <a:pt x="55191" y="118697"/>
                </a:lnTo>
                <a:lnTo>
                  <a:pt x="81187" y="85382"/>
                </a:lnTo>
                <a:lnTo>
                  <a:pt x="113566" y="57360"/>
                </a:lnTo>
                <a:lnTo>
                  <a:pt x="151704" y="35615"/>
                </a:lnTo>
                <a:lnTo>
                  <a:pt x="194979" y="21130"/>
                </a:lnTo>
                <a:lnTo>
                  <a:pt x="1900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557225" y="4378767"/>
            <a:ext cx="290830" cy="194945"/>
          </a:xfrm>
          <a:custGeom>
            <a:avLst/>
            <a:gdLst/>
            <a:ahLst/>
            <a:cxnLst/>
            <a:rect l="l" t="t" r="r" b="b"/>
            <a:pathLst>
              <a:path w="290829" h="194945">
                <a:moveTo>
                  <a:pt x="21161" y="0"/>
                </a:moveTo>
                <a:lnTo>
                  <a:pt x="0" y="4879"/>
                </a:lnTo>
                <a:lnTo>
                  <a:pt x="15931" y="52293"/>
                </a:lnTo>
                <a:lnTo>
                  <a:pt x="39853" y="94077"/>
                </a:lnTo>
                <a:lnTo>
                  <a:pt x="70682" y="129550"/>
                </a:lnTo>
                <a:lnTo>
                  <a:pt x="107338" y="158026"/>
                </a:lnTo>
                <a:lnTo>
                  <a:pt x="148737" y="178824"/>
                </a:lnTo>
                <a:lnTo>
                  <a:pt x="193798" y="191261"/>
                </a:lnTo>
                <a:lnTo>
                  <a:pt x="241439" y="194653"/>
                </a:lnTo>
                <a:lnTo>
                  <a:pt x="290577" y="188318"/>
                </a:lnTo>
                <a:lnTo>
                  <a:pt x="287021" y="172958"/>
                </a:lnTo>
                <a:lnTo>
                  <a:pt x="240962" y="172958"/>
                </a:lnTo>
                <a:lnTo>
                  <a:pt x="197598" y="169856"/>
                </a:lnTo>
                <a:lnTo>
                  <a:pt x="156580" y="158515"/>
                </a:lnTo>
                <a:lnTo>
                  <a:pt x="118894" y="139557"/>
                </a:lnTo>
                <a:lnTo>
                  <a:pt x="85523" y="113604"/>
                </a:lnTo>
                <a:lnTo>
                  <a:pt x="57455" y="81279"/>
                </a:lnTo>
                <a:lnTo>
                  <a:pt x="35672" y="43203"/>
                </a:lnTo>
                <a:lnTo>
                  <a:pt x="21161" y="0"/>
                </a:lnTo>
                <a:close/>
              </a:path>
              <a:path w="290829" h="194945">
                <a:moveTo>
                  <a:pt x="285687" y="167199"/>
                </a:moveTo>
                <a:lnTo>
                  <a:pt x="240962" y="172958"/>
                </a:lnTo>
                <a:lnTo>
                  <a:pt x="287021" y="172958"/>
                </a:lnTo>
                <a:lnTo>
                  <a:pt x="285687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580554" y="4340443"/>
            <a:ext cx="247650" cy="209550"/>
          </a:xfrm>
          <a:custGeom>
            <a:avLst/>
            <a:gdLst/>
            <a:ahLst/>
            <a:cxnLst/>
            <a:rect l="l" t="t" r="r" b="b"/>
            <a:pathLst>
              <a:path w="247650" h="209550">
                <a:moveTo>
                  <a:pt x="203522" y="0"/>
                </a:moveTo>
                <a:lnTo>
                  <a:pt x="0" y="46951"/>
                </a:lnTo>
                <a:lnTo>
                  <a:pt x="20023" y="97005"/>
                </a:lnTo>
                <a:lnTo>
                  <a:pt x="49939" y="139347"/>
                </a:lnTo>
                <a:lnTo>
                  <a:pt x="88050" y="172906"/>
                </a:lnTo>
                <a:lnTo>
                  <a:pt x="132662" y="196610"/>
                </a:lnTo>
                <a:lnTo>
                  <a:pt x="182078" y="209386"/>
                </a:lnTo>
                <a:lnTo>
                  <a:pt x="247437" y="189711"/>
                </a:lnTo>
                <a:lnTo>
                  <a:pt x="20352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579214" y="4335197"/>
            <a:ext cx="257810" cy="194945"/>
          </a:xfrm>
          <a:custGeom>
            <a:avLst/>
            <a:gdLst/>
            <a:ahLst/>
            <a:cxnLst/>
            <a:rect l="l" t="t" r="r" b="b"/>
            <a:pathLst>
              <a:path w="257809" h="194945">
                <a:moveTo>
                  <a:pt x="213986" y="5245"/>
                </a:moveTo>
                <a:lnTo>
                  <a:pt x="204862" y="5245"/>
                </a:lnTo>
                <a:lnTo>
                  <a:pt x="248777" y="194957"/>
                </a:lnTo>
                <a:lnTo>
                  <a:pt x="257311" y="192392"/>
                </a:lnTo>
                <a:lnTo>
                  <a:pt x="213986" y="5245"/>
                </a:lnTo>
                <a:close/>
              </a:path>
              <a:path w="257809" h="194945">
                <a:moveTo>
                  <a:pt x="209218" y="0"/>
                </a:moveTo>
                <a:lnTo>
                  <a:pt x="202852" y="94"/>
                </a:lnTo>
                <a:lnTo>
                  <a:pt x="1068" y="46647"/>
                </a:lnTo>
                <a:lnTo>
                  <a:pt x="523" y="46825"/>
                </a:lnTo>
                <a:lnTo>
                  <a:pt x="0" y="47035"/>
                </a:lnTo>
                <a:lnTo>
                  <a:pt x="429" y="48773"/>
                </a:lnTo>
                <a:lnTo>
                  <a:pt x="1340" y="52197"/>
                </a:lnTo>
                <a:lnTo>
                  <a:pt x="204862" y="5245"/>
                </a:lnTo>
                <a:lnTo>
                  <a:pt x="213986" y="5245"/>
                </a:lnTo>
                <a:lnTo>
                  <a:pt x="213532" y="3287"/>
                </a:lnTo>
                <a:lnTo>
                  <a:pt x="20921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571800" y="4382233"/>
            <a:ext cx="191135" cy="175260"/>
          </a:xfrm>
          <a:custGeom>
            <a:avLst/>
            <a:gdLst/>
            <a:ahLst/>
            <a:cxnLst/>
            <a:rect l="l" t="t" r="r" b="b"/>
            <a:pathLst>
              <a:path w="191134" h="175260">
                <a:moveTo>
                  <a:pt x="7413" y="0"/>
                </a:moveTo>
                <a:lnTo>
                  <a:pt x="273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96" y="59806"/>
                </a:lnTo>
                <a:lnTo>
                  <a:pt x="45101" y="100962"/>
                </a:lnTo>
                <a:lnTo>
                  <a:pt x="79945" y="134515"/>
                </a:lnTo>
                <a:lnTo>
                  <a:pt x="121184" y="159441"/>
                </a:lnTo>
                <a:lnTo>
                  <a:pt x="167178" y="174717"/>
                </a:lnTo>
                <a:lnTo>
                  <a:pt x="190831" y="167596"/>
                </a:lnTo>
                <a:lnTo>
                  <a:pt x="141415" y="154821"/>
                </a:lnTo>
                <a:lnTo>
                  <a:pt x="96804" y="131117"/>
                </a:lnTo>
                <a:lnTo>
                  <a:pt x="58692" y="97558"/>
                </a:lnTo>
                <a:lnTo>
                  <a:pt x="28777" y="55216"/>
                </a:lnTo>
                <a:lnTo>
                  <a:pt x="8753" y="5162"/>
                </a:lnTo>
                <a:lnTo>
                  <a:pt x="7842" y="1738"/>
                </a:lnTo>
                <a:lnTo>
                  <a:pt x="7413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988502" y="4514425"/>
            <a:ext cx="2260600" cy="1586865"/>
          </a:xfrm>
          <a:custGeom>
            <a:avLst/>
            <a:gdLst/>
            <a:ahLst/>
            <a:cxnLst/>
            <a:rect l="l" t="t" r="r" b="b"/>
            <a:pathLst>
              <a:path w="2260600" h="1586864">
                <a:moveTo>
                  <a:pt x="1944231" y="0"/>
                </a:moveTo>
                <a:lnTo>
                  <a:pt x="32487" y="572560"/>
                </a:lnTo>
                <a:lnTo>
                  <a:pt x="0" y="605237"/>
                </a:lnTo>
                <a:lnTo>
                  <a:pt x="3011" y="618926"/>
                </a:lnTo>
                <a:lnTo>
                  <a:pt x="287809" y="1561850"/>
                </a:lnTo>
                <a:lnTo>
                  <a:pt x="293650" y="1574684"/>
                </a:lnTo>
                <a:lnTo>
                  <a:pt x="303679" y="1583577"/>
                </a:lnTo>
                <a:lnTo>
                  <a:pt x="319559" y="1586823"/>
                </a:lnTo>
                <a:lnTo>
                  <a:pt x="342959" y="1582718"/>
                </a:lnTo>
                <a:lnTo>
                  <a:pt x="2224472" y="1016317"/>
                </a:lnTo>
                <a:lnTo>
                  <a:pt x="2246075" y="1006867"/>
                </a:lnTo>
                <a:lnTo>
                  <a:pt x="2257164" y="995497"/>
                </a:lnTo>
                <a:lnTo>
                  <a:pt x="2260252" y="982652"/>
                </a:lnTo>
                <a:lnTo>
                  <a:pt x="2257853" y="968779"/>
                </a:lnTo>
                <a:lnTo>
                  <a:pt x="1973066" y="25855"/>
                </a:lnTo>
                <a:lnTo>
                  <a:pt x="1967765" y="12861"/>
                </a:lnTo>
                <a:lnTo>
                  <a:pt x="1958924" y="3608"/>
                </a:lnTo>
                <a:lnTo>
                  <a:pt x="1944231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976294" y="4502288"/>
            <a:ext cx="2284730" cy="1611630"/>
          </a:xfrm>
          <a:custGeom>
            <a:avLst/>
            <a:gdLst/>
            <a:ahLst/>
            <a:cxnLst/>
            <a:rect l="l" t="t" r="r" b="b"/>
            <a:pathLst>
              <a:path w="2284729" h="1611629">
                <a:moveTo>
                  <a:pt x="1959444" y="0"/>
                </a:moveTo>
                <a:lnTo>
                  <a:pt x="41134" y="572918"/>
                </a:lnTo>
                <a:lnTo>
                  <a:pt x="2620" y="600345"/>
                </a:lnTo>
                <a:lnTo>
                  <a:pt x="0" y="617273"/>
                </a:lnTo>
                <a:lnTo>
                  <a:pt x="3418" y="634612"/>
                </a:lnTo>
                <a:lnTo>
                  <a:pt x="288205" y="1577536"/>
                </a:lnTo>
                <a:lnTo>
                  <a:pt x="297849" y="1596591"/>
                </a:lnTo>
                <a:lnTo>
                  <a:pt x="312856" y="1607813"/>
                </a:lnTo>
                <a:lnTo>
                  <a:pt x="333169" y="1611173"/>
                </a:lnTo>
                <a:lnTo>
                  <a:pt x="358727" y="1606645"/>
                </a:lnTo>
                <a:lnTo>
                  <a:pt x="424977" y="1586702"/>
                </a:lnTo>
                <a:lnTo>
                  <a:pt x="331911" y="1586702"/>
                </a:lnTo>
                <a:lnTo>
                  <a:pt x="320491" y="1584247"/>
                </a:lnTo>
                <a:lnTo>
                  <a:pt x="314684" y="1578044"/>
                </a:lnTo>
                <a:lnTo>
                  <a:pt x="311828" y="1570427"/>
                </a:lnTo>
                <a:lnTo>
                  <a:pt x="27020" y="627502"/>
                </a:lnTo>
                <a:lnTo>
                  <a:pt x="24543" y="617703"/>
                </a:lnTo>
                <a:lnTo>
                  <a:pt x="25476" y="609702"/>
                </a:lnTo>
                <a:lnTo>
                  <a:pt x="32490" y="602847"/>
                </a:lnTo>
                <a:lnTo>
                  <a:pt x="48255" y="596488"/>
                </a:lnTo>
                <a:lnTo>
                  <a:pt x="1937139" y="27856"/>
                </a:lnTo>
                <a:lnTo>
                  <a:pt x="1954707" y="24406"/>
                </a:lnTo>
                <a:lnTo>
                  <a:pt x="1992877" y="24406"/>
                </a:lnTo>
                <a:lnTo>
                  <a:pt x="1990479" y="18673"/>
                </a:lnTo>
                <a:lnTo>
                  <a:pt x="1978766" y="5994"/>
                </a:lnTo>
                <a:lnTo>
                  <a:pt x="1959444" y="0"/>
                </a:lnTo>
                <a:close/>
              </a:path>
              <a:path w="2284729" h="1611629">
                <a:moveTo>
                  <a:pt x="1992877" y="24406"/>
                </a:moveTo>
                <a:lnTo>
                  <a:pt x="1954707" y="24406"/>
                </a:lnTo>
                <a:lnTo>
                  <a:pt x="1964882" y="26458"/>
                </a:lnTo>
                <a:lnTo>
                  <a:pt x="1970267" y="32633"/>
                </a:lnTo>
                <a:lnTo>
                  <a:pt x="1973463" y="41552"/>
                </a:lnTo>
                <a:lnTo>
                  <a:pt x="2258261" y="984476"/>
                </a:lnTo>
                <a:lnTo>
                  <a:pt x="2260178" y="992614"/>
                </a:lnTo>
                <a:lnTo>
                  <a:pt x="2258874" y="1000928"/>
                </a:lnTo>
                <a:lnTo>
                  <a:pt x="2250976" y="1009066"/>
                </a:lnTo>
                <a:lnTo>
                  <a:pt x="2233110" y="1016674"/>
                </a:lnTo>
                <a:lnTo>
                  <a:pt x="351607" y="1583075"/>
                </a:lnTo>
                <a:lnTo>
                  <a:pt x="331911" y="1586702"/>
                </a:lnTo>
                <a:lnTo>
                  <a:pt x="424977" y="1586702"/>
                </a:lnTo>
                <a:lnTo>
                  <a:pt x="2240230" y="1040244"/>
                </a:lnTo>
                <a:lnTo>
                  <a:pt x="2263829" y="1030038"/>
                </a:lnTo>
                <a:lnTo>
                  <a:pt x="2278587" y="1016230"/>
                </a:lnTo>
                <a:lnTo>
                  <a:pt x="2284578" y="998710"/>
                </a:lnTo>
                <a:lnTo>
                  <a:pt x="2281872" y="977366"/>
                </a:lnTo>
                <a:lnTo>
                  <a:pt x="1997075" y="34442"/>
                </a:lnTo>
                <a:lnTo>
                  <a:pt x="1992877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52799" y="4577797"/>
            <a:ext cx="2136140" cy="1460500"/>
          </a:xfrm>
          <a:custGeom>
            <a:avLst/>
            <a:gdLst/>
            <a:ahLst/>
            <a:cxnLst/>
            <a:rect l="l" t="t" r="r" b="b"/>
            <a:pathLst>
              <a:path w="2136140" h="1460500">
                <a:moveTo>
                  <a:pt x="1864299" y="0"/>
                </a:moveTo>
                <a:lnTo>
                  <a:pt x="0" y="561228"/>
                </a:lnTo>
                <a:lnTo>
                  <a:pt x="271436" y="1459913"/>
                </a:lnTo>
                <a:lnTo>
                  <a:pt x="2135736" y="898695"/>
                </a:lnTo>
                <a:lnTo>
                  <a:pt x="186429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37439" y="4562457"/>
            <a:ext cx="2166620" cy="1490980"/>
          </a:xfrm>
          <a:custGeom>
            <a:avLst/>
            <a:gdLst/>
            <a:ahLst/>
            <a:cxnLst/>
            <a:rect l="l" t="t" r="r" b="b"/>
            <a:pathLst>
              <a:path w="2166620" h="1490979">
                <a:moveTo>
                  <a:pt x="1887900" y="0"/>
                </a:moveTo>
                <a:lnTo>
                  <a:pt x="0" y="568338"/>
                </a:lnTo>
                <a:lnTo>
                  <a:pt x="278556" y="1490593"/>
                </a:lnTo>
                <a:lnTo>
                  <a:pt x="380471" y="1459913"/>
                </a:lnTo>
                <a:lnTo>
                  <a:pt x="295048" y="1459913"/>
                </a:lnTo>
                <a:lnTo>
                  <a:pt x="30732" y="584798"/>
                </a:lnTo>
                <a:lnTo>
                  <a:pt x="1871408" y="30679"/>
                </a:lnTo>
                <a:lnTo>
                  <a:pt x="1897167" y="30679"/>
                </a:lnTo>
                <a:lnTo>
                  <a:pt x="1887900" y="0"/>
                </a:lnTo>
                <a:close/>
              </a:path>
              <a:path w="2166620" h="1490979">
                <a:moveTo>
                  <a:pt x="1897167" y="30679"/>
                </a:moveTo>
                <a:lnTo>
                  <a:pt x="1871408" y="30679"/>
                </a:lnTo>
                <a:lnTo>
                  <a:pt x="2135736" y="905794"/>
                </a:lnTo>
                <a:lnTo>
                  <a:pt x="295048" y="1459913"/>
                </a:lnTo>
                <a:lnTo>
                  <a:pt x="380471" y="1459913"/>
                </a:lnTo>
                <a:lnTo>
                  <a:pt x="2166478" y="922265"/>
                </a:lnTo>
                <a:lnTo>
                  <a:pt x="1897167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49605" y="3886859"/>
            <a:ext cx="2335076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 rot="6540000">
            <a:off x="7334691" y="53807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7260000">
            <a:off x="7308642" y="542989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7740000">
            <a:off x="7288778" y="54604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8160000">
            <a:off x="7266536" y="54845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8580000">
            <a:off x="7241767" y="550506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9060000">
            <a:off x="7210222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9660000">
            <a:off x="7171366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10020000">
            <a:off x="7142863" y="555007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0740000">
            <a:off x="7086396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1340000">
            <a:off x="7044232" y="5553750"/>
            <a:ext cx="56343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1880000">
            <a:off x="7003082" y="5544614"/>
            <a:ext cx="56343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2360000">
            <a:off x="6966685" y="553025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2960000">
            <a:off x="6929196" y="55068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3620000">
            <a:off x="6890194" y="547358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4100000">
            <a:off x="6865156" y="54449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4580000">
            <a:off x="6848285" y="54144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5180000">
            <a:off x="6829735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5660000">
            <a:off x="6819950" y="533527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680816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6560000">
            <a:off x="6817748" y="526306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7040000">
            <a:off x="6824573" y="52279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7460000">
            <a:off x="6835091" y="519596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8180000">
            <a:off x="6856606" y="51473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8660000">
            <a:off x="6881481" y="511778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9320000">
            <a:off x="6917662" y="508114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9800000">
            <a:off x="6946592" y="50620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20220000">
            <a:off x="6976693" y="50469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20640000">
            <a:off x="7008013" y="5034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21120000">
            <a:off x="7044656" y="50270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1540000">
            <a:off x="7078003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40000">
            <a:off x="7107526" y="50249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600000">
            <a:off x="7132551" y="502889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140000">
            <a:off x="7170535" y="50392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800000">
            <a:off x="7221556" y="50623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2280000">
            <a:off x="7249903" y="50827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760000">
            <a:off x="7277149" y="51072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3240000">
            <a:off x="7298931" y="513601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3780000">
            <a:off x="7320064" y="51702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4260000">
            <a:off x="7335405" y="52064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4740000">
            <a:off x="7346110" y="524124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5100000">
            <a:off x="7352421" y="52679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7341165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6000000">
            <a:off x="7343819" y="53389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0640000">
            <a:off x="7573243" y="5304868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0640000">
            <a:off x="6302038" y="5320147"/>
            <a:ext cx="31654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5928269" y="3966654"/>
            <a:ext cx="2161540" cy="1733550"/>
          </a:xfrm>
          <a:custGeom>
            <a:avLst/>
            <a:gdLst/>
            <a:ahLst/>
            <a:cxnLst/>
            <a:rect l="l" t="t" r="r" b="b"/>
            <a:pathLst>
              <a:path w="2161540" h="1733550">
                <a:moveTo>
                  <a:pt x="436248" y="0"/>
                </a:moveTo>
                <a:lnTo>
                  <a:pt x="0" y="831493"/>
                </a:lnTo>
                <a:lnTo>
                  <a:pt x="1724910" y="1733486"/>
                </a:lnTo>
                <a:lnTo>
                  <a:pt x="2161159" y="901983"/>
                </a:lnTo>
                <a:lnTo>
                  <a:pt x="43624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911620" y="3950036"/>
            <a:ext cx="2194560" cy="1767205"/>
          </a:xfrm>
          <a:custGeom>
            <a:avLst/>
            <a:gdLst/>
            <a:ahLst/>
            <a:cxnLst/>
            <a:rect l="l" t="t" r="r" b="b"/>
            <a:pathLst>
              <a:path w="2194559" h="1767204">
                <a:moveTo>
                  <a:pt x="447693" y="0"/>
                </a:moveTo>
                <a:lnTo>
                  <a:pt x="0" y="853303"/>
                </a:lnTo>
                <a:lnTo>
                  <a:pt x="1746763" y="1766721"/>
                </a:lnTo>
                <a:lnTo>
                  <a:pt x="1764200" y="1733486"/>
                </a:lnTo>
                <a:lnTo>
                  <a:pt x="1736365" y="1733486"/>
                </a:lnTo>
                <a:lnTo>
                  <a:pt x="33297" y="842916"/>
                </a:lnTo>
                <a:lnTo>
                  <a:pt x="458101" y="33224"/>
                </a:lnTo>
                <a:lnTo>
                  <a:pt x="511229" y="33224"/>
                </a:lnTo>
                <a:lnTo>
                  <a:pt x="447693" y="0"/>
                </a:lnTo>
                <a:close/>
              </a:path>
              <a:path w="2194559" h="1767204">
                <a:moveTo>
                  <a:pt x="511229" y="33224"/>
                </a:moveTo>
                <a:lnTo>
                  <a:pt x="458101" y="33224"/>
                </a:lnTo>
                <a:lnTo>
                  <a:pt x="2161169" y="923793"/>
                </a:lnTo>
                <a:lnTo>
                  <a:pt x="1736365" y="1733486"/>
                </a:lnTo>
                <a:lnTo>
                  <a:pt x="1764200" y="1733486"/>
                </a:lnTo>
                <a:lnTo>
                  <a:pt x="2194456" y="913406"/>
                </a:lnTo>
                <a:lnTo>
                  <a:pt x="511229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029502" y="4587766"/>
            <a:ext cx="139065" cy="328295"/>
          </a:xfrm>
          <a:custGeom>
            <a:avLst/>
            <a:gdLst/>
            <a:ahLst/>
            <a:cxnLst/>
            <a:rect l="l" t="t" r="r" b="b"/>
            <a:pathLst>
              <a:path w="139064" h="328295">
                <a:moveTo>
                  <a:pt x="10083" y="0"/>
                </a:moveTo>
                <a:lnTo>
                  <a:pt x="0" y="19203"/>
                </a:lnTo>
                <a:lnTo>
                  <a:pt x="37690" y="43927"/>
                </a:lnTo>
                <a:lnTo>
                  <a:pt x="68564" y="74488"/>
                </a:lnTo>
                <a:lnTo>
                  <a:pt x="92281" y="109772"/>
                </a:lnTo>
                <a:lnTo>
                  <a:pt x="108499" y="148668"/>
                </a:lnTo>
                <a:lnTo>
                  <a:pt x="116877" y="190061"/>
                </a:lnTo>
                <a:lnTo>
                  <a:pt x="117075" y="232841"/>
                </a:lnTo>
                <a:lnTo>
                  <a:pt x="108752" y="275893"/>
                </a:lnTo>
                <a:lnTo>
                  <a:pt x="91567" y="318105"/>
                </a:lnTo>
                <a:lnTo>
                  <a:pt x="110802" y="328168"/>
                </a:lnTo>
                <a:lnTo>
                  <a:pt x="129660" y="281835"/>
                </a:lnTo>
                <a:lnTo>
                  <a:pt x="138783" y="234577"/>
                </a:lnTo>
                <a:lnTo>
                  <a:pt x="138545" y="187614"/>
                </a:lnTo>
                <a:lnTo>
                  <a:pt x="129323" y="142169"/>
                </a:lnTo>
                <a:lnTo>
                  <a:pt x="111490" y="99463"/>
                </a:lnTo>
                <a:lnTo>
                  <a:pt x="85423" y="60719"/>
                </a:lnTo>
                <a:lnTo>
                  <a:pt x="51495" y="27157"/>
                </a:lnTo>
                <a:lnTo>
                  <a:pt x="100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527089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915" y="34532"/>
                </a:lnTo>
                <a:lnTo>
                  <a:pt x="20376" y="28271"/>
                </a:lnTo>
                <a:lnTo>
                  <a:pt x="24554" y="21706"/>
                </a:lnTo>
                <a:lnTo>
                  <a:pt x="28438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523351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38" y="8125"/>
                </a:lnTo>
                <a:lnTo>
                  <a:pt x="32177" y="22994"/>
                </a:lnTo>
                <a:lnTo>
                  <a:pt x="33004" y="21538"/>
                </a:lnTo>
                <a:lnTo>
                  <a:pt x="34606" y="18606"/>
                </a:lnTo>
                <a:lnTo>
                  <a:pt x="33873" y="17894"/>
                </a:lnTo>
                <a:lnTo>
                  <a:pt x="33035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466170" y="4947671"/>
            <a:ext cx="224790" cy="125095"/>
          </a:xfrm>
          <a:custGeom>
            <a:avLst/>
            <a:gdLst/>
            <a:ahLst/>
            <a:cxnLst/>
            <a:rect l="l" t="t" r="r" b="b"/>
            <a:pathLst>
              <a:path w="224790" h="125095">
                <a:moveTo>
                  <a:pt x="5905" y="0"/>
                </a:moveTo>
                <a:lnTo>
                  <a:pt x="4230" y="806"/>
                </a:lnTo>
                <a:lnTo>
                  <a:pt x="1748" y="1968"/>
                </a:lnTo>
                <a:lnTo>
                  <a:pt x="0" y="5204"/>
                </a:lnTo>
                <a:lnTo>
                  <a:pt x="27427" y="49385"/>
                </a:lnTo>
                <a:lnTo>
                  <a:pt x="63127" y="83760"/>
                </a:lnTo>
                <a:lnTo>
                  <a:pt x="106759" y="108883"/>
                </a:lnTo>
                <a:lnTo>
                  <a:pt x="155000" y="122635"/>
                </a:lnTo>
                <a:lnTo>
                  <a:pt x="187248" y="125102"/>
                </a:lnTo>
                <a:lnTo>
                  <a:pt x="203441" y="124427"/>
                </a:lnTo>
                <a:lnTo>
                  <a:pt x="219605" y="122488"/>
                </a:lnTo>
                <a:lnTo>
                  <a:pt x="223082" y="121860"/>
                </a:lnTo>
                <a:lnTo>
                  <a:pt x="224747" y="118582"/>
                </a:lnTo>
                <a:lnTo>
                  <a:pt x="224003" y="114048"/>
                </a:lnTo>
                <a:lnTo>
                  <a:pt x="222841" y="112436"/>
                </a:lnTo>
                <a:lnTo>
                  <a:pt x="220349" y="111127"/>
                </a:lnTo>
                <a:lnTo>
                  <a:pt x="219487" y="110928"/>
                </a:lnTo>
                <a:lnTo>
                  <a:pt x="218454" y="110928"/>
                </a:lnTo>
                <a:lnTo>
                  <a:pt x="188617" y="109517"/>
                </a:lnTo>
                <a:lnTo>
                  <a:pt x="129737" y="95273"/>
                </a:lnTo>
                <a:lnTo>
                  <a:pt x="75043" y="66674"/>
                </a:lnTo>
                <a:lnTo>
                  <a:pt x="29788" y="26468"/>
                </a:lnTo>
                <a:lnTo>
                  <a:pt x="11086" y="1968"/>
                </a:lnTo>
                <a:lnTo>
                  <a:pt x="10387" y="1340"/>
                </a:lnTo>
                <a:lnTo>
                  <a:pt x="7884" y="31"/>
                </a:lnTo>
                <a:lnTo>
                  <a:pt x="5905" y="0"/>
                </a:lnTo>
                <a:close/>
              </a:path>
              <a:path w="224790" h="125095">
                <a:moveTo>
                  <a:pt x="219396" y="110907"/>
                </a:moveTo>
                <a:lnTo>
                  <a:pt x="218454" y="110928"/>
                </a:lnTo>
                <a:lnTo>
                  <a:pt x="219487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471077" y="5014821"/>
            <a:ext cx="160020" cy="216535"/>
          </a:xfrm>
          <a:custGeom>
            <a:avLst/>
            <a:gdLst/>
            <a:ahLst/>
            <a:cxnLst/>
            <a:rect l="l" t="t" r="r" b="b"/>
            <a:pathLst>
              <a:path w="160020" h="216535">
                <a:moveTo>
                  <a:pt x="10621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40" y="66498"/>
                </a:lnTo>
                <a:lnTo>
                  <a:pt x="6536" y="80184"/>
                </a:lnTo>
                <a:lnTo>
                  <a:pt x="10359" y="93980"/>
                </a:lnTo>
                <a:lnTo>
                  <a:pt x="14359" y="107378"/>
                </a:lnTo>
                <a:lnTo>
                  <a:pt x="21432" y="131725"/>
                </a:lnTo>
                <a:lnTo>
                  <a:pt x="26458" y="154959"/>
                </a:lnTo>
                <a:lnTo>
                  <a:pt x="27596" y="176657"/>
                </a:lnTo>
                <a:lnTo>
                  <a:pt x="23008" y="196391"/>
                </a:lnTo>
                <a:lnTo>
                  <a:pt x="22034" y="198632"/>
                </a:lnTo>
                <a:lnTo>
                  <a:pt x="22955" y="201239"/>
                </a:lnTo>
                <a:lnTo>
                  <a:pt x="51426" y="216129"/>
                </a:lnTo>
                <a:lnTo>
                  <a:pt x="52756" y="216234"/>
                </a:lnTo>
                <a:lnTo>
                  <a:pt x="55174" y="215407"/>
                </a:lnTo>
                <a:lnTo>
                  <a:pt x="65028" y="171383"/>
                </a:lnTo>
                <a:lnTo>
                  <a:pt x="63949" y="154843"/>
                </a:lnTo>
                <a:lnTo>
                  <a:pt x="63384" y="150026"/>
                </a:lnTo>
                <a:lnTo>
                  <a:pt x="62588" y="145210"/>
                </a:lnTo>
                <a:lnTo>
                  <a:pt x="61258" y="138456"/>
                </a:lnTo>
                <a:lnTo>
                  <a:pt x="62619" y="136990"/>
                </a:lnTo>
                <a:lnTo>
                  <a:pt x="107719" y="121080"/>
                </a:lnTo>
                <a:lnTo>
                  <a:pt x="142381" y="100625"/>
                </a:lnTo>
                <a:lnTo>
                  <a:pt x="53834" y="100625"/>
                </a:lnTo>
                <a:lnTo>
                  <a:pt x="50871" y="99075"/>
                </a:lnTo>
                <a:lnTo>
                  <a:pt x="40198" y="60706"/>
                </a:lnTo>
                <a:lnTo>
                  <a:pt x="37678" y="43983"/>
                </a:lnTo>
                <a:lnTo>
                  <a:pt x="37950" y="28512"/>
                </a:lnTo>
                <a:lnTo>
                  <a:pt x="38180" y="26711"/>
                </a:lnTo>
                <a:lnTo>
                  <a:pt x="37468" y="24742"/>
                </a:lnTo>
                <a:lnTo>
                  <a:pt x="13490" y="1256"/>
                </a:lnTo>
                <a:lnTo>
                  <a:pt x="13029" y="900"/>
                </a:lnTo>
                <a:lnTo>
                  <a:pt x="11636" y="178"/>
                </a:lnTo>
                <a:lnTo>
                  <a:pt x="10621" y="0"/>
                </a:lnTo>
                <a:close/>
              </a:path>
              <a:path w="160020" h="216535">
                <a:moveTo>
                  <a:pt x="122701" y="69243"/>
                </a:moveTo>
                <a:lnTo>
                  <a:pt x="120670" y="69777"/>
                </a:lnTo>
                <a:lnTo>
                  <a:pt x="119319" y="70992"/>
                </a:lnTo>
                <a:lnTo>
                  <a:pt x="106735" y="80033"/>
                </a:lnTo>
                <a:lnTo>
                  <a:pt x="56138" y="100017"/>
                </a:lnTo>
                <a:lnTo>
                  <a:pt x="53834" y="100625"/>
                </a:lnTo>
                <a:lnTo>
                  <a:pt x="142381" y="100625"/>
                </a:lnTo>
                <a:lnTo>
                  <a:pt x="159412" y="79652"/>
                </a:lnTo>
                <a:lnTo>
                  <a:pt x="158302" y="77275"/>
                </a:lnTo>
                <a:lnTo>
                  <a:pt x="157580" y="76521"/>
                </a:lnTo>
                <a:lnTo>
                  <a:pt x="156187" y="75798"/>
                </a:lnTo>
                <a:lnTo>
                  <a:pt x="155632" y="75620"/>
                </a:lnTo>
                <a:lnTo>
                  <a:pt x="155056" y="75557"/>
                </a:lnTo>
                <a:lnTo>
                  <a:pt x="147077" y="74450"/>
                </a:lnTo>
                <a:lnTo>
                  <a:pt x="139288" y="73071"/>
                </a:lnTo>
                <a:lnTo>
                  <a:pt x="131769" y="71479"/>
                </a:lnTo>
                <a:lnTo>
                  <a:pt x="124596" y="69736"/>
                </a:lnTo>
                <a:lnTo>
                  <a:pt x="122701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426653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585" y="0"/>
                </a:moveTo>
                <a:lnTo>
                  <a:pt x="8279" y="28187"/>
                </a:lnTo>
                <a:lnTo>
                  <a:pt x="0" y="41297"/>
                </a:lnTo>
                <a:lnTo>
                  <a:pt x="712" y="43747"/>
                </a:lnTo>
                <a:lnTo>
                  <a:pt x="1560" y="44794"/>
                </a:lnTo>
                <a:lnTo>
                  <a:pt x="29978" y="59652"/>
                </a:lnTo>
                <a:lnTo>
                  <a:pt x="32679" y="58909"/>
                </a:lnTo>
                <a:lnTo>
                  <a:pt x="33967" y="56846"/>
                </a:lnTo>
                <a:lnTo>
                  <a:pt x="37606" y="51709"/>
                </a:lnTo>
                <a:lnTo>
                  <a:pt x="41931" y="46883"/>
                </a:lnTo>
                <a:lnTo>
                  <a:pt x="46973" y="42339"/>
                </a:lnTo>
                <a:lnTo>
                  <a:pt x="52762" y="38051"/>
                </a:lnTo>
                <a:lnTo>
                  <a:pt x="55621" y="36124"/>
                </a:lnTo>
                <a:lnTo>
                  <a:pt x="55820" y="33025"/>
                </a:lnTo>
                <a:lnTo>
                  <a:pt x="47935" y="1759"/>
                </a:lnTo>
                <a:lnTo>
                  <a:pt x="4458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5283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618" y="0"/>
                </a:moveTo>
                <a:lnTo>
                  <a:pt x="1917" y="617"/>
                </a:lnTo>
                <a:lnTo>
                  <a:pt x="40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9" y="15376"/>
                </a:lnTo>
                <a:lnTo>
                  <a:pt x="8001" y="37140"/>
                </a:lnTo>
                <a:lnTo>
                  <a:pt x="9498" y="36700"/>
                </a:lnTo>
                <a:lnTo>
                  <a:pt x="37717" y="19329"/>
                </a:lnTo>
                <a:lnTo>
                  <a:pt x="36691" y="16763"/>
                </a:lnTo>
                <a:lnTo>
                  <a:pt x="33141" y="14910"/>
                </a:lnTo>
                <a:lnTo>
                  <a:pt x="28314" y="12994"/>
                </a:lnTo>
                <a:lnTo>
                  <a:pt x="12493" y="4711"/>
                </a:lnTo>
                <a:lnTo>
                  <a:pt x="8168" y="1853"/>
                </a:lnTo>
                <a:lnTo>
                  <a:pt x="46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378580" y="4378945"/>
            <a:ext cx="224790" cy="125095"/>
          </a:xfrm>
          <a:custGeom>
            <a:avLst/>
            <a:gdLst/>
            <a:ahLst/>
            <a:cxnLst/>
            <a:rect l="l" t="t" r="r" b="b"/>
            <a:pathLst>
              <a:path w="224790" h="125095">
                <a:moveTo>
                  <a:pt x="5895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416" y="49394"/>
                </a:lnTo>
                <a:lnTo>
                  <a:pt x="63121" y="83765"/>
                </a:lnTo>
                <a:lnTo>
                  <a:pt x="106749" y="108883"/>
                </a:lnTo>
                <a:lnTo>
                  <a:pt x="154990" y="122645"/>
                </a:lnTo>
                <a:lnTo>
                  <a:pt x="187239" y="125104"/>
                </a:lnTo>
                <a:lnTo>
                  <a:pt x="203435" y="124431"/>
                </a:lnTo>
                <a:lnTo>
                  <a:pt x="219605" y="122498"/>
                </a:lnTo>
                <a:lnTo>
                  <a:pt x="223082" y="121860"/>
                </a:lnTo>
                <a:lnTo>
                  <a:pt x="224736" y="118582"/>
                </a:lnTo>
                <a:lnTo>
                  <a:pt x="224003" y="114048"/>
                </a:lnTo>
                <a:lnTo>
                  <a:pt x="222841" y="112436"/>
                </a:lnTo>
                <a:lnTo>
                  <a:pt x="220349" y="111137"/>
                </a:lnTo>
                <a:lnTo>
                  <a:pt x="219483" y="110928"/>
                </a:lnTo>
                <a:lnTo>
                  <a:pt x="218443" y="110928"/>
                </a:lnTo>
                <a:lnTo>
                  <a:pt x="188607" y="109517"/>
                </a:lnTo>
                <a:lnTo>
                  <a:pt x="129731" y="95273"/>
                </a:lnTo>
                <a:lnTo>
                  <a:pt x="75037" y="66674"/>
                </a:lnTo>
                <a:lnTo>
                  <a:pt x="29782" y="26468"/>
                </a:lnTo>
                <a:lnTo>
                  <a:pt x="11086" y="1978"/>
                </a:lnTo>
                <a:lnTo>
                  <a:pt x="10376" y="1340"/>
                </a:lnTo>
                <a:lnTo>
                  <a:pt x="7884" y="31"/>
                </a:lnTo>
                <a:lnTo>
                  <a:pt x="5895" y="0"/>
                </a:lnTo>
                <a:close/>
              </a:path>
              <a:path w="224790" h="125095">
                <a:moveTo>
                  <a:pt x="219396" y="110907"/>
                </a:moveTo>
                <a:lnTo>
                  <a:pt x="218443" y="110928"/>
                </a:lnTo>
                <a:lnTo>
                  <a:pt x="219483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383485" y="4446105"/>
            <a:ext cx="160020" cy="216535"/>
          </a:xfrm>
          <a:custGeom>
            <a:avLst/>
            <a:gdLst/>
            <a:ahLst/>
            <a:cxnLst/>
            <a:rect l="l" t="t" r="r" b="b"/>
            <a:pathLst>
              <a:path w="160020" h="216535">
                <a:moveTo>
                  <a:pt x="10622" y="0"/>
                </a:moveTo>
                <a:lnTo>
                  <a:pt x="0" y="39024"/>
                </a:lnTo>
                <a:lnTo>
                  <a:pt x="1062" y="52888"/>
                </a:lnTo>
                <a:lnTo>
                  <a:pt x="3338" y="66492"/>
                </a:lnTo>
                <a:lnTo>
                  <a:pt x="6533" y="80175"/>
                </a:lnTo>
                <a:lnTo>
                  <a:pt x="10359" y="93970"/>
                </a:lnTo>
                <a:lnTo>
                  <a:pt x="14360" y="107368"/>
                </a:lnTo>
                <a:lnTo>
                  <a:pt x="21429" y="131715"/>
                </a:lnTo>
                <a:lnTo>
                  <a:pt x="26454" y="154949"/>
                </a:lnTo>
                <a:lnTo>
                  <a:pt x="27592" y="176646"/>
                </a:lnTo>
                <a:lnTo>
                  <a:pt x="22999" y="196381"/>
                </a:lnTo>
                <a:lnTo>
                  <a:pt x="22036" y="198622"/>
                </a:lnTo>
                <a:lnTo>
                  <a:pt x="22957" y="201229"/>
                </a:lnTo>
                <a:lnTo>
                  <a:pt x="51417" y="216119"/>
                </a:lnTo>
                <a:lnTo>
                  <a:pt x="52747" y="216223"/>
                </a:lnTo>
                <a:lnTo>
                  <a:pt x="55176" y="215396"/>
                </a:lnTo>
                <a:lnTo>
                  <a:pt x="65020" y="171373"/>
                </a:lnTo>
                <a:lnTo>
                  <a:pt x="63940" y="154832"/>
                </a:lnTo>
                <a:lnTo>
                  <a:pt x="63375" y="150016"/>
                </a:lnTo>
                <a:lnTo>
                  <a:pt x="62579" y="145199"/>
                </a:lnTo>
                <a:lnTo>
                  <a:pt x="61249" y="138446"/>
                </a:lnTo>
                <a:lnTo>
                  <a:pt x="62610" y="136980"/>
                </a:lnTo>
                <a:lnTo>
                  <a:pt x="107719" y="121070"/>
                </a:lnTo>
                <a:lnTo>
                  <a:pt x="142384" y="100614"/>
                </a:lnTo>
                <a:lnTo>
                  <a:pt x="53825" y="100614"/>
                </a:lnTo>
                <a:lnTo>
                  <a:pt x="50872" y="99075"/>
                </a:lnTo>
                <a:lnTo>
                  <a:pt x="40191" y="60695"/>
                </a:lnTo>
                <a:lnTo>
                  <a:pt x="37674" y="43972"/>
                </a:lnTo>
                <a:lnTo>
                  <a:pt x="37951" y="28501"/>
                </a:lnTo>
                <a:lnTo>
                  <a:pt x="38171" y="26711"/>
                </a:lnTo>
                <a:lnTo>
                  <a:pt x="37459" y="24742"/>
                </a:lnTo>
                <a:lnTo>
                  <a:pt x="13481" y="1246"/>
                </a:lnTo>
                <a:lnTo>
                  <a:pt x="13020" y="900"/>
                </a:lnTo>
                <a:lnTo>
                  <a:pt x="11628" y="167"/>
                </a:lnTo>
                <a:lnTo>
                  <a:pt x="10622" y="0"/>
                </a:lnTo>
                <a:close/>
              </a:path>
              <a:path w="160020" h="216535">
                <a:moveTo>
                  <a:pt x="122692" y="69233"/>
                </a:moveTo>
                <a:lnTo>
                  <a:pt x="120671" y="69777"/>
                </a:lnTo>
                <a:lnTo>
                  <a:pt x="119310" y="70982"/>
                </a:lnTo>
                <a:lnTo>
                  <a:pt x="106726" y="80023"/>
                </a:lnTo>
                <a:lnTo>
                  <a:pt x="56129" y="100007"/>
                </a:lnTo>
                <a:lnTo>
                  <a:pt x="53825" y="100614"/>
                </a:lnTo>
                <a:lnTo>
                  <a:pt x="142384" y="100614"/>
                </a:lnTo>
                <a:lnTo>
                  <a:pt x="159414" y="79641"/>
                </a:lnTo>
                <a:lnTo>
                  <a:pt x="158304" y="77264"/>
                </a:lnTo>
                <a:lnTo>
                  <a:pt x="157571" y="76510"/>
                </a:lnTo>
                <a:lnTo>
                  <a:pt x="156178" y="75788"/>
                </a:lnTo>
                <a:lnTo>
                  <a:pt x="155623" y="75620"/>
                </a:lnTo>
                <a:lnTo>
                  <a:pt x="147077" y="74441"/>
                </a:lnTo>
                <a:lnTo>
                  <a:pt x="139285" y="73064"/>
                </a:lnTo>
                <a:lnTo>
                  <a:pt x="131762" y="71473"/>
                </a:lnTo>
                <a:lnTo>
                  <a:pt x="124587" y="69725"/>
                </a:lnTo>
                <a:lnTo>
                  <a:pt x="122692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339063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574" y="0"/>
                </a:moveTo>
                <a:lnTo>
                  <a:pt x="8273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967" y="59642"/>
                </a:lnTo>
                <a:lnTo>
                  <a:pt x="32669" y="58909"/>
                </a:lnTo>
                <a:lnTo>
                  <a:pt x="33957" y="56835"/>
                </a:lnTo>
                <a:lnTo>
                  <a:pt x="37596" y="51703"/>
                </a:lnTo>
                <a:lnTo>
                  <a:pt x="41922" y="46876"/>
                </a:lnTo>
                <a:lnTo>
                  <a:pt x="46967" y="42330"/>
                </a:lnTo>
                <a:lnTo>
                  <a:pt x="52762" y="38040"/>
                </a:lnTo>
                <a:lnTo>
                  <a:pt x="55610" y="36124"/>
                </a:lnTo>
                <a:lnTo>
                  <a:pt x="55809" y="33014"/>
                </a:lnTo>
                <a:lnTo>
                  <a:pt x="47925" y="1748"/>
                </a:lnTo>
                <a:lnTo>
                  <a:pt x="445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44078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608" y="0"/>
                </a:moveTo>
                <a:lnTo>
                  <a:pt x="191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9" y="15380"/>
                </a:lnTo>
                <a:lnTo>
                  <a:pt x="7990" y="37150"/>
                </a:lnTo>
                <a:lnTo>
                  <a:pt x="9487" y="36700"/>
                </a:lnTo>
                <a:lnTo>
                  <a:pt x="37717" y="19339"/>
                </a:lnTo>
                <a:lnTo>
                  <a:pt x="36680" y="16763"/>
                </a:lnTo>
                <a:lnTo>
                  <a:pt x="33131" y="14910"/>
                </a:lnTo>
                <a:lnTo>
                  <a:pt x="28314" y="12994"/>
                </a:lnTo>
                <a:lnTo>
                  <a:pt x="12493" y="4722"/>
                </a:lnTo>
                <a:lnTo>
                  <a:pt x="8158" y="1853"/>
                </a:lnTo>
                <a:lnTo>
                  <a:pt x="460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644674" y="4474879"/>
            <a:ext cx="707390" cy="706120"/>
          </a:xfrm>
          <a:custGeom>
            <a:avLst/>
            <a:gdLst/>
            <a:ahLst/>
            <a:cxnLst/>
            <a:rect l="l" t="t" r="r" b="b"/>
            <a:pathLst>
              <a:path w="707390" h="706120">
                <a:moveTo>
                  <a:pt x="337176" y="0"/>
                </a:moveTo>
                <a:lnTo>
                  <a:pt x="292012" y="5068"/>
                </a:lnTo>
                <a:lnTo>
                  <a:pt x="247989" y="15796"/>
                </a:lnTo>
                <a:lnTo>
                  <a:pt x="205682" y="32004"/>
                </a:lnTo>
                <a:lnTo>
                  <a:pt x="165664" y="53513"/>
                </a:lnTo>
                <a:lnTo>
                  <a:pt x="128509" y="80143"/>
                </a:lnTo>
                <a:lnTo>
                  <a:pt x="94791" y="111717"/>
                </a:lnTo>
                <a:lnTo>
                  <a:pt x="65083" y="148055"/>
                </a:lnTo>
                <a:lnTo>
                  <a:pt x="39959" y="188978"/>
                </a:lnTo>
                <a:lnTo>
                  <a:pt x="20571" y="232900"/>
                </a:lnTo>
                <a:lnTo>
                  <a:pt x="7568" y="277973"/>
                </a:lnTo>
                <a:lnTo>
                  <a:pt x="770" y="323625"/>
                </a:lnTo>
                <a:lnTo>
                  <a:pt x="0" y="369282"/>
                </a:lnTo>
                <a:lnTo>
                  <a:pt x="5076" y="414372"/>
                </a:lnTo>
                <a:lnTo>
                  <a:pt x="15821" y="458322"/>
                </a:lnTo>
                <a:lnTo>
                  <a:pt x="32055" y="500559"/>
                </a:lnTo>
                <a:lnTo>
                  <a:pt x="53598" y="540511"/>
                </a:lnTo>
                <a:lnTo>
                  <a:pt x="80272" y="577605"/>
                </a:lnTo>
                <a:lnTo>
                  <a:pt x="111897" y="611268"/>
                </a:lnTo>
                <a:lnTo>
                  <a:pt x="148295" y="640928"/>
                </a:lnTo>
                <a:lnTo>
                  <a:pt x="189284" y="666011"/>
                </a:lnTo>
                <a:lnTo>
                  <a:pt x="233279" y="685368"/>
                </a:lnTo>
                <a:lnTo>
                  <a:pt x="278427" y="698350"/>
                </a:lnTo>
                <a:lnTo>
                  <a:pt x="324154" y="705136"/>
                </a:lnTo>
                <a:lnTo>
                  <a:pt x="369888" y="705905"/>
                </a:lnTo>
                <a:lnTo>
                  <a:pt x="415053" y="700836"/>
                </a:lnTo>
                <a:lnTo>
                  <a:pt x="459077" y="690108"/>
                </a:lnTo>
                <a:lnTo>
                  <a:pt x="481950" y="681346"/>
                </a:lnTo>
                <a:lnTo>
                  <a:pt x="337830" y="681346"/>
                </a:lnTo>
                <a:lnTo>
                  <a:pt x="291373" y="675860"/>
                </a:lnTo>
                <a:lnTo>
                  <a:pt x="245442" y="663550"/>
                </a:lnTo>
                <a:lnTo>
                  <a:pt x="200729" y="644200"/>
                </a:lnTo>
                <a:lnTo>
                  <a:pt x="159336" y="618522"/>
                </a:lnTo>
                <a:lnTo>
                  <a:pt x="123046" y="587836"/>
                </a:lnTo>
                <a:lnTo>
                  <a:pt x="92076" y="552832"/>
                </a:lnTo>
                <a:lnTo>
                  <a:pt x="66642" y="514204"/>
                </a:lnTo>
                <a:lnTo>
                  <a:pt x="46960" y="472642"/>
                </a:lnTo>
                <a:lnTo>
                  <a:pt x="33247" y="428838"/>
                </a:lnTo>
                <a:lnTo>
                  <a:pt x="25720" y="383484"/>
                </a:lnTo>
                <a:lnTo>
                  <a:pt x="24596" y="337271"/>
                </a:lnTo>
                <a:lnTo>
                  <a:pt x="30090" y="290892"/>
                </a:lnTo>
                <a:lnTo>
                  <a:pt x="42420" y="245039"/>
                </a:lnTo>
                <a:lnTo>
                  <a:pt x="61801" y="200402"/>
                </a:lnTo>
                <a:lnTo>
                  <a:pt x="87521" y="159076"/>
                </a:lnTo>
                <a:lnTo>
                  <a:pt x="118258" y="122846"/>
                </a:lnTo>
                <a:lnTo>
                  <a:pt x="153319" y="91926"/>
                </a:lnTo>
                <a:lnTo>
                  <a:pt x="192012" y="66534"/>
                </a:lnTo>
                <a:lnTo>
                  <a:pt x="233644" y="46884"/>
                </a:lnTo>
                <a:lnTo>
                  <a:pt x="277521" y="33195"/>
                </a:lnTo>
                <a:lnTo>
                  <a:pt x="322952" y="25680"/>
                </a:lnTo>
                <a:lnTo>
                  <a:pt x="369242" y="24558"/>
                </a:lnTo>
                <a:lnTo>
                  <a:pt x="482923" y="24558"/>
                </a:lnTo>
                <a:lnTo>
                  <a:pt x="473783" y="20537"/>
                </a:lnTo>
                <a:lnTo>
                  <a:pt x="428635" y="7555"/>
                </a:lnTo>
                <a:lnTo>
                  <a:pt x="382909" y="769"/>
                </a:lnTo>
                <a:lnTo>
                  <a:pt x="337176" y="0"/>
                </a:lnTo>
                <a:close/>
              </a:path>
              <a:path w="707390" h="706120">
                <a:moveTo>
                  <a:pt x="482923" y="24558"/>
                </a:moveTo>
                <a:lnTo>
                  <a:pt x="369242" y="24558"/>
                </a:lnTo>
                <a:lnTo>
                  <a:pt x="415699" y="30044"/>
                </a:lnTo>
                <a:lnTo>
                  <a:pt x="461630" y="42354"/>
                </a:lnTo>
                <a:lnTo>
                  <a:pt x="506343" y="61704"/>
                </a:lnTo>
                <a:lnTo>
                  <a:pt x="547733" y="87379"/>
                </a:lnTo>
                <a:lnTo>
                  <a:pt x="584022" y="118064"/>
                </a:lnTo>
                <a:lnTo>
                  <a:pt x="614991" y="153066"/>
                </a:lnTo>
                <a:lnTo>
                  <a:pt x="640426" y="191693"/>
                </a:lnTo>
                <a:lnTo>
                  <a:pt x="660108" y="233255"/>
                </a:lnTo>
                <a:lnTo>
                  <a:pt x="673821" y="277059"/>
                </a:lnTo>
                <a:lnTo>
                  <a:pt x="681349" y="322413"/>
                </a:lnTo>
                <a:lnTo>
                  <a:pt x="682474" y="368627"/>
                </a:lnTo>
                <a:lnTo>
                  <a:pt x="676981" y="415007"/>
                </a:lnTo>
                <a:lnTo>
                  <a:pt x="664652" y="460863"/>
                </a:lnTo>
                <a:lnTo>
                  <a:pt x="645271" y="505502"/>
                </a:lnTo>
                <a:lnTo>
                  <a:pt x="619551" y="546828"/>
                </a:lnTo>
                <a:lnTo>
                  <a:pt x="588814" y="583058"/>
                </a:lnTo>
                <a:lnTo>
                  <a:pt x="553753" y="613978"/>
                </a:lnTo>
                <a:lnTo>
                  <a:pt x="515060" y="639371"/>
                </a:lnTo>
                <a:lnTo>
                  <a:pt x="473428" y="659020"/>
                </a:lnTo>
                <a:lnTo>
                  <a:pt x="429551" y="672710"/>
                </a:lnTo>
                <a:lnTo>
                  <a:pt x="384120" y="680224"/>
                </a:lnTo>
                <a:lnTo>
                  <a:pt x="337830" y="681346"/>
                </a:lnTo>
                <a:lnTo>
                  <a:pt x="481950" y="681346"/>
                </a:lnTo>
                <a:lnTo>
                  <a:pt x="541405" y="652392"/>
                </a:lnTo>
                <a:lnTo>
                  <a:pt x="578561" y="625761"/>
                </a:lnTo>
                <a:lnTo>
                  <a:pt x="612280" y="594187"/>
                </a:lnTo>
                <a:lnTo>
                  <a:pt x="641989" y="557849"/>
                </a:lnTo>
                <a:lnTo>
                  <a:pt x="667113" y="516926"/>
                </a:lnTo>
                <a:lnTo>
                  <a:pt x="686501" y="473004"/>
                </a:lnTo>
                <a:lnTo>
                  <a:pt x="699504" y="427930"/>
                </a:lnTo>
                <a:lnTo>
                  <a:pt x="706302" y="382278"/>
                </a:lnTo>
                <a:lnTo>
                  <a:pt x="707072" y="336620"/>
                </a:lnTo>
                <a:lnTo>
                  <a:pt x="701995" y="291529"/>
                </a:lnTo>
                <a:lnTo>
                  <a:pt x="691249" y="247578"/>
                </a:lnTo>
                <a:lnTo>
                  <a:pt x="675015" y="205340"/>
                </a:lnTo>
                <a:lnTo>
                  <a:pt x="653470" y="165388"/>
                </a:lnTo>
                <a:lnTo>
                  <a:pt x="626795" y="128295"/>
                </a:lnTo>
                <a:lnTo>
                  <a:pt x="595168" y="94632"/>
                </a:lnTo>
                <a:lnTo>
                  <a:pt x="558769" y="64974"/>
                </a:lnTo>
                <a:lnTo>
                  <a:pt x="517777" y="39894"/>
                </a:lnTo>
                <a:lnTo>
                  <a:pt x="482923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891782" y="4694463"/>
            <a:ext cx="213360" cy="267335"/>
          </a:xfrm>
          <a:custGeom>
            <a:avLst/>
            <a:gdLst/>
            <a:ahLst/>
            <a:cxnLst/>
            <a:rect l="l" t="t" r="r" b="b"/>
            <a:pathLst>
              <a:path w="213359" h="267335">
                <a:moveTo>
                  <a:pt x="19116" y="146468"/>
                </a:moveTo>
                <a:lnTo>
                  <a:pt x="11661" y="148792"/>
                </a:lnTo>
                <a:lnTo>
                  <a:pt x="8499" y="154813"/>
                </a:lnTo>
                <a:lnTo>
                  <a:pt x="0" y="184012"/>
                </a:lnTo>
                <a:lnTo>
                  <a:pt x="3266" y="213222"/>
                </a:lnTo>
                <a:lnTo>
                  <a:pt x="17248" y="239091"/>
                </a:lnTo>
                <a:lnTo>
                  <a:pt x="40896" y="258265"/>
                </a:lnTo>
                <a:lnTo>
                  <a:pt x="70151" y="266754"/>
                </a:lnTo>
                <a:lnTo>
                  <a:pt x="99415" y="263499"/>
                </a:lnTo>
                <a:lnTo>
                  <a:pt x="125330" y="249547"/>
                </a:lnTo>
                <a:lnTo>
                  <a:pt x="131292" y="242220"/>
                </a:lnTo>
                <a:lnTo>
                  <a:pt x="72196" y="242220"/>
                </a:lnTo>
                <a:lnTo>
                  <a:pt x="52341" y="236455"/>
                </a:lnTo>
                <a:lnTo>
                  <a:pt x="36290" y="223441"/>
                </a:lnTo>
                <a:lnTo>
                  <a:pt x="26797" y="205881"/>
                </a:lnTo>
                <a:lnTo>
                  <a:pt x="24576" y="186053"/>
                </a:lnTo>
                <a:lnTo>
                  <a:pt x="30341" y="166237"/>
                </a:lnTo>
                <a:lnTo>
                  <a:pt x="33503" y="160216"/>
                </a:lnTo>
                <a:lnTo>
                  <a:pt x="31179" y="152771"/>
                </a:lnTo>
                <a:lnTo>
                  <a:pt x="19116" y="146468"/>
                </a:lnTo>
                <a:close/>
              </a:path>
              <a:path w="213359" h="267335">
                <a:moveTo>
                  <a:pt x="142695" y="0"/>
                </a:moveTo>
                <a:lnTo>
                  <a:pt x="113432" y="3253"/>
                </a:lnTo>
                <a:lnTo>
                  <a:pt x="87520" y="17205"/>
                </a:lnTo>
                <a:lnTo>
                  <a:pt x="68319" y="40806"/>
                </a:lnTo>
                <a:lnTo>
                  <a:pt x="59818" y="70006"/>
                </a:lnTo>
                <a:lnTo>
                  <a:pt x="63081" y="99220"/>
                </a:lnTo>
                <a:lnTo>
                  <a:pt x="77060" y="125093"/>
                </a:lnTo>
                <a:lnTo>
                  <a:pt x="116754" y="157289"/>
                </a:lnTo>
                <a:lnTo>
                  <a:pt x="126243" y="174854"/>
                </a:lnTo>
                <a:lnTo>
                  <a:pt x="122684" y="214518"/>
                </a:lnTo>
                <a:lnTo>
                  <a:pt x="92059" y="240011"/>
                </a:lnTo>
                <a:lnTo>
                  <a:pt x="72196" y="242220"/>
                </a:lnTo>
                <a:lnTo>
                  <a:pt x="131292" y="242220"/>
                </a:lnTo>
                <a:lnTo>
                  <a:pt x="144537" y="225942"/>
                </a:lnTo>
                <a:lnTo>
                  <a:pt x="153038" y="196734"/>
                </a:lnTo>
                <a:lnTo>
                  <a:pt x="149775" y="167513"/>
                </a:lnTo>
                <a:lnTo>
                  <a:pt x="135796" y="141636"/>
                </a:lnTo>
                <a:lnTo>
                  <a:pt x="96097" y="109444"/>
                </a:lnTo>
                <a:lnTo>
                  <a:pt x="86608" y="91883"/>
                </a:lnTo>
                <a:lnTo>
                  <a:pt x="90161" y="52230"/>
                </a:lnTo>
                <a:lnTo>
                  <a:pt x="120782" y="26741"/>
                </a:lnTo>
                <a:lnTo>
                  <a:pt x="140645" y="24533"/>
                </a:lnTo>
                <a:lnTo>
                  <a:pt x="191734" y="24533"/>
                </a:lnTo>
                <a:lnTo>
                  <a:pt x="171949" y="8493"/>
                </a:lnTo>
                <a:lnTo>
                  <a:pt x="142695" y="0"/>
                </a:lnTo>
                <a:close/>
              </a:path>
              <a:path w="213359" h="267335">
                <a:moveTo>
                  <a:pt x="191734" y="24533"/>
                </a:moveTo>
                <a:lnTo>
                  <a:pt x="140645" y="24533"/>
                </a:lnTo>
                <a:lnTo>
                  <a:pt x="160505" y="30293"/>
                </a:lnTo>
                <a:lnTo>
                  <a:pt x="176555" y="43311"/>
                </a:lnTo>
                <a:lnTo>
                  <a:pt x="186048" y="60871"/>
                </a:lnTo>
                <a:lnTo>
                  <a:pt x="188270" y="80696"/>
                </a:lnTo>
                <a:lnTo>
                  <a:pt x="182504" y="100511"/>
                </a:lnTo>
                <a:lnTo>
                  <a:pt x="179342" y="106532"/>
                </a:lnTo>
                <a:lnTo>
                  <a:pt x="181677" y="113977"/>
                </a:lnTo>
                <a:lnTo>
                  <a:pt x="193739" y="120280"/>
                </a:lnTo>
                <a:lnTo>
                  <a:pt x="201184" y="117955"/>
                </a:lnTo>
                <a:lnTo>
                  <a:pt x="204346" y="111935"/>
                </a:lnTo>
                <a:lnTo>
                  <a:pt x="212844" y="82736"/>
                </a:lnTo>
                <a:lnTo>
                  <a:pt x="209575" y="53527"/>
                </a:lnTo>
                <a:lnTo>
                  <a:pt x="195593" y="27661"/>
                </a:lnTo>
                <a:lnTo>
                  <a:pt x="191734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904386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59" h="66675">
                <a:moveTo>
                  <a:pt x="33705" y="0"/>
                </a:moveTo>
                <a:lnTo>
                  <a:pt x="26250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86" y="66123"/>
                </a:lnTo>
                <a:lnTo>
                  <a:pt x="21842" y="63799"/>
                </a:lnTo>
                <a:lnTo>
                  <a:pt x="48092" y="13748"/>
                </a:lnTo>
                <a:lnTo>
                  <a:pt x="45768" y="6313"/>
                </a:lnTo>
                <a:lnTo>
                  <a:pt x="3370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043921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59" h="66675">
                <a:moveTo>
                  <a:pt x="33726" y="0"/>
                </a:moveTo>
                <a:lnTo>
                  <a:pt x="26271" y="2324"/>
                </a:lnTo>
                <a:lnTo>
                  <a:pt x="0" y="52396"/>
                </a:lnTo>
                <a:lnTo>
                  <a:pt x="2335" y="59830"/>
                </a:lnTo>
                <a:lnTo>
                  <a:pt x="14397" y="66144"/>
                </a:lnTo>
                <a:lnTo>
                  <a:pt x="21852" y="63820"/>
                </a:lnTo>
                <a:lnTo>
                  <a:pt x="48113" y="13748"/>
                </a:lnTo>
                <a:lnTo>
                  <a:pt x="45789" y="6303"/>
                </a:lnTo>
                <a:lnTo>
                  <a:pt x="3372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 txBox="1"/>
          <p:nvPr/>
        </p:nvSpPr>
        <p:spPr>
          <a:xfrm rot="9240000">
            <a:off x="708893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9900000">
            <a:off x="7035293" y="506495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10440000">
            <a:off x="7000339" y="507151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10920000">
            <a:off x="6967413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11340000">
            <a:off x="6935317" y="507023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1760000">
            <a:off x="6899090" y="50628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2360000">
            <a:off x="6859343" y="504625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2720000">
            <a:off x="6832961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3440000">
            <a:off x="6787432" y="50001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3980000">
            <a:off x="6759018" y="49692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4520000">
            <a:off x="6736018" y="49339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5060000">
            <a:off x="6720447" y="4896955"/>
            <a:ext cx="53975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5600000">
            <a:off x="6710666" y="48532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6697158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6800000">
            <a:off x="6707521" y="4765558"/>
            <a:ext cx="54746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7220000">
            <a:off x="6717860" y="47306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7880000">
            <a:off x="6736317" y="46851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8300000">
            <a:off x="6752538" y="46556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8780000">
            <a:off x="6776056" y="46272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9260000">
            <a:off x="6801538" y="460217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9740000">
            <a:off x="6831549" y="45811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20160000">
            <a:off x="6861376" y="456542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20820000">
            <a:off x="6910312" y="454772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21300000">
            <a:off x="6949666" y="454186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360000">
            <a:off x="7000404" y="454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780000">
            <a:off x="7034815" y="454817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200000">
            <a:off x="7067167" y="455781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680000">
            <a:off x="7097357" y="457233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2100000">
            <a:off x="7129428" y="45914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2580000">
            <a:off x="7155278" y="46126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880000">
            <a:off x="7176427" y="4632172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3300000">
            <a:off x="7190411" y="46555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3780000">
            <a:off x="7209926" y="46897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4500000">
            <a:off x="7230903" y="474063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4980000">
            <a:off x="7236655" y="47754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7230422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5940000">
            <a:off x="7234337" y="484848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6420000">
            <a:off x="7225295" y="488735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6900000">
            <a:off x="7210906" y="49237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7380000">
            <a:off x="7194367" y="495528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7740000">
            <a:off x="7181192" y="497656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8160000">
            <a:off x="7155966" y="499884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8640000">
            <a:off x="7123929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620000">
            <a:off x="7275064" y="5255495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620000">
            <a:off x="6357535" y="4376164"/>
            <a:ext cx="31654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6249663" y="4073802"/>
            <a:ext cx="328930" cy="139065"/>
          </a:xfrm>
          <a:custGeom>
            <a:avLst/>
            <a:gdLst/>
            <a:ahLst/>
            <a:cxnLst/>
            <a:rect l="l" t="t" r="r" b="b"/>
            <a:pathLst>
              <a:path w="328929" h="139064">
                <a:moveTo>
                  <a:pt x="10083" y="91410"/>
                </a:moveTo>
                <a:lnTo>
                  <a:pt x="0" y="110614"/>
                </a:lnTo>
                <a:lnTo>
                  <a:pt x="46408" y="129440"/>
                </a:lnTo>
                <a:lnTo>
                  <a:pt x="93746" y="138548"/>
                </a:lnTo>
                <a:lnTo>
                  <a:pt x="140788" y="138311"/>
                </a:lnTo>
                <a:lnTo>
                  <a:pt x="186309" y="129104"/>
                </a:lnTo>
                <a:lnTo>
                  <a:pt x="215687" y="116878"/>
                </a:lnTo>
                <a:lnTo>
                  <a:pt x="95488" y="116878"/>
                </a:lnTo>
                <a:lnTo>
                  <a:pt x="52364" y="108568"/>
                </a:lnTo>
                <a:lnTo>
                  <a:pt x="10083" y="91410"/>
                </a:lnTo>
                <a:close/>
              </a:path>
              <a:path w="328929" h="139064">
                <a:moveTo>
                  <a:pt x="309477" y="0"/>
                </a:moveTo>
                <a:lnTo>
                  <a:pt x="284715" y="37629"/>
                </a:lnTo>
                <a:lnTo>
                  <a:pt x="254105" y="68452"/>
                </a:lnTo>
                <a:lnTo>
                  <a:pt x="218762" y="92128"/>
                </a:lnTo>
                <a:lnTo>
                  <a:pt x="179802" y="108318"/>
                </a:lnTo>
                <a:lnTo>
                  <a:pt x="138338" y="116682"/>
                </a:lnTo>
                <a:lnTo>
                  <a:pt x="95488" y="116878"/>
                </a:lnTo>
                <a:lnTo>
                  <a:pt x="215687" y="116878"/>
                </a:lnTo>
                <a:lnTo>
                  <a:pt x="229087" y="111301"/>
                </a:lnTo>
                <a:lnTo>
                  <a:pt x="267896" y="85277"/>
                </a:lnTo>
                <a:lnTo>
                  <a:pt x="301512" y="51406"/>
                </a:lnTo>
                <a:lnTo>
                  <a:pt x="328712" y="10062"/>
                </a:lnTo>
                <a:lnTo>
                  <a:pt x="30947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434422" y="5462633"/>
            <a:ext cx="328930" cy="139065"/>
          </a:xfrm>
          <a:custGeom>
            <a:avLst/>
            <a:gdLst/>
            <a:ahLst/>
            <a:cxnLst/>
            <a:rect l="l" t="t" r="r" b="b"/>
            <a:pathLst>
              <a:path w="328929" h="139064">
                <a:moveTo>
                  <a:pt x="234967" y="0"/>
                </a:moveTo>
                <a:lnTo>
                  <a:pt x="187927" y="238"/>
                </a:lnTo>
                <a:lnTo>
                  <a:pt x="142406" y="9447"/>
                </a:lnTo>
                <a:lnTo>
                  <a:pt x="99629" y="27252"/>
                </a:lnTo>
                <a:lnTo>
                  <a:pt x="60820" y="53278"/>
                </a:lnTo>
                <a:lnTo>
                  <a:pt x="27202" y="87150"/>
                </a:lnTo>
                <a:lnTo>
                  <a:pt x="0" y="128494"/>
                </a:lnTo>
                <a:lnTo>
                  <a:pt x="19235" y="138546"/>
                </a:lnTo>
                <a:lnTo>
                  <a:pt x="43997" y="100921"/>
                </a:lnTo>
                <a:lnTo>
                  <a:pt x="74607" y="70100"/>
                </a:lnTo>
                <a:lnTo>
                  <a:pt x="109950" y="46426"/>
                </a:lnTo>
                <a:lnTo>
                  <a:pt x="148911" y="30237"/>
                </a:lnTo>
                <a:lnTo>
                  <a:pt x="190376" y="21874"/>
                </a:lnTo>
                <a:lnTo>
                  <a:pt x="313295" y="21678"/>
                </a:lnTo>
                <a:lnTo>
                  <a:pt x="282304" y="9106"/>
                </a:lnTo>
                <a:lnTo>
                  <a:pt x="234967" y="0"/>
                </a:lnTo>
                <a:close/>
              </a:path>
              <a:path w="328929" h="139064">
                <a:moveTo>
                  <a:pt x="313295" y="21678"/>
                </a:moveTo>
                <a:lnTo>
                  <a:pt x="233228" y="21678"/>
                </a:lnTo>
                <a:lnTo>
                  <a:pt x="276354" y="29989"/>
                </a:lnTo>
                <a:lnTo>
                  <a:pt x="318639" y="47146"/>
                </a:lnTo>
                <a:lnTo>
                  <a:pt x="328712" y="27932"/>
                </a:lnTo>
                <a:lnTo>
                  <a:pt x="313295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844513" y="4759049"/>
            <a:ext cx="139065" cy="328295"/>
          </a:xfrm>
          <a:custGeom>
            <a:avLst/>
            <a:gdLst/>
            <a:ahLst/>
            <a:cxnLst/>
            <a:rect l="l" t="t" r="r" b="b"/>
            <a:pathLst>
              <a:path w="139065" h="328295">
                <a:moveTo>
                  <a:pt x="27980" y="0"/>
                </a:moveTo>
                <a:lnTo>
                  <a:pt x="9122" y="46332"/>
                </a:lnTo>
                <a:lnTo>
                  <a:pt x="0" y="93592"/>
                </a:lnTo>
                <a:lnTo>
                  <a:pt x="237" y="140556"/>
                </a:lnTo>
                <a:lnTo>
                  <a:pt x="9459" y="186003"/>
                </a:lnTo>
                <a:lnTo>
                  <a:pt x="27292" y="228711"/>
                </a:lnTo>
                <a:lnTo>
                  <a:pt x="53359" y="267457"/>
                </a:lnTo>
                <a:lnTo>
                  <a:pt x="87287" y="301020"/>
                </a:lnTo>
                <a:lnTo>
                  <a:pt x="128699" y="328178"/>
                </a:lnTo>
                <a:lnTo>
                  <a:pt x="138783" y="308964"/>
                </a:lnTo>
                <a:lnTo>
                  <a:pt x="101092" y="284243"/>
                </a:lnTo>
                <a:lnTo>
                  <a:pt x="70218" y="253683"/>
                </a:lnTo>
                <a:lnTo>
                  <a:pt x="46502" y="218399"/>
                </a:lnTo>
                <a:lnTo>
                  <a:pt x="30285" y="179503"/>
                </a:lnTo>
                <a:lnTo>
                  <a:pt x="21907" y="138108"/>
                </a:lnTo>
                <a:lnTo>
                  <a:pt x="21711" y="95328"/>
                </a:lnTo>
                <a:lnTo>
                  <a:pt x="30037" y="52275"/>
                </a:lnTo>
                <a:lnTo>
                  <a:pt x="47225" y="10062"/>
                </a:lnTo>
                <a:lnTo>
                  <a:pt x="2798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865340" y="4777069"/>
            <a:ext cx="207645" cy="285750"/>
          </a:xfrm>
          <a:custGeom>
            <a:avLst/>
            <a:gdLst/>
            <a:ahLst/>
            <a:cxnLst/>
            <a:rect l="l" t="t" r="r" b="b"/>
            <a:pathLst>
              <a:path w="207645" h="285750">
                <a:moveTo>
                  <a:pt x="22409" y="0"/>
                </a:moveTo>
                <a:lnTo>
                  <a:pt x="6077" y="45959"/>
                </a:lnTo>
                <a:lnTo>
                  <a:pt x="0" y="92546"/>
                </a:lnTo>
                <a:lnTo>
                  <a:pt x="3746" y="138354"/>
                </a:lnTo>
                <a:lnTo>
                  <a:pt x="16885" y="181975"/>
                </a:lnTo>
                <a:lnTo>
                  <a:pt x="38987" y="222000"/>
                </a:lnTo>
                <a:lnTo>
                  <a:pt x="69620" y="257023"/>
                </a:lnTo>
                <a:lnTo>
                  <a:pt x="108354" y="285635"/>
                </a:lnTo>
                <a:lnTo>
                  <a:pt x="207450" y="96761"/>
                </a:lnTo>
                <a:lnTo>
                  <a:pt x="2240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887749" y="4772283"/>
            <a:ext cx="193675" cy="294640"/>
          </a:xfrm>
          <a:custGeom>
            <a:avLst/>
            <a:gdLst/>
            <a:ahLst/>
            <a:cxnLst/>
            <a:rect l="l" t="t" r="r" b="b"/>
            <a:pathLst>
              <a:path w="193675" h="294639">
                <a:moveTo>
                  <a:pt x="2355" y="0"/>
                </a:moveTo>
                <a:lnTo>
                  <a:pt x="1549" y="1591"/>
                </a:lnTo>
                <a:lnTo>
                  <a:pt x="0" y="4785"/>
                </a:lnTo>
                <a:lnTo>
                  <a:pt x="185041" y="101546"/>
                </a:lnTo>
                <a:lnTo>
                  <a:pt x="85945" y="290420"/>
                </a:lnTo>
                <a:lnTo>
                  <a:pt x="88363" y="291834"/>
                </a:lnTo>
                <a:lnTo>
                  <a:pt x="90813" y="293205"/>
                </a:lnTo>
                <a:lnTo>
                  <a:pt x="93306" y="294546"/>
                </a:lnTo>
                <a:lnTo>
                  <a:pt x="94018" y="293823"/>
                </a:lnTo>
                <a:lnTo>
                  <a:pt x="94635" y="292985"/>
                </a:lnTo>
                <a:lnTo>
                  <a:pt x="193271" y="104991"/>
                </a:lnTo>
                <a:lnTo>
                  <a:pt x="191292" y="98646"/>
                </a:lnTo>
                <a:lnTo>
                  <a:pt x="3413" y="397"/>
                </a:lnTo>
                <a:lnTo>
                  <a:pt x="2889" y="178"/>
                </a:lnTo>
                <a:lnTo>
                  <a:pt x="235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852839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5066" y="0"/>
                </a:moveTo>
                <a:lnTo>
                  <a:pt x="30187" y="0"/>
                </a:lnTo>
                <a:lnTo>
                  <a:pt x="26533" y="2052"/>
                </a:lnTo>
                <a:lnTo>
                  <a:pt x="24648" y="5622"/>
                </a:lnTo>
                <a:lnTo>
                  <a:pt x="6705" y="52113"/>
                </a:lnTo>
                <a:lnTo>
                  <a:pt x="0" y="99898"/>
                </a:lnTo>
                <a:lnTo>
                  <a:pt x="3983" y="147227"/>
                </a:lnTo>
                <a:lnTo>
                  <a:pt x="18108" y="192351"/>
                </a:lnTo>
                <a:lnTo>
                  <a:pt x="41828" y="233522"/>
                </a:lnTo>
                <a:lnTo>
                  <a:pt x="74594" y="268990"/>
                </a:lnTo>
                <a:lnTo>
                  <a:pt x="115860" y="297006"/>
                </a:lnTo>
                <a:lnTo>
                  <a:pt x="119085" y="298200"/>
                </a:lnTo>
                <a:lnTo>
                  <a:pt x="123514" y="298200"/>
                </a:lnTo>
                <a:lnTo>
                  <a:pt x="126226" y="297090"/>
                </a:lnTo>
                <a:lnTo>
                  <a:pt x="128215" y="295080"/>
                </a:lnTo>
                <a:lnTo>
                  <a:pt x="125723" y="293739"/>
                </a:lnTo>
                <a:lnTo>
                  <a:pt x="123273" y="292368"/>
                </a:lnTo>
                <a:lnTo>
                  <a:pt x="82121" y="262342"/>
                </a:lnTo>
                <a:lnTo>
                  <a:pt x="51488" y="227320"/>
                </a:lnTo>
                <a:lnTo>
                  <a:pt x="29386" y="187294"/>
                </a:lnTo>
                <a:lnTo>
                  <a:pt x="16246" y="143674"/>
                </a:lnTo>
                <a:lnTo>
                  <a:pt x="12500" y="97866"/>
                </a:lnTo>
                <a:lnTo>
                  <a:pt x="18577" y="51278"/>
                </a:lnTo>
                <a:lnTo>
                  <a:pt x="34909" y="5319"/>
                </a:lnTo>
                <a:lnTo>
                  <a:pt x="36496" y="2052"/>
                </a:lnTo>
                <a:lnTo>
                  <a:pt x="37265" y="534"/>
                </a:lnTo>
                <a:lnTo>
                  <a:pt x="36176" y="178"/>
                </a:lnTo>
                <a:lnTo>
                  <a:pt x="35066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15730" y="4291660"/>
            <a:ext cx="2138045" cy="1229360"/>
          </a:xfrm>
          <a:custGeom>
            <a:avLst/>
            <a:gdLst/>
            <a:ahLst/>
            <a:cxnLst/>
            <a:rect l="l" t="t" r="r" b="b"/>
            <a:pathLst>
              <a:path w="2138045" h="1229360">
                <a:moveTo>
                  <a:pt x="133179" y="0"/>
                </a:moveTo>
                <a:lnTo>
                  <a:pt x="90816" y="18204"/>
                </a:lnTo>
                <a:lnTo>
                  <a:pt x="0" y="1012901"/>
                </a:lnTo>
                <a:lnTo>
                  <a:pt x="616" y="1026986"/>
                </a:lnTo>
                <a:lnTo>
                  <a:pt x="6592" y="1038978"/>
                </a:lnTo>
                <a:lnTo>
                  <a:pt x="20109" y="1047916"/>
                </a:lnTo>
                <a:lnTo>
                  <a:pt x="43349" y="1052837"/>
                </a:lnTo>
                <a:lnTo>
                  <a:pt x="2000619" y="1228831"/>
                </a:lnTo>
                <a:lnTo>
                  <a:pt x="2024198" y="1228120"/>
                </a:lnTo>
                <a:lnTo>
                  <a:pt x="2038738" y="1221707"/>
                </a:lnTo>
                <a:lnTo>
                  <a:pt x="2046407" y="1210945"/>
                </a:lnTo>
                <a:lnTo>
                  <a:pt x="2049372" y="1197188"/>
                </a:lnTo>
                <a:lnTo>
                  <a:pt x="2137861" y="216297"/>
                </a:lnTo>
                <a:lnTo>
                  <a:pt x="2137807" y="202268"/>
                </a:lnTo>
                <a:lnTo>
                  <a:pt x="2133069" y="190389"/>
                </a:lnTo>
                <a:lnTo>
                  <a:pt x="2120791" y="181561"/>
                </a:lnTo>
                <a:lnTo>
                  <a:pt x="2098114" y="176685"/>
                </a:lnTo>
                <a:lnTo>
                  <a:pt x="13317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403448" y="4279408"/>
            <a:ext cx="2162810" cy="1253490"/>
          </a:xfrm>
          <a:custGeom>
            <a:avLst/>
            <a:gdLst/>
            <a:ahLst/>
            <a:cxnLst/>
            <a:rect l="l" t="t" r="r" b="b"/>
            <a:pathLst>
              <a:path w="2162809" h="1253489">
                <a:moveTo>
                  <a:pt x="146560" y="0"/>
                </a:moveTo>
                <a:lnTo>
                  <a:pt x="100574" y="11080"/>
                </a:lnTo>
                <a:lnTo>
                  <a:pt x="0" y="1024052"/>
                </a:lnTo>
                <a:lnTo>
                  <a:pt x="1817" y="1045323"/>
                </a:lnTo>
                <a:lnTo>
                  <a:pt x="11542" y="1061326"/>
                </a:lnTo>
                <a:lnTo>
                  <a:pt x="29126" y="1072016"/>
                </a:lnTo>
                <a:lnTo>
                  <a:pt x="54521" y="1077349"/>
                </a:lnTo>
                <a:lnTo>
                  <a:pt x="2011792" y="1253344"/>
                </a:lnTo>
                <a:lnTo>
                  <a:pt x="2037502" y="1252673"/>
                </a:lnTo>
                <a:lnTo>
                  <a:pt x="2056356" y="1245366"/>
                </a:lnTo>
                <a:lnTo>
                  <a:pt x="2068464" y="1231346"/>
                </a:lnTo>
                <a:lnTo>
                  <a:pt x="2069128" y="1228821"/>
                </a:lnTo>
                <a:lnTo>
                  <a:pt x="2014001" y="1228821"/>
                </a:lnTo>
                <a:lnTo>
                  <a:pt x="56741" y="1052826"/>
                </a:lnTo>
                <a:lnTo>
                  <a:pt x="37114" y="1048843"/>
                </a:lnTo>
                <a:lnTo>
                  <a:pt x="27440" y="1042308"/>
                </a:lnTo>
                <a:lnTo>
                  <a:pt x="24372" y="1034391"/>
                </a:lnTo>
                <a:lnTo>
                  <a:pt x="24564" y="1026261"/>
                </a:lnTo>
                <a:lnTo>
                  <a:pt x="113054" y="45370"/>
                </a:lnTo>
                <a:lnTo>
                  <a:pt x="419182" y="24512"/>
                </a:lnTo>
                <a:lnTo>
                  <a:pt x="146560" y="0"/>
                </a:lnTo>
                <a:close/>
              </a:path>
              <a:path w="2162809" h="1253489">
                <a:moveTo>
                  <a:pt x="419182" y="24512"/>
                </a:moveTo>
                <a:lnTo>
                  <a:pt x="144351" y="24512"/>
                </a:lnTo>
                <a:lnTo>
                  <a:pt x="2109286" y="201198"/>
                </a:lnTo>
                <a:lnTo>
                  <a:pt x="2126876" y="204548"/>
                </a:lnTo>
                <a:lnTo>
                  <a:pt x="2135550" y="210246"/>
                </a:lnTo>
                <a:lnTo>
                  <a:pt x="2138235" y="217979"/>
                </a:lnTo>
                <a:lnTo>
                  <a:pt x="2137861" y="227438"/>
                </a:lnTo>
                <a:lnTo>
                  <a:pt x="2049372" y="1208329"/>
                </a:lnTo>
                <a:lnTo>
                  <a:pt x="2014001" y="1228821"/>
                </a:lnTo>
                <a:lnTo>
                  <a:pt x="2069128" y="1228821"/>
                </a:lnTo>
                <a:lnTo>
                  <a:pt x="2073936" y="1210539"/>
                </a:lnTo>
                <a:lnTo>
                  <a:pt x="2162426" y="229647"/>
                </a:lnTo>
                <a:lnTo>
                  <a:pt x="2162204" y="212563"/>
                </a:lnTo>
                <a:lnTo>
                  <a:pt x="2156084" y="196435"/>
                </a:lnTo>
                <a:lnTo>
                  <a:pt x="2140405" y="183669"/>
                </a:lnTo>
                <a:lnTo>
                  <a:pt x="2111506" y="176675"/>
                </a:lnTo>
                <a:lnTo>
                  <a:pt x="419182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474618" y="4351794"/>
            <a:ext cx="2023745" cy="1109345"/>
          </a:xfrm>
          <a:custGeom>
            <a:avLst/>
            <a:gdLst/>
            <a:ahLst/>
            <a:cxnLst/>
            <a:rect l="l" t="t" r="r" b="b"/>
            <a:pathLst>
              <a:path w="2023745" h="1109345">
                <a:moveTo>
                  <a:pt x="84332" y="0"/>
                </a:moveTo>
                <a:lnTo>
                  <a:pt x="0" y="934872"/>
                </a:lnTo>
                <a:lnTo>
                  <a:pt x="1939354" y="1109254"/>
                </a:lnTo>
                <a:lnTo>
                  <a:pt x="2023697" y="174382"/>
                </a:lnTo>
                <a:lnTo>
                  <a:pt x="8433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461226" y="4338433"/>
            <a:ext cx="2051050" cy="1136015"/>
          </a:xfrm>
          <a:custGeom>
            <a:avLst/>
            <a:gdLst/>
            <a:ahLst/>
            <a:cxnLst/>
            <a:rect l="l" t="t" r="r" b="b"/>
            <a:pathLst>
              <a:path w="2051050" h="1136014">
                <a:moveTo>
                  <a:pt x="86552" y="0"/>
                </a:moveTo>
                <a:lnTo>
                  <a:pt x="0" y="959394"/>
                </a:lnTo>
                <a:lnTo>
                  <a:pt x="1963919" y="1135986"/>
                </a:lnTo>
                <a:lnTo>
                  <a:pt x="1966330" y="1109254"/>
                </a:lnTo>
                <a:lnTo>
                  <a:pt x="1941574" y="1109254"/>
                </a:lnTo>
                <a:lnTo>
                  <a:pt x="26774" y="937081"/>
                </a:lnTo>
                <a:lnTo>
                  <a:pt x="108907" y="26721"/>
                </a:lnTo>
                <a:lnTo>
                  <a:pt x="383731" y="26721"/>
                </a:lnTo>
                <a:lnTo>
                  <a:pt x="86552" y="0"/>
                </a:lnTo>
                <a:close/>
              </a:path>
              <a:path w="2051050" h="1136014">
                <a:moveTo>
                  <a:pt x="383731" y="26721"/>
                </a:moveTo>
                <a:lnTo>
                  <a:pt x="108907" y="26721"/>
                </a:lnTo>
                <a:lnTo>
                  <a:pt x="2023697" y="198904"/>
                </a:lnTo>
                <a:lnTo>
                  <a:pt x="1941574" y="1109254"/>
                </a:lnTo>
                <a:lnTo>
                  <a:pt x="1966330" y="1109254"/>
                </a:lnTo>
                <a:lnTo>
                  <a:pt x="2050471" y="176591"/>
                </a:lnTo>
                <a:lnTo>
                  <a:pt x="383731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494869" y="5049773"/>
            <a:ext cx="220979" cy="264795"/>
          </a:xfrm>
          <a:custGeom>
            <a:avLst/>
            <a:gdLst/>
            <a:ahLst/>
            <a:cxnLst/>
            <a:rect l="l" t="t" r="r" b="b"/>
            <a:pathLst>
              <a:path w="220979" h="264795">
                <a:moveTo>
                  <a:pt x="1947" y="0"/>
                </a:moveTo>
                <a:lnTo>
                  <a:pt x="0" y="21590"/>
                </a:lnTo>
                <a:lnTo>
                  <a:pt x="44295" y="30032"/>
                </a:lnTo>
                <a:lnTo>
                  <a:pt x="84531" y="46471"/>
                </a:lnTo>
                <a:lnTo>
                  <a:pt x="119966" y="70011"/>
                </a:lnTo>
                <a:lnTo>
                  <a:pt x="149858" y="99752"/>
                </a:lnTo>
                <a:lnTo>
                  <a:pt x="173464" y="134796"/>
                </a:lnTo>
                <a:lnTo>
                  <a:pt x="190044" y="174246"/>
                </a:lnTo>
                <a:lnTo>
                  <a:pt x="198855" y="217202"/>
                </a:lnTo>
                <a:lnTo>
                  <a:pt x="199156" y="262766"/>
                </a:lnTo>
                <a:lnTo>
                  <a:pt x="220789" y="264714"/>
                </a:lnTo>
                <a:lnTo>
                  <a:pt x="220452" y="214704"/>
                </a:lnTo>
                <a:lnTo>
                  <a:pt x="210767" y="167558"/>
                </a:lnTo>
                <a:lnTo>
                  <a:pt x="192547" y="124259"/>
                </a:lnTo>
                <a:lnTo>
                  <a:pt x="166607" y="85795"/>
                </a:lnTo>
                <a:lnTo>
                  <a:pt x="133762" y="53152"/>
                </a:lnTo>
                <a:lnTo>
                  <a:pt x="94828" y="27314"/>
                </a:lnTo>
                <a:lnTo>
                  <a:pt x="50618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954772" y="4834313"/>
            <a:ext cx="251460" cy="62865"/>
          </a:xfrm>
          <a:custGeom>
            <a:avLst/>
            <a:gdLst/>
            <a:ahLst/>
            <a:cxnLst/>
            <a:rect l="l" t="t" r="r" b="b"/>
            <a:pathLst>
              <a:path w="251459" h="62864">
                <a:moveTo>
                  <a:pt x="5308" y="0"/>
                </a:moveTo>
                <a:lnTo>
                  <a:pt x="3455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273" y="38134"/>
                </a:lnTo>
                <a:lnTo>
                  <a:pt x="88434" y="56254"/>
                </a:lnTo>
                <a:lnTo>
                  <a:pt x="138371" y="62794"/>
                </a:lnTo>
                <a:lnTo>
                  <a:pt x="155131" y="62248"/>
                </a:lnTo>
                <a:lnTo>
                  <a:pt x="203788" y="52660"/>
                </a:lnTo>
                <a:lnTo>
                  <a:pt x="231012" y="41443"/>
                </a:lnTo>
                <a:lnTo>
                  <a:pt x="154383" y="41443"/>
                </a:lnTo>
                <a:lnTo>
                  <a:pt x="123472" y="40543"/>
                </a:lnTo>
                <a:lnTo>
                  <a:pt x="63494" y="27700"/>
                </a:lnTo>
                <a:lnTo>
                  <a:pt x="9821" y="1099"/>
                </a:lnTo>
                <a:lnTo>
                  <a:pt x="9036" y="575"/>
                </a:lnTo>
                <a:lnTo>
                  <a:pt x="8114" y="251"/>
                </a:lnTo>
                <a:lnTo>
                  <a:pt x="5308" y="0"/>
                </a:lnTo>
                <a:close/>
              </a:path>
              <a:path w="251459" h="62864">
                <a:moveTo>
                  <a:pt x="244181" y="21475"/>
                </a:moveTo>
                <a:lnTo>
                  <a:pt x="243217" y="21632"/>
                </a:lnTo>
                <a:lnTo>
                  <a:pt x="242348" y="22009"/>
                </a:lnTo>
                <a:lnTo>
                  <a:pt x="214241" y="32111"/>
                </a:lnTo>
                <a:lnTo>
                  <a:pt x="184779" y="38611"/>
                </a:lnTo>
                <a:lnTo>
                  <a:pt x="154383" y="41443"/>
                </a:lnTo>
                <a:lnTo>
                  <a:pt x="231012" y="41443"/>
                </a:lnTo>
                <a:lnTo>
                  <a:pt x="233656" y="40218"/>
                </a:lnTo>
                <a:lnTo>
                  <a:pt x="247845" y="32250"/>
                </a:lnTo>
                <a:lnTo>
                  <a:pt x="250819" y="30344"/>
                </a:lnTo>
                <a:lnTo>
                  <a:pt x="251091" y="26679"/>
                </a:lnTo>
                <a:lnTo>
                  <a:pt x="248673" y="22774"/>
                </a:lnTo>
                <a:lnTo>
                  <a:pt x="246987" y="21727"/>
                </a:lnTo>
                <a:lnTo>
                  <a:pt x="244181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989797" y="4893180"/>
            <a:ext cx="172085" cy="184785"/>
          </a:xfrm>
          <a:custGeom>
            <a:avLst/>
            <a:gdLst/>
            <a:ahLst/>
            <a:cxnLst/>
            <a:rect l="l" t="t" r="r" b="b"/>
            <a:pathLst>
              <a:path w="172084" h="184785">
                <a:moveTo>
                  <a:pt x="4073" y="0"/>
                </a:moveTo>
                <a:lnTo>
                  <a:pt x="3067" y="230"/>
                </a:lnTo>
                <a:lnTo>
                  <a:pt x="806" y="1643"/>
                </a:lnTo>
                <a:lnTo>
                  <a:pt x="0" y="3172"/>
                </a:lnTo>
                <a:lnTo>
                  <a:pt x="10" y="4722"/>
                </a:lnTo>
                <a:lnTo>
                  <a:pt x="14512" y="52741"/>
                </a:lnTo>
                <a:lnTo>
                  <a:pt x="38755" y="87038"/>
                </a:lnTo>
                <a:lnTo>
                  <a:pt x="47673" y="97997"/>
                </a:lnTo>
                <a:lnTo>
                  <a:pt x="63541" y="117789"/>
                </a:lnTo>
                <a:lnTo>
                  <a:pt x="77090" y="137337"/>
                </a:lnTo>
                <a:lnTo>
                  <a:pt x="86460" y="156950"/>
                </a:lnTo>
                <a:lnTo>
                  <a:pt x="89787" y="176937"/>
                </a:lnTo>
                <a:lnTo>
                  <a:pt x="89745" y="179376"/>
                </a:lnTo>
                <a:lnTo>
                  <a:pt x="91599" y="181439"/>
                </a:lnTo>
                <a:lnTo>
                  <a:pt x="123598" y="184308"/>
                </a:lnTo>
                <a:lnTo>
                  <a:pt x="124865" y="183900"/>
                </a:lnTo>
                <a:lnTo>
                  <a:pt x="126791" y="182214"/>
                </a:lnTo>
                <a:lnTo>
                  <a:pt x="127367" y="181020"/>
                </a:lnTo>
                <a:lnTo>
                  <a:pt x="127304" y="176937"/>
                </a:lnTo>
                <a:lnTo>
                  <a:pt x="119018" y="137776"/>
                </a:lnTo>
                <a:lnTo>
                  <a:pt x="102918" y="108792"/>
                </a:lnTo>
                <a:lnTo>
                  <a:pt x="103609" y="106918"/>
                </a:lnTo>
                <a:lnTo>
                  <a:pt x="118484" y="94206"/>
                </a:lnTo>
                <a:lnTo>
                  <a:pt x="129073" y="84767"/>
                </a:lnTo>
                <a:lnTo>
                  <a:pt x="137425" y="76688"/>
                </a:lnTo>
                <a:lnTo>
                  <a:pt x="81547" y="76688"/>
                </a:lnTo>
                <a:lnTo>
                  <a:pt x="78227" y="76385"/>
                </a:lnTo>
                <a:lnTo>
                  <a:pt x="53658" y="45006"/>
                </a:lnTo>
                <a:lnTo>
                  <a:pt x="38763" y="14376"/>
                </a:lnTo>
                <a:lnTo>
                  <a:pt x="37349" y="12826"/>
                </a:lnTo>
                <a:lnTo>
                  <a:pt x="6198" y="293"/>
                </a:lnTo>
                <a:lnTo>
                  <a:pt x="5633" y="136"/>
                </a:lnTo>
                <a:lnTo>
                  <a:pt x="4073" y="0"/>
                </a:lnTo>
                <a:close/>
              </a:path>
              <a:path w="172084" h="184785">
                <a:moveTo>
                  <a:pt x="166602" y="14638"/>
                </a:moveTo>
                <a:lnTo>
                  <a:pt x="166026" y="14690"/>
                </a:lnTo>
                <a:lnTo>
                  <a:pt x="165471" y="14847"/>
                </a:lnTo>
                <a:lnTo>
                  <a:pt x="157675" y="16875"/>
                </a:lnTo>
                <a:lnTo>
                  <a:pt x="149948" y="18579"/>
                </a:lnTo>
                <a:lnTo>
                  <a:pt x="142386" y="19982"/>
                </a:lnTo>
                <a:lnTo>
                  <a:pt x="135084" y="21109"/>
                </a:lnTo>
                <a:lnTo>
                  <a:pt x="133147" y="21381"/>
                </a:lnTo>
                <a:lnTo>
                  <a:pt x="131493" y="22648"/>
                </a:lnTo>
                <a:lnTo>
                  <a:pt x="98020" y="62676"/>
                </a:lnTo>
                <a:lnTo>
                  <a:pt x="81547" y="76688"/>
                </a:lnTo>
                <a:lnTo>
                  <a:pt x="137425" y="76688"/>
                </a:lnTo>
                <a:lnTo>
                  <a:pt x="163474" y="42672"/>
                </a:lnTo>
                <a:lnTo>
                  <a:pt x="171617" y="18680"/>
                </a:lnTo>
                <a:lnTo>
                  <a:pt x="171062" y="16962"/>
                </a:lnTo>
                <a:lnTo>
                  <a:pt x="169125" y="15193"/>
                </a:lnTo>
                <a:lnTo>
                  <a:pt x="168162" y="14784"/>
                </a:lnTo>
                <a:lnTo>
                  <a:pt x="166602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004257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5" h="60960">
                <a:moveTo>
                  <a:pt x="25716" y="0"/>
                </a:moveTo>
                <a:lnTo>
                  <a:pt x="2976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30" y="57820"/>
                </a:lnTo>
                <a:lnTo>
                  <a:pt x="35077" y="60689"/>
                </a:lnTo>
                <a:lnTo>
                  <a:pt x="37297" y="58982"/>
                </a:lnTo>
                <a:lnTo>
                  <a:pt x="37695" y="56574"/>
                </a:lnTo>
                <a:lnTo>
                  <a:pt x="39086" y="50440"/>
                </a:lnTo>
                <a:lnTo>
                  <a:pt x="41230" y="44329"/>
                </a:lnTo>
                <a:lnTo>
                  <a:pt x="44146" y="38205"/>
                </a:lnTo>
                <a:lnTo>
                  <a:pt x="47851" y="32030"/>
                </a:lnTo>
                <a:lnTo>
                  <a:pt x="49757" y="29161"/>
                </a:lnTo>
                <a:lnTo>
                  <a:pt x="48741" y="26219"/>
                </a:lnTo>
                <a:lnTo>
                  <a:pt x="29475" y="345"/>
                </a:lnTo>
                <a:lnTo>
                  <a:pt x="257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054146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40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826" y="33035"/>
                </a:lnTo>
                <a:lnTo>
                  <a:pt x="21030" y="32051"/>
                </a:lnTo>
                <a:lnTo>
                  <a:pt x="40453" y="5224"/>
                </a:lnTo>
                <a:lnTo>
                  <a:pt x="38527" y="3245"/>
                </a:lnTo>
                <a:lnTo>
                  <a:pt x="35233" y="2952"/>
                </a:lnTo>
                <a:lnTo>
                  <a:pt x="29333" y="2952"/>
                </a:lnTo>
                <a:lnTo>
                  <a:pt x="11543" y="1361"/>
                </a:lnTo>
                <a:lnTo>
                  <a:pt x="6454" y="366"/>
                </a:lnTo>
                <a:lnTo>
                  <a:pt x="2455" y="0"/>
                </a:lnTo>
                <a:close/>
              </a:path>
              <a:path w="40640" h="33654">
                <a:moveTo>
                  <a:pt x="34527" y="2889"/>
                </a:moveTo>
                <a:lnTo>
                  <a:pt x="29333" y="2952"/>
                </a:lnTo>
                <a:lnTo>
                  <a:pt x="35233" y="2952"/>
                </a:lnTo>
                <a:lnTo>
                  <a:pt x="34527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731961" y="4724358"/>
            <a:ext cx="251460" cy="62865"/>
          </a:xfrm>
          <a:custGeom>
            <a:avLst/>
            <a:gdLst/>
            <a:ahLst/>
            <a:cxnLst/>
            <a:rect l="l" t="t" r="r" b="b"/>
            <a:pathLst>
              <a:path w="251460" h="62864">
                <a:moveTo>
                  <a:pt x="5308" y="0"/>
                </a:moveTo>
                <a:lnTo>
                  <a:pt x="3465" y="722"/>
                </a:lnTo>
                <a:lnTo>
                  <a:pt x="387" y="4135"/>
                </a:lnTo>
                <a:lnTo>
                  <a:pt x="0" y="7790"/>
                </a:lnTo>
                <a:lnTo>
                  <a:pt x="2607" y="10219"/>
                </a:lnTo>
                <a:lnTo>
                  <a:pt x="42282" y="38134"/>
                </a:lnTo>
                <a:lnTo>
                  <a:pt x="88437" y="56254"/>
                </a:lnTo>
                <a:lnTo>
                  <a:pt x="138375" y="62794"/>
                </a:lnTo>
                <a:lnTo>
                  <a:pt x="155135" y="62248"/>
                </a:lnTo>
                <a:lnTo>
                  <a:pt x="203792" y="52660"/>
                </a:lnTo>
                <a:lnTo>
                  <a:pt x="231036" y="41439"/>
                </a:lnTo>
                <a:lnTo>
                  <a:pt x="154387" y="41439"/>
                </a:lnTo>
                <a:lnTo>
                  <a:pt x="123472" y="40543"/>
                </a:lnTo>
                <a:lnTo>
                  <a:pt x="63495" y="27700"/>
                </a:lnTo>
                <a:lnTo>
                  <a:pt x="9832" y="1099"/>
                </a:lnTo>
                <a:lnTo>
                  <a:pt x="9046" y="575"/>
                </a:lnTo>
                <a:lnTo>
                  <a:pt x="8125" y="251"/>
                </a:lnTo>
                <a:lnTo>
                  <a:pt x="5308" y="0"/>
                </a:lnTo>
                <a:close/>
              </a:path>
              <a:path w="251460" h="62864">
                <a:moveTo>
                  <a:pt x="244181" y="21475"/>
                </a:moveTo>
                <a:lnTo>
                  <a:pt x="243217" y="21632"/>
                </a:lnTo>
                <a:lnTo>
                  <a:pt x="242359" y="22009"/>
                </a:lnTo>
                <a:lnTo>
                  <a:pt x="214247" y="32110"/>
                </a:lnTo>
                <a:lnTo>
                  <a:pt x="184784" y="38607"/>
                </a:lnTo>
                <a:lnTo>
                  <a:pt x="154387" y="41439"/>
                </a:lnTo>
                <a:lnTo>
                  <a:pt x="231036" y="41439"/>
                </a:lnTo>
                <a:lnTo>
                  <a:pt x="233661" y="40222"/>
                </a:lnTo>
                <a:lnTo>
                  <a:pt x="247856" y="32260"/>
                </a:lnTo>
                <a:lnTo>
                  <a:pt x="250819" y="30344"/>
                </a:lnTo>
                <a:lnTo>
                  <a:pt x="251102" y="26679"/>
                </a:lnTo>
                <a:lnTo>
                  <a:pt x="248683" y="22774"/>
                </a:lnTo>
                <a:lnTo>
                  <a:pt x="246987" y="21727"/>
                </a:lnTo>
                <a:lnTo>
                  <a:pt x="244181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766986" y="4783226"/>
            <a:ext cx="172085" cy="184785"/>
          </a:xfrm>
          <a:custGeom>
            <a:avLst/>
            <a:gdLst/>
            <a:ahLst/>
            <a:cxnLst/>
            <a:rect l="l" t="t" r="r" b="b"/>
            <a:pathLst>
              <a:path w="172085" h="184785">
                <a:moveTo>
                  <a:pt x="4073" y="0"/>
                </a:moveTo>
                <a:lnTo>
                  <a:pt x="306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512" y="52741"/>
                </a:lnTo>
                <a:lnTo>
                  <a:pt x="38761" y="87038"/>
                </a:lnTo>
                <a:lnTo>
                  <a:pt x="47684" y="97997"/>
                </a:lnTo>
                <a:lnTo>
                  <a:pt x="63551" y="117789"/>
                </a:lnTo>
                <a:lnTo>
                  <a:pt x="77099" y="137337"/>
                </a:lnTo>
                <a:lnTo>
                  <a:pt x="86466" y="156950"/>
                </a:lnTo>
                <a:lnTo>
                  <a:pt x="89787" y="176937"/>
                </a:lnTo>
                <a:lnTo>
                  <a:pt x="89745" y="179376"/>
                </a:lnTo>
                <a:lnTo>
                  <a:pt x="91599" y="181439"/>
                </a:lnTo>
                <a:lnTo>
                  <a:pt x="123608" y="184318"/>
                </a:lnTo>
                <a:lnTo>
                  <a:pt x="124875" y="183900"/>
                </a:lnTo>
                <a:lnTo>
                  <a:pt x="126791" y="182214"/>
                </a:lnTo>
                <a:lnTo>
                  <a:pt x="127367" y="181020"/>
                </a:lnTo>
                <a:lnTo>
                  <a:pt x="127305" y="176937"/>
                </a:lnTo>
                <a:lnTo>
                  <a:pt x="119024" y="137776"/>
                </a:lnTo>
                <a:lnTo>
                  <a:pt x="102918" y="108792"/>
                </a:lnTo>
                <a:lnTo>
                  <a:pt x="103609" y="106918"/>
                </a:lnTo>
                <a:lnTo>
                  <a:pt x="118486" y="94206"/>
                </a:lnTo>
                <a:lnTo>
                  <a:pt x="129078" y="84767"/>
                </a:lnTo>
                <a:lnTo>
                  <a:pt x="137433" y="76688"/>
                </a:lnTo>
                <a:lnTo>
                  <a:pt x="81557" y="76688"/>
                </a:lnTo>
                <a:lnTo>
                  <a:pt x="78238" y="76385"/>
                </a:lnTo>
                <a:lnTo>
                  <a:pt x="53663" y="45006"/>
                </a:lnTo>
                <a:lnTo>
                  <a:pt x="38763" y="14376"/>
                </a:lnTo>
                <a:lnTo>
                  <a:pt x="37360" y="12826"/>
                </a:lnTo>
                <a:lnTo>
                  <a:pt x="6198" y="293"/>
                </a:lnTo>
                <a:lnTo>
                  <a:pt x="5643" y="136"/>
                </a:lnTo>
                <a:lnTo>
                  <a:pt x="4073" y="0"/>
                </a:lnTo>
                <a:close/>
              </a:path>
              <a:path w="172085" h="184785">
                <a:moveTo>
                  <a:pt x="166602" y="14638"/>
                </a:moveTo>
                <a:lnTo>
                  <a:pt x="166026" y="14690"/>
                </a:lnTo>
                <a:lnTo>
                  <a:pt x="165471" y="14847"/>
                </a:lnTo>
                <a:lnTo>
                  <a:pt x="157677" y="16875"/>
                </a:lnTo>
                <a:lnTo>
                  <a:pt x="149953" y="18579"/>
                </a:lnTo>
                <a:lnTo>
                  <a:pt x="142394" y="19982"/>
                </a:lnTo>
                <a:lnTo>
                  <a:pt x="135095" y="21109"/>
                </a:lnTo>
                <a:lnTo>
                  <a:pt x="133158" y="21381"/>
                </a:lnTo>
                <a:lnTo>
                  <a:pt x="131493" y="22648"/>
                </a:lnTo>
                <a:lnTo>
                  <a:pt x="98024" y="62676"/>
                </a:lnTo>
                <a:lnTo>
                  <a:pt x="81557" y="76688"/>
                </a:lnTo>
                <a:lnTo>
                  <a:pt x="137433" y="76688"/>
                </a:lnTo>
                <a:lnTo>
                  <a:pt x="163480" y="42672"/>
                </a:lnTo>
                <a:lnTo>
                  <a:pt x="171628" y="18680"/>
                </a:lnTo>
                <a:lnTo>
                  <a:pt x="171073" y="16962"/>
                </a:lnTo>
                <a:lnTo>
                  <a:pt x="169136" y="15193"/>
                </a:lnTo>
                <a:lnTo>
                  <a:pt x="168172" y="14784"/>
                </a:lnTo>
                <a:lnTo>
                  <a:pt x="166602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781447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716" y="0"/>
                </a:moveTo>
                <a:lnTo>
                  <a:pt x="2976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47" y="57181"/>
                </a:lnTo>
                <a:lnTo>
                  <a:pt x="3130" y="57820"/>
                </a:lnTo>
                <a:lnTo>
                  <a:pt x="35077" y="60699"/>
                </a:lnTo>
                <a:lnTo>
                  <a:pt x="37297" y="58972"/>
                </a:lnTo>
                <a:lnTo>
                  <a:pt x="37695" y="56574"/>
                </a:lnTo>
                <a:lnTo>
                  <a:pt x="39087" y="50440"/>
                </a:lnTo>
                <a:lnTo>
                  <a:pt x="41235" y="44329"/>
                </a:lnTo>
                <a:lnTo>
                  <a:pt x="44154" y="38205"/>
                </a:lnTo>
                <a:lnTo>
                  <a:pt x="47862" y="32030"/>
                </a:lnTo>
                <a:lnTo>
                  <a:pt x="49757" y="29161"/>
                </a:lnTo>
                <a:lnTo>
                  <a:pt x="48752" y="26219"/>
                </a:lnTo>
                <a:lnTo>
                  <a:pt x="29486" y="345"/>
                </a:lnTo>
                <a:lnTo>
                  <a:pt x="257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831335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66" y="0"/>
                </a:moveTo>
                <a:lnTo>
                  <a:pt x="204" y="1602"/>
                </a:lnTo>
                <a:lnTo>
                  <a:pt x="88" y="2889"/>
                </a:lnTo>
                <a:lnTo>
                  <a:pt x="0" y="5224"/>
                </a:lnTo>
                <a:lnTo>
                  <a:pt x="173" y="5853"/>
                </a:lnTo>
                <a:lnTo>
                  <a:pt x="19826" y="33035"/>
                </a:lnTo>
                <a:lnTo>
                  <a:pt x="21041" y="32051"/>
                </a:lnTo>
                <a:lnTo>
                  <a:pt x="40454" y="5224"/>
                </a:lnTo>
                <a:lnTo>
                  <a:pt x="38527" y="3245"/>
                </a:lnTo>
                <a:lnTo>
                  <a:pt x="35233" y="2952"/>
                </a:lnTo>
                <a:lnTo>
                  <a:pt x="29334" y="2952"/>
                </a:lnTo>
                <a:lnTo>
                  <a:pt x="11554" y="1361"/>
                </a:lnTo>
                <a:lnTo>
                  <a:pt x="6455" y="366"/>
                </a:lnTo>
                <a:lnTo>
                  <a:pt x="2466" y="0"/>
                </a:lnTo>
                <a:close/>
              </a:path>
              <a:path w="40639" h="33654">
                <a:moveTo>
                  <a:pt x="34528" y="2889"/>
                </a:moveTo>
                <a:lnTo>
                  <a:pt x="29334" y="2952"/>
                </a:lnTo>
                <a:lnTo>
                  <a:pt x="35233" y="2952"/>
                </a:lnTo>
                <a:lnTo>
                  <a:pt x="34528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120861" y="4552291"/>
            <a:ext cx="707390" cy="706120"/>
          </a:xfrm>
          <a:custGeom>
            <a:avLst/>
            <a:gdLst/>
            <a:ahLst/>
            <a:cxnLst/>
            <a:rect l="l" t="t" r="r" b="b"/>
            <a:pathLst>
              <a:path w="707390" h="706120">
                <a:moveTo>
                  <a:pt x="337325" y="0"/>
                </a:moveTo>
                <a:lnTo>
                  <a:pt x="290638" y="5252"/>
                </a:lnTo>
                <a:lnTo>
                  <a:pt x="245790" y="16451"/>
                </a:lnTo>
                <a:lnTo>
                  <a:pt x="203243" y="33211"/>
                </a:lnTo>
                <a:lnTo>
                  <a:pt x="163459" y="55148"/>
                </a:lnTo>
                <a:lnTo>
                  <a:pt x="126898" y="81877"/>
                </a:lnTo>
                <a:lnTo>
                  <a:pt x="94023" y="113014"/>
                </a:lnTo>
                <a:lnTo>
                  <a:pt x="65295" y="148174"/>
                </a:lnTo>
                <a:lnTo>
                  <a:pt x="41175" y="186972"/>
                </a:lnTo>
                <a:lnTo>
                  <a:pt x="22124" y="229024"/>
                </a:lnTo>
                <a:lnTo>
                  <a:pt x="8605" y="273945"/>
                </a:lnTo>
                <a:lnTo>
                  <a:pt x="1078" y="321351"/>
                </a:lnTo>
                <a:lnTo>
                  <a:pt x="0" y="369338"/>
                </a:lnTo>
                <a:lnTo>
                  <a:pt x="5262" y="415949"/>
                </a:lnTo>
                <a:lnTo>
                  <a:pt x="16480" y="460723"/>
                </a:lnTo>
                <a:lnTo>
                  <a:pt x="33268" y="503200"/>
                </a:lnTo>
                <a:lnTo>
                  <a:pt x="55242" y="542919"/>
                </a:lnTo>
                <a:lnTo>
                  <a:pt x="82015" y="579419"/>
                </a:lnTo>
                <a:lnTo>
                  <a:pt x="113203" y="612239"/>
                </a:lnTo>
                <a:lnTo>
                  <a:pt x="148421" y="640920"/>
                </a:lnTo>
                <a:lnTo>
                  <a:pt x="187283" y="665001"/>
                </a:lnTo>
                <a:lnTo>
                  <a:pt x="229404" y="684021"/>
                </a:lnTo>
                <a:lnTo>
                  <a:pt x="274400" y="697519"/>
                </a:lnTo>
                <a:lnTo>
                  <a:pt x="321885" y="705035"/>
                </a:lnTo>
                <a:lnTo>
                  <a:pt x="369950" y="706111"/>
                </a:lnTo>
                <a:lnTo>
                  <a:pt x="416637" y="700857"/>
                </a:lnTo>
                <a:lnTo>
                  <a:pt x="461485" y="689657"/>
                </a:lnTo>
                <a:lnTo>
                  <a:pt x="482681" y="681308"/>
                </a:lnTo>
                <a:lnTo>
                  <a:pt x="372820" y="681308"/>
                </a:lnTo>
                <a:lnTo>
                  <a:pt x="324094" y="680512"/>
                </a:lnTo>
                <a:lnTo>
                  <a:pt x="276010" y="672603"/>
                </a:lnTo>
                <a:lnTo>
                  <a:pt x="230721" y="658116"/>
                </a:lnTo>
                <a:lnTo>
                  <a:pt x="188692" y="637609"/>
                </a:lnTo>
                <a:lnTo>
                  <a:pt x="150388" y="611636"/>
                </a:lnTo>
                <a:lnTo>
                  <a:pt x="116274" y="580755"/>
                </a:lnTo>
                <a:lnTo>
                  <a:pt x="86817" y="545523"/>
                </a:lnTo>
                <a:lnTo>
                  <a:pt x="62480" y="506495"/>
                </a:lnTo>
                <a:lnTo>
                  <a:pt x="43728" y="464228"/>
                </a:lnTo>
                <a:lnTo>
                  <a:pt x="31028" y="419279"/>
                </a:lnTo>
                <a:lnTo>
                  <a:pt x="24845" y="372204"/>
                </a:lnTo>
                <a:lnTo>
                  <a:pt x="25642" y="323560"/>
                </a:lnTo>
                <a:lnTo>
                  <a:pt x="33563" y="275556"/>
                </a:lnTo>
                <a:lnTo>
                  <a:pt x="48072" y="230342"/>
                </a:lnTo>
                <a:lnTo>
                  <a:pt x="68613" y="188382"/>
                </a:lnTo>
                <a:lnTo>
                  <a:pt x="94628" y="150141"/>
                </a:lnTo>
                <a:lnTo>
                  <a:pt x="125559" y="116083"/>
                </a:lnTo>
                <a:lnTo>
                  <a:pt x="160849" y="86673"/>
                </a:lnTo>
                <a:lnTo>
                  <a:pt x="199941" y="62376"/>
                </a:lnTo>
                <a:lnTo>
                  <a:pt x="242278" y="43655"/>
                </a:lnTo>
                <a:lnTo>
                  <a:pt x="287302" y="30976"/>
                </a:lnTo>
                <a:lnTo>
                  <a:pt x="334455" y="24803"/>
                </a:lnTo>
                <a:lnTo>
                  <a:pt x="483883" y="24803"/>
                </a:lnTo>
                <a:lnTo>
                  <a:pt x="477871" y="22088"/>
                </a:lnTo>
                <a:lnTo>
                  <a:pt x="432875" y="8591"/>
                </a:lnTo>
                <a:lnTo>
                  <a:pt x="385391" y="1078"/>
                </a:lnTo>
                <a:lnTo>
                  <a:pt x="337325" y="0"/>
                </a:lnTo>
                <a:close/>
              </a:path>
              <a:path w="707390" h="706120">
                <a:moveTo>
                  <a:pt x="483883" y="24803"/>
                </a:moveTo>
                <a:lnTo>
                  <a:pt x="334455" y="24803"/>
                </a:lnTo>
                <a:lnTo>
                  <a:pt x="383181" y="25600"/>
                </a:lnTo>
                <a:lnTo>
                  <a:pt x="431263" y="33509"/>
                </a:lnTo>
                <a:lnTo>
                  <a:pt x="476551" y="47995"/>
                </a:lnTo>
                <a:lnTo>
                  <a:pt x="518581" y="68502"/>
                </a:lnTo>
                <a:lnTo>
                  <a:pt x="556886" y="94474"/>
                </a:lnTo>
                <a:lnTo>
                  <a:pt x="591001" y="125353"/>
                </a:lnTo>
                <a:lnTo>
                  <a:pt x="620461" y="160584"/>
                </a:lnTo>
                <a:lnTo>
                  <a:pt x="644800" y="199611"/>
                </a:lnTo>
                <a:lnTo>
                  <a:pt x="663554" y="241876"/>
                </a:lnTo>
                <a:lnTo>
                  <a:pt x="676255" y="286824"/>
                </a:lnTo>
                <a:lnTo>
                  <a:pt x="682440" y="333898"/>
                </a:lnTo>
                <a:lnTo>
                  <a:pt x="681643" y="382542"/>
                </a:lnTo>
                <a:lnTo>
                  <a:pt x="673720" y="430548"/>
                </a:lnTo>
                <a:lnTo>
                  <a:pt x="659209" y="475764"/>
                </a:lnTo>
                <a:lnTo>
                  <a:pt x="638666" y="517725"/>
                </a:lnTo>
                <a:lnTo>
                  <a:pt x="612650" y="555966"/>
                </a:lnTo>
                <a:lnTo>
                  <a:pt x="581718" y="590024"/>
                </a:lnTo>
                <a:lnTo>
                  <a:pt x="546427" y="619434"/>
                </a:lnTo>
                <a:lnTo>
                  <a:pt x="507335" y="643732"/>
                </a:lnTo>
                <a:lnTo>
                  <a:pt x="464998" y="662453"/>
                </a:lnTo>
                <a:lnTo>
                  <a:pt x="419974" y="675133"/>
                </a:lnTo>
                <a:lnTo>
                  <a:pt x="372820" y="681308"/>
                </a:lnTo>
                <a:lnTo>
                  <a:pt x="482681" y="681308"/>
                </a:lnTo>
                <a:lnTo>
                  <a:pt x="543816" y="650960"/>
                </a:lnTo>
                <a:lnTo>
                  <a:pt x="580377" y="624231"/>
                </a:lnTo>
                <a:lnTo>
                  <a:pt x="613252" y="593095"/>
                </a:lnTo>
                <a:lnTo>
                  <a:pt x="641980" y="557936"/>
                </a:lnTo>
                <a:lnTo>
                  <a:pt x="666101" y="519139"/>
                </a:lnTo>
                <a:lnTo>
                  <a:pt x="685151" y="477088"/>
                </a:lnTo>
                <a:lnTo>
                  <a:pt x="698671" y="432167"/>
                </a:lnTo>
                <a:lnTo>
                  <a:pt x="706198" y="384762"/>
                </a:lnTo>
                <a:lnTo>
                  <a:pt x="707278" y="336775"/>
                </a:lnTo>
                <a:lnTo>
                  <a:pt x="702017" y="290163"/>
                </a:lnTo>
                <a:lnTo>
                  <a:pt x="690800" y="245388"/>
                </a:lnTo>
                <a:lnTo>
                  <a:pt x="674012" y="202910"/>
                </a:lnTo>
                <a:lnTo>
                  <a:pt x="652038" y="163191"/>
                </a:lnTo>
                <a:lnTo>
                  <a:pt x="625264" y="126690"/>
                </a:lnTo>
                <a:lnTo>
                  <a:pt x="594075" y="93869"/>
                </a:lnTo>
                <a:lnTo>
                  <a:pt x="558857" y="65188"/>
                </a:lnTo>
                <a:lnTo>
                  <a:pt x="519994" y="41107"/>
                </a:lnTo>
                <a:lnTo>
                  <a:pt x="483883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392245" y="4764944"/>
            <a:ext cx="165100" cy="281305"/>
          </a:xfrm>
          <a:custGeom>
            <a:avLst/>
            <a:gdLst/>
            <a:ahLst/>
            <a:cxnLst/>
            <a:rect l="l" t="t" r="r" b="b"/>
            <a:pathLst>
              <a:path w="165100" h="281304">
                <a:moveTo>
                  <a:pt x="6607" y="185858"/>
                </a:moveTo>
                <a:lnTo>
                  <a:pt x="607" y="190852"/>
                </a:lnTo>
                <a:lnTo>
                  <a:pt x="0" y="197627"/>
                </a:lnTo>
                <a:lnTo>
                  <a:pt x="3338" y="227852"/>
                </a:lnTo>
                <a:lnTo>
                  <a:pt x="17553" y="253593"/>
                </a:lnTo>
                <a:lnTo>
                  <a:pt x="40388" y="272153"/>
                </a:lnTo>
                <a:lnTo>
                  <a:pt x="69589" y="280839"/>
                </a:lnTo>
                <a:lnTo>
                  <a:pt x="99868" y="277504"/>
                </a:lnTo>
                <a:lnTo>
                  <a:pt x="125655" y="263313"/>
                </a:lnTo>
                <a:lnTo>
                  <a:pt x="131363" y="256316"/>
                </a:lnTo>
                <a:lnTo>
                  <a:pt x="71798" y="256316"/>
                </a:lnTo>
                <a:lnTo>
                  <a:pt x="51977" y="250422"/>
                </a:lnTo>
                <a:lnTo>
                  <a:pt x="36476" y="237822"/>
                </a:lnTo>
                <a:lnTo>
                  <a:pt x="26828" y="220350"/>
                </a:lnTo>
                <a:lnTo>
                  <a:pt x="24564" y="199836"/>
                </a:lnTo>
                <a:lnTo>
                  <a:pt x="25172" y="193062"/>
                </a:lnTo>
                <a:lnTo>
                  <a:pt x="20166" y="187083"/>
                </a:lnTo>
                <a:lnTo>
                  <a:pt x="6607" y="185858"/>
                </a:lnTo>
                <a:close/>
              </a:path>
              <a:path w="165100" h="281304">
                <a:moveTo>
                  <a:pt x="94918" y="0"/>
                </a:moveTo>
                <a:lnTo>
                  <a:pt x="64639" y="3333"/>
                </a:lnTo>
                <a:lnTo>
                  <a:pt x="38852" y="17519"/>
                </a:lnTo>
                <a:lnTo>
                  <a:pt x="20258" y="40305"/>
                </a:lnTo>
                <a:lnTo>
                  <a:pt x="11559" y="69442"/>
                </a:lnTo>
                <a:lnTo>
                  <a:pt x="14904" y="99671"/>
                </a:lnTo>
                <a:lnTo>
                  <a:pt x="29120" y="125417"/>
                </a:lnTo>
                <a:lnTo>
                  <a:pt x="51954" y="143982"/>
                </a:lnTo>
                <a:lnTo>
                  <a:pt x="100964" y="158556"/>
                </a:lnTo>
                <a:lnTo>
                  <a:pt x="116463" y="171158"/>
                </a:lnTo>
                <a:lnTo>
                  <a:pt x="126114" y="188639"/>
                </a:lnTo>
                <a:lnTo>
                  <a:pt x="128383" y="209166"/>
                </a:lnTo>
                <a:lnTo>
                  <a:pt x="122481" y="228945"/>
                </a:lnTo>
                <a:lnTo>
                  <a:pt x="109860" y="244415"/>
                </a:lnTo>
                <a:lnTo>
                  <a:pt x="92355" y="254048"/>
                </a:lnTo>
                <a:lnTo>
                  <a:pt x="71798" y="256316"/>
                </a:lnTo>
                <a:lnTo>
                  <a:pt x="131363" y="256316"/>
                </a:lnTo>
                <a:lnTo>
                  <a:pt x="144249" y="240520"/>
                </a:lnTo>
                <a:lnTo>
                  <a:pt x="152948" y="211375"/>
                </a:lnTo>
                <a:lnTo>
                  <a:pt x="149603" y="181141"/>
                </a:lnTo>
                <a:lnTo>
                  <a:pt x="135387" y="155391"/>
                </a:lnTo>
                <a:lnTo>
                  <a:pt x="112554" y="136826"/>
                </a:lnTo>
                <a:lnTo>
                  <a:pt x="63543" y="122247"/>
                </a:lnTo>
                <a:lnTo>
                  <a:pt x="48044" y="109647"/>
                </a:lnTo>
                <a:lnTo>
                  <a:pt x="38393" y="92171"/>
                </a:lnTo>
                <a:lnTo>
                  <a:pt x="36124" y="71652"/>
                </a:lnTo>
                <a:lnTo>
                  <a:pt x="42028" y="51875"/>
                </a:lnTo>
                <a:lnTo>
                  <a:pt x="54651" y="36409"/>
                </a:lnTo>
                <a:lnTo>
                  <a:pt x="72157" y="26783"/>
                </a:lnTo>
                <a:lnTo>
                  <a:pt x="92709" y="24522"/>
                </a:lnTo>
                <a:lnTo>
                  <a:pt x="143616" y="24522"/>
                </a:lnTo>
                <a:lnTo>
                  <a:pt x="124119" y="8679"/>
                </a:lnTo>
                <a:lnTo>
                  <a:pt x="94918" y="0"/>
                </a:lnTo>
                <a:close/>
              </a:path>
              <a:path w="165100" h="281304">
                <a:moveTo>
                  <a:pt x="143616" y="24522"/>
                </a:moveTo>
                <a:lnTo>
                  <a:pt x="92709" y="24522"/>
                </a:lnTo>
                <a:lnTo>
                  <a:pt x="112524" y="30415"/>
                </a:lnTo>
                <a:lnTo>
                  <a:pt x="128023" y="43010"/>
                </a:lnTo>
                <a:lnTo>
                  <a:pt x="137673" y="60476"/>
                </a:lnTo>
                <a:lnTo>
                  <a:pt x="139943" y="80981"/>
                </a:lnTo>
                <a:lnTo>
                  <a:pt x="139336" y="87756"/>
                </a:lnTo>
                <a:lnTo>
                  <a:pt x="144341" y="93745"/>
                </a:lnTo>
                <a:lnTo>
                  <a:pt x="157900" y="94960"/>
                </a:lnTo>
                <a:lnTo>
                  <a:pt x="163900" y="89965"/>
                </a:lnTo>
                <a:lnTo>
                  <a:pt x="164508" y="83191"/>
                </a:lnTo>
                <a:lnTo>
                  <a:pt x="161169" y="52972"/>
                </a:lnTo>
                <a:lnTo>
                  <a:pt x="146954" y="27236"/>
                </a:lnTo>
                <a:lnTo>
                  <a:pt x="143616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446191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67" y="0"/>
                </a:moveTo>
                <a:lnTo>
                  <a:pt x="5078" y="4994"/>
                </a:lnTo>
                <a:lnTo>
                  <a:pt x="0" y="61265"/>
                </a:lnTo>
                <a:lnTo>
                  <a:pt x="5005" y="67244"/>
                </a:lnTo>
                <a:lnTo>
                  <a:pt x="18564" y="68469"/>
                </a:lnTo>
                <a:lnTo>
                  <a:pt x="24564" y="63474"/>
                </a:lnTo>
                <a:lnTo>
                  <a:pt x="29632" y="7203"/>
                </a:lnTo>
                <a:lnTo>
                  <a:pt x="24637" y="1225"/>
                </a:lnTo>
                <a:lnTo>
                  <a:pt x="1106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473164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78" y="0"/>
                </a:moveTo>
                <a:lnTo>
                  <a:pt x="5078" y="4994"/>
                </a:lnTo>
                <a:lnTo>
                  <a:pt x="0" y="61286"/>
                </a:lnTo>
                <a:lnTo>
                  <a:pt x="5005" y="67275"/>
                </a:lnTo>
                <a:lnTo>
                  <a:pt x="18575" y="68490"/>
                </a:lnTo>
                <a:lnTo>
                  <a:pt x="24564" y="63495"/>
                </a:lnTo>
                <a:lnTo>
                  <a:pt x="29643" y="7203"/>
                </a:lnTo>
                <a:lnTo>
                  <a:pt x="24637" y="1225"/>
                </a:lnTo>
                <a:lnTo>
                  <a:pt x="1107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 rot="7860000">
            <a:off x="6648107" y="50618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8580000">
            <a:off x="6605755" y="50984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9060000">
            <a:off x="6575922" y="511869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9480000">
            <a:off x="6546106" y="51326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9900000">
            <a:off x="6515488" y="51424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0380000">
            <a:off x="6479012" y="514892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11040000">
            <a:off x="6436293" y="515033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1400000">
            <a:off x="6406705" y="514743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2060000">
            <a:off x="6351830" y="51332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2600000">
            <a:off x="6313878" y="511535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3140000">
            <a:off x="6279126" y="5091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3680000">
            <a:off x="6250644" y="506393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4280000">
            <a:off x="6224315" y="5027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4940000">
            <a:off x="6200649" y="498219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5420000">
            <a:off x="6188011" y="49468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5900000">
            <a:off x="6183958" y="49115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6500000">
            <a:off x="6183806" y="486212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6980000">
            <a:off x="6187166" y="48280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7460000">
            <a:off x="6197955" y="479347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7880000">
            <a:off x="6212126" y="4760154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8360000">
            <a:off x="6231752" y="47298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8780000">
            <a:off x="6253417" y="4703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9500000">
            <a:off x="6291462" y="466779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9980000">
            <a:off x="6325941" y="4648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20640000">
            <a:off x="6372886" y="462882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21120000">
            <a:off x="6406950" y="462146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21540000">
            <a:off x="6440459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300000">
            <a:off x="6473848" y="46194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780000">
            <a:off x="6511004" y="462541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200000">
            <a:off x="6543035" y="46351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560000">
            <a:off x="6570299" y="46458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920000">
            <a:off x="6591733" y="466050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2460000">
            <a:off x="6623145" y="468442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3120000">
            <a:off x="6661809" y="47242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3600000">
            <a:off x="6680328" y="47541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4080000">
            <a:off x="6696668" y="47867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4560000">
            <a:off x="6706216" y="482185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5100000">
            <a:off x="6712820" y="486165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5580000">
            <a:off x="6713518" y="490088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6060000">
            <a:off x="6710503" y="49365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6420000">
            <a:off x="6706618" y="49626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6780000">
            <a:off x="6691359" y="49909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7320000">
            <a:off x="6671739" y="502723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5536313" y="4376442"/>
            <a:ext cx="265430" cy="220979"/>
          </a:xfrm>
          <a:custGeom>
            <a:avLst/>
            <a:gdLst/>
            <a:ahLst/>
            <a:cxnLst/>
            <a:rect l="l" t="t" r="r" b="b"/>
            <a:pathLst>
              <a:path w="265429" h="220979">
                <a:moveTo>
                  <a:pt x="243521" y="0"/>
                </a:moveTo>
                <a:lnTo>
                  <a:pt x="235065" y="44223"/>
                </a:lnTo>
                <a:lnTo>
                  <a:pt x="218599" y="84394"/>
                </a:lnTo>
                <a:lnTo>
                  <a:pt x="195021" y="119770"/>
                </a:lnTo>
                <a:lnTo>
                  <a:pt x="165231" y="149613"/>
                </a:lnTo>
                <a:lnTo>
                  <a:pt x="130130" y="173180"/>
                </a:lnTo>
                <a:lnTo>
                  <a:pt x="90615" y="189733"/>
                </a:lnTo>
                <a:lnTo>
                  <a:pt x="47588" y="198530"/>
                </a:lnTo>
                <a:lnTo>
                  <a:pt x="1947" y="198831"/>
                </a:lnTo>
                <a:lnTo>
                  <a:pt x="0" y="220422"/>
                </a:lnTo>
                <a:lnTo>
                  <a:pt x="50093" y="220086"/>
                </a:lnTo>
                <a:lnTo>
                  <a:pt x="97319" y="210416"/>
                </a:lnTo>
                <a:lnTo>
                  <a:pt x="140689" y="192226"/>
                </a:lnTo>
                <a:lnTo>
                  <a:pt x="179217" y="166330"/>
                </a:lnTo>
                <a:lnTo>
                  <a:pt x="211914" y="133540"/>
                </a:lnTo>
                <a:lnTo>
                  <a:pt x="237794" y="94670"/>
                </a:lnTo>
                <a:lnTo>
                  <a:pt x="255870" y="50535"/>
                </a:lnTo>
                <a:lnTo>
                  <a:pt x="265154" y="1947"/>
                </a:lnTo>
                <a:lnTo>
                  <a:pt x="24352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70074" y="5225432"/>
            <a:ext cx="265430" cy="220979"/>
          </a:xfrm>
          <a:custGeom>
            <a:avLst/>
            <a:gdLst/>
            <a:ahLst/>
            <a:cxnLst/>
            <a:rect l="l" t="t" r="r" b="b"/>
            <a:pathLst>
              <a:path w="265429" h="220979">
                <a:moveTo>
                  <a:pt x="265154" y="0"/>
                </a:moveTo>
                <a:lnTo>
                  <a:pt x="215060" y="336"/>
                </a:lnTo>
                <a:lnTo>
                  <a:pt x="167834" y="10005"/>
                </a:lnTo>
                <a:lnTo>
                  <a:pt x="124464" y="28195"/>
                </a:lnTo>
                <a:lnTo>
                  <a:pt x="85937" y="54092"/>
                </a:lnTo>
                <a:lnTo>
                  <a:pt x="53239" y="86882"/>
                </a:lnTo>
                <a:lnTo>
                  <a:pt x="27359" y="125751"/>
                </a:lnTo>
                <a:lnTo>
                  <a:pt x="9283" y="169887"/>
                </a:lnTo>
                <a:lnTo>
                  <a:pt x="0" y="218475"/>
                </a:lnTo>
                <a:lnTo>
                  <a:pt x="21622" y="220422"/>
                </a:lnTo>
                <a:lnTo>
                  <a:pt x="30078" y="176198"/>
                </a:lnTo>
                <a:lnTo>
                  <a:pt x="46546" y="136028"/>
                </a:lnTo>
                <a:lnTo>
                  <a:pt x="70125" y="100651"/>
                </a:lnTo>
                <a:lnTo>
                  <a:pt x="99917" y="70809"/>
                </a:lnTo>
                <a:lnTo>
                  <a:pt x="135020" y="47241"/>
                </a:lnTo>
                <a:lnTo>
                  <a:pt x="174536" y="30689"/>
                </a:lnTo>
                <a:lnTo>
                  <a:pt x="217565" y="21892"/>
                </a:lnTo>
                <a:lnTo>
                  <a:pt x="263206" y="21590"/>
                </a:lnTo>
                <a:lnTo>
                  <a:pt x="265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255883" y="4507810"/>
            <a:ext cx="220979" cy="264795"/>
          </a:xfrm>
          <a:custGeom>
            <a:avLst/>
            <a:gdLst/>
            <a:ahLst/>
            <a:cxnLst/>
            <a:rect l="l" t="t" r="r" b="b"/>
            <a:pathLst>
              <a:path w="220979" h="264795">
                <a:moveTo>
                  <a:pt x="0" y="0"/>
                </a:moveTo>
                <a:lnTo>
                  <a:pt x="336" y="50009"/>
                </a:lnTo>
                <a:lnTo>
                  <a:pt x="10021" y="97156"/>
                </a:lnTo>
                <a:lnTo>
                  <a:pt x="28241" y="140454"/>
                </a:lnTo>
                <a:lnTo>
                  <a:pt x="54181" y="178918"/>
                </a:lnTo>
                <a:lnTo>
                  <a:pt x="87026" y="211562"/>
                </a:lnTo>
                <a:lnTo>
                  <a:pt x="125960" y="237400"/>
                </a:lnTo>
                <a:lnTo>
                  <a:pt x="170170" y="255446"/>
                </a:lnTo>
                <a:lnTo>
                  <a:pt x="218841" y="264714"/>
                </a:lnTo>
                <a:lnTo>
                  <a:pt x="220789" y="243123"/>
                </a:lnTo>
                <a:lnTo>
                  <a:pt x="176490" y="234682"/>
                </a:lnTo>
                <a:lnTo>
                  <a:pt x="136252" y="218242"/>
                </a:lnTo>
                <a:lnTo>
                  <a:pt x="100817" y="194702"/>
                </a:lnTo>
                <a:lnTo>
                  <a:pt x="70927" y="164960"/>
                </a:lnTo>
                <a:lnTo>
                  <a:pt x="47321" y="129915"/>
                </a:lnTo>
                <a:lnTo>
                  <a:pt x="30743" y="90463"/>
                </a:lnTo>
                <a:lnTo>
                  <a:pt x="21933" y="47505"/>
                </a:lnTo>
                <a:lnTo>
                  <a:pt x="21632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276877" y="4518626"/>
            <a:ext cx="208279" cy="231140"/>
          </a:xfrm>
          <a:custGeom>
            <a:avLst/>
            <a:gdLst/>
            <a:ahLst/>
            <a:cxnLst/>
            <a:rect l="l" t="t" r="r" b="b"/>
            <a:pathLst>
              <a:path w="208279" h="231139">
                <a:moveTo>
                  <a:pt x="0" y="0"/>
                </a:moveTo>
                <a:lnTo>
                  <a:pt x="2527" y="48700"/>
                </a:lnTo>
                <a:lnTo>
                  <a:pt x="14769" y="94064"/>
                </a:lnTo>
                <a:lnTo>
                  <a:pt x="35789" y="134954"/>
                </a:lnTo>
                <a:lnTo>
                  <a:pt x="64649" y="170235"/>
                </a:lnTo>
                <a:lnTo>
                  <a:pt x="100410" y="198770"/>
                </a:lnTo>
                <a:lnTo>
                  <a:pt x="142134" y="219424"/>
                </a:lnTo>
                <a:lnTo>
                  <a:pt x="188884" y="231061"/>
                </a:lnTo>
                <a:lnTo>
                  <a:pt x="208046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276877" y="4513307"/>
            <a:ext cx="217170" cy="237490"/>
          </a:xfrm>
          <a:custGeom>
            <a:avLst/>
            <a:gdLst/>
            <a:ahLst/>
            <a:cxnLst/>
            <a:rect l="l" t="t" r="r" b="b"/>
            <a:pathLst>
              <a:path w="217170" h="237489">
                <a:moveTo>
                  <a:pt x="345" y="0"/>
                </a:moveTo>
                <a:lnTo>
                  <a:pt x="209" y="1780"/>
                </a:lnTo>
                <a:lnTo>
                  <a:pt x="0" y="5319"/>
                </a:lnTo>
                <a:lnTo>
                  <a:pt x="208046" y="24030"/>
                </a:lnTo>
                <a:lnTo>
                  <a:pt x="188884" y="236380"/>
                </a:lnTo>
                <a:lnTo>
                  <a:pt x="192559" y="236861"/>
                </a:lnTo>
                <a:lnTo>
                  <a:pt x="194412" y="237071"/>
                </a:lnTo>
                <a:lnTo>
                  <a:pt x="197606" y="236443"/>
                </a:lnTo>
                <a:lnTo>
                  <a:pt x="197795" y="235783"/>
                </a:lnTo>
                <a:lnTo>
                  <a:pt x="197931" y="235081"/>
                </a:lnTo>
                <a:lnTo>
                  <a:pt x="216977" y="24062"/>
                </a:lnTo>
                <a:lnTo>
                  <a:pt x="212705" y="18962"/>
                </a:lnTo>
                <a:lnTo>
                  <a:pt x="2052" y="20"/>
                </a:lnTo>
                <a:lnTo>
                  <a:pt x="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267527" y="4513307"/>
            <a:ext cx="203835" cy="241935"/>
          </a:xfrm>
          <a:custGeom>
            <a:avLst/>
            <a:gdLst/>
            <a:ahLst/>
            <a:cxnLst/>
            <a:rect l="l" t="t" r="r" b="b"/>
            <a:pathLst>
              <a:path w="203834" h="241935">
                <a:moveTo>
                  <a:pt x="9696" y="0"/>
                </a:moveTo>
                <a:lnTo>
                  <a:pt x="4649" y="366"/>
                </a:lnTo>
                <a:lnTo>
                  <a:pt x="460" y="4324"/>
                </a:lnTo>
                <a:lnTo>
                  <a:pt x="0" y="9528"/>
                </a:lnTo>
                <a:lnTo>
                  <a:pt x="936" y="57122"/>
                </a:lnTo>
                <a:lnTo>
                  <a:pt x="11831" y="101952"/>
                </a:lnTo>
                <a:lnTo>
                  <a:pt x="31662" y="142795"/>
                </a:lnTo>
                <a:lnTo>
                  <a:pt x="59407" y="178427"/>
                </a:lnTo>
                <a:lnTo>
                  <a:pt x="94044" y="207627"/>
                </a:lnTo>
                <a:lnTo>
                  <a:pt x="134549" y="229171"/>
                </a:lnTo>
                <a:lnTo>
                  <a:pt x="179900" y="241835"/>
                </a:lnTo>
                <a:lnTo>
                  <a:pt x="203763" y="237071"/>
                </a:lnTo>
                <a:lnTo>
                  <a:pt x="201910" y="236861"/>
                </a:lnTo>
                <a:lnTo>
                  <a:pt x="198234" y="236380"/>
                </a:lnTo>
                <a:lnTo>
                  <a:pt x="151484" y="224743"/>
                </a:lnTo>
                <a:lnTo>
                  <a:pt x="109760" y="204089"/>
                </a:lnTo>
                <a:lnTo>
                  <a:pt x="73999" y="175554"/>
                </a:lnTo>
                <a:lnTo>
                  <a:pt x="45140" y="140273"/>
                </a:lnTo>
                <a:lnTo>
                  <a:pt x="24120" y="99383"/>
                </a:lnTo>
                <a:lnTo>
                  <a:pt x="11877" y="54020"/>
                </a:lnTo>
                <a:lnTo>
                  <a:pt x="9350" y="5319"/>
                </a:lnTo>
                <a:lnTo>
                  <a:pt x="9444" y="3549"/>
                </a:lnTo>
                <a:lnTo>
                  <a:pt x="9696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197934" y="4811486"/>
            <a:ext cx="2128520" cy="1206500"/>
          </a:xfrm>
          <a:custGeom>
            <a:avLst/>
            <a:gdLst/>
            <a:ahLst/>
            <a:cxnLst/>
            <a:rect l="l" t="t" r="r" b="b"/>
            <a:pathLst>
              <a:path w="2128520" h="1206500">
                <a:moveTo>
                  <a:pt x="2005657" y="0"/>
                </a:moveTo>
                <a:lnTo>
                  <a:pt x="38722" y="153021"/>
                </a:lnTo>
                <a:lnTo>
                  <a:pt x="16223" y="157600"/>
                </a:lnTo>
                <a:lnTo>
                  <a:pt x="4360" y="166237"/>
                </a:lnTo>
                <a:lnTo>
                  <a:pt x="0" y="178016"/>
                </a:lnTo>
                <a:lnTo>
                  <a:pt x="12" y="192025"/>
                </a:lnTo>
                <a:lnTo>
                  <a:pt x="76658" y="1173911"/>
                </a:lnTo>
                <a:lnTo>
                  <a:pt x="102332" y="1205076"/>
                </a:lnTo>
                <a:lnTo>
                  <a:pt x="126071" y="1206057"/>
                </a:lnTo>
                <a:lnTo>
                  <a:pt x="2085320" y="1053632"/>
                </a:lnTo>
                <a:lnTo>
                  <a:pt x="2108455" y="1049010"/>
                </a:lnTo>
                <a:lnTo>
                  <a:pt x="2121719" y="1040268"/>
                </a:lnTo>
                <a:lnTo>
                  <a:pt x="2127480" y="1028378"/>
                </a:lnTo>
                <a:lnTo>
                  <a:pt x="2128104" y="1014314"/>
                </a:lnTo>
                <a:lnTo>
                  <a:pt x="2051467" y="32428"/>
                </a:lnTo>
                <a:lnTo>
                  <a:pt x="2049066" y="18604"/>
                </a:lnTo>
                <a:lnTo>
                  <a:pt x="2042408" y="7681"/>
                </a:lnTo>
                <a:lnTo>
                  <a:pt x="2028827" y="1025"/>
                </a:lnTo>
                <a:lnTo>
                  <a:pt x="200565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185664" y="4799215"/>
            <a:ext cx="2153285" cy="1230630"/>
          </a:xfrm>
          <a:custGeom>
            <a:avLst/>
            <a:gdLst/>
            <a:ahLst/>
            <a:cxnLst/>
            <a:rect l="l" t="t" r="r" b="b"/>
            <a:pathLst>
              <a:path w="2153284" h="1230629">
                <a:moveTo>
                  <a:pt x="2016964" y="0"/>
                </a:moveTo>
                <a:lnTo>
                  <a:pt x="50040" y="153021"/>
                </a:lnTo>
                <a:lnTo>
                  <a:pt x="6545" y="171609"/>
                </a:lnTo>
                <a:lnTo>
                  <a:pt x="0" y="205260"/>
                </a:lnTo>
                <a:lnTo>
                  <a:pt x="76636" y="1187136"/>
                </a:lnTo>
                <a:lnTo>
                  <a:pt x="81981" y="1207807"/>
                </a:lnTo>
                <a:lnTo>
                  <a:pt x="94243" y="1221969"/>
                </a:lnTo>
                <a:lnTo>
                  <a:pt x="113368" y="1229583"/>
                </a:lnTo>
                <a:lnTo>
                  <a:pt x="139304" y="1230611"/>
                </a:lnTo>
                <a:lnTo>
                  <a:pt x="454921" y="1206057"/>
                </a:lnTo>
                <a:lnTo>
                  <a:pt x="137388" y="1206057"/>
                </a:lnTo>
                <a:lnTo>
                  <a:pt x="117367" y="1205402"/>
                </a:lnTo>
                <a:lnTo>
                  <a:pt x="24575" y="203344"/>
                </a:lnTo>
                <a:lnTo>
                  <a:pt x="24250" y="193239"/>
                </a:lnTo>
                <a:lnTo>
                  <a:pt x="26870" y="185621"/>
                </a:lnTo>
                <a:lnTo>
                  <a:pt x="35188" y="180419"/>
                </a:lnTo>
                <a:lnTo>
                  <a:pt x="51956" y="177565"/>
                </a:lnTo>
                <a:lnTo>
                  <a:pt x="2018880" y="24543"/>
                </a:lnTo>
                <a:lnTo>
                  <a:pt x="2071554" y="24543"/>
                </a:lnTo>
                <a:lnTo>
                  <a:pt x="2064226" y="12053"/>
                </a:lnTo>
                <a:lnTo>
                  <a:pt x="2046630" y="2080"/>
                </a:lnTo>
                <a:lnTo>
                  <a:pt x="2016964" y="0"/>
                </a:lnTo>
                <a:close/>
              </a:path>
              <a:path w="2153284" h="1230629">
                <a:moveTo>
                  <a:pt x="2071554" y="24543"/>
                </a:moveTo>
                <a:lnTo>
                  <a:pt x="2018880" y="24543"/>
                </a:lnTo>
                <a:lnTo>
                  <a:pt x="2036779" y="24916"/>
                </a:lnTo>
                <a:lnTo>
                  <a:pt x="2046283" y="29088"/>
                </a:lnTo>
                <a:lnTo>
                  <a:pt x="2050226" y="36267"/>
                </a:lnTo>
                <a:lnTo>
                  <a:pt x="2051445" y="45663"/>
                </a:lnTo>
                <a:lnTo>
                  <a:pt x="2128081" y="1027539"/>
                </a:lnTo>
                <a:lnTo>
                  <a:pt x="2128210" y="1035904"/>
                </a:lnTo>
                <a:lnTo>
                  <a:pt x="2125159" y="1043750"/>
                </a:lnTo>
                <a:lnTo>
                  <a:pt x="2115705" y="1050015"/>
                </a:lnTo>
                <a:lnTo>
                  <a:pt x="2096627" y="1053632"/>
                </a:lnTo>
                <a:lnTo>
                  <a:pt x="137388" y="1206057"/>
                </a:lnTo>
                <a:lnTo>
                  <a:pt x="454921" y="1206057"/>
                </a:lnTo>
                <a:lnTo>
                  <a:pt x="2098553" y="1078187"/>
                </a:lnTo>
                <a:lnTo>
                  <a:pt x="2141159" y="1062896"/>
                </a:lnTo>
                <a:lnTo>
                  <a:pt x="2152667" y="1025633"/>
                </a:lnTo>
                <a:lnTo>
                  <a:pt x="2076031" y="43747"/>
                </a:lnTo>
                <a:lnTo>
                  <a:pt x="2072958" y="26935"/>
                </a:lnTo>
                <a:lnTo>
                  <a:pt x="2071554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256614" y="4871097"/>
            <a:ext cx="2014855" cy="1087120"/>
          </a:xfrm>
          <a:custGeom>
            <a:avLst/>
            <a:gdLst/>
            <a:ahLst/>
            <a:cxnLst/>
            <a:rect l="l" t="t" r="r" b="b"/>
            <a:pathLst>
              <a:path w="2014854" h="1087120">
                <a:moveTo>
                  <a:pt x="1941323" y="0"/>
                </a:moveTo>
                <a:lnTo>
                  <a:pt x="0" y="151032"/>
                </a:lnTo>
                <a:lnTo>
                  <a:pt x="73044" y="1086846"/>
                </a:lnTo>
                <a:lnTo>
                  <a:pt x="2014367" y="935814"/>
                </a:lnTo>
                <a:lnTo>
                  <a:pt x="194132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243369" y="4857862"/>
            <a:ext cx="2040889" cy="1113790"/>
          </a:xfrm>
          <a:custGeom>
            <a:avLst/>
            <a:gdLst/>
            <a:ahLst/>
            <a:cxnLst/>
            <a:rect l="l" t="t" r="r" b="b"/>
            <a:pathLst>
              <a:path w="2040890" h="1113789">
                <a:moveTo>
                  <a:pt x="1965898" y="0"/>
                </a:moveTo>
                <a:lnTo>
                  <a:pt x="0" y="152937"/>
                </a:lnTo>
                <a:lnTo>
                  <a:pt x="74961" y="1113306"/>
                </a:lnTo>
                <a:lnTo>
                  <a:pt x="415083" y="1086846"/>
                </a:lnTo>
                <a:lnTo>
                  <a:pt x="97630" y="1086846"/>
                </a:lnTo>
                <a:lnTo>
                  <a:pt x="26501" y="175575"/>
                </a:lnTo>
                <a:lnTo>
                  <a:pt x="1943228" y="26459"/>
                </a:lnTo>
                <a:lnTo>
                  <a:pt x="1967963" y="26459"/>
                </a:lnTo>
                <a:lnTo>
                  <a:pt x="1965898" y="0"/>
                </a:lnTo>
                <a:close/>
              </a:path>
              <a:path w="2040890" h="1113789">
                <a:moveTo>
                  <a:pt x="1967963" y="26459"/>
                </a:moveTo>
                <a:lnTo>
                  <a:pt x="1943228" y="26459"/>
                </a:lnTo>
                <a:lnTo>
                  <a:pt x="2014357" y="937730"/>
                </a:lnTo>
                <a:lnTo>
                  <a:pt x="97630" y="1086846"/>
                </a:lnTo>
                <a:lnTo>
                  <a:pt x="415083" y="1086846"/>
                </a:lnTo>
                <a:lnTo>
                  <a:pt x="2040859" y="960368"/>
                </a:lnTo>
                <a:lnTo>
                  <a:pt x="1967963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068547" y="4403990"/>
            <a:ext cx="2250420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 txBox="1"/>
          <p:nvPr/>
        </p:nvSpPr>
        <p:spPr>
          <a:xfrm rot="7320000">
            <a:off x="6452249" y="55363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7980000">
            <a:off x="6416298" y="557897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8460000">
            <a:off x="6390421" y="560410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8940000">
            <a:off x="6363579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9360000">
            <a:off x="6334998" y="563772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9780000">
            <a:off x="6300005" y="56498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0380000">
            <a:off x="6258228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0740000">
            <a:off x="6228513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1520000">
            <a:off x="6171917" y="565548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2060000">
            <a:off x="6131376" y="56440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2600000">
            <a:off x="6093131" y="56263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3080000">
            <a:off x="6060855" y="560404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3680000">
            <a:off x="6028816" y="5573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4340000">
            <a:off x="5997915" y="55326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4820000">
            <a:off x="5979535" y="54996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5300000">
            <a:off x="5969802" y="546548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5960000">
            <a:off x="5961103" y="541712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6380000">
            <a:off x="5958844" y="538272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6860000">
            <a:off x="5963852" y="534665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7340000">
            <a:off x="5971941" y="53116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7820000">
            <a:off x="5986383" y="527829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8240000">
            <a:off x="6003290" y="52494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8900000">
            <a:off x="6035060" y="520700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9380000">
            <a:off x="6065706" y="518269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20100000">
            <a:off x="6108477" y="5155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20520000">
            <a:off x="6141095" y="514246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20940000">
            <a:off x="6173728" y="51339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21420000">
            <a:off x="6206648" y="512914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80000">
            <a:off x="6244325" y="512908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660000">
            <a:off x="6277606" y="51333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960000">
            <a:off x="6306314" y="513986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380000">
            <a:off x="6329978" y="51499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860000">
            <a:off x="6364692" y="516828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2580000">
            <a:off x="6409657" y="52013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3060000">
            <a:off x="6432946" y="5227553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3480000">
            <a:off x="6454294" y="52569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3960000">
            <a:off x="6469397" y="529009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4500000">
            <a:off x="6482726" y="532794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4980000">
            <a:off x="6489973" y="5366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6483716" y="5397038"/>
            <a:ext cx="69850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5820000">
            <a:off x="6493550" y="54293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6240000">
            <a:off x="6483197" y="545931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6720000">
            <a:off x="6469861" y="54979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21360000">
            <a:off x="6699041" y="5542307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21360000">
            <a:off x="5453940" y="5285579"/>
            <a:ext cx="31654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5142262" y="4479057"/>
            <a:ext cx="2105660" cy="1340485"/>
          </a:xfrm>
          <a:custGeom>
            <a:avLst/>
            <a:gdLst/>
            <a:ahLst/>
            <a:cxnLst/>
            <a:rect l="l" t="t" r="r" b="b"/>
            <a:pathLst>
              <a:path w="2105659" h="1340485">
                <a:moveTo>
                  <a:pt x="205229" y="0"/>
                </a:moveTo>
                <a:lnTo>
                  <a:pt x="0" y="916024"/>
                </a:lnTo>
                <a:lnTo>
                  <a:pt x="1900245" y="1340357"/>
                </a:lnTo>
                <a:lnTo>
                  <a:pt x="2105485" y="424343"/>
                </a:lnTo>
                <a:lnTo>
                  <a:pt x="20522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127540" y="4464356"/>
            <a:ext cx="2135505" cy="1370330"/>
          </a:xfrm>
          <a:custGeom>
            <a:avLst/>
            <a:gdLst/>
            <a:ahLst/>
            <a:cxnLst/>
            <a:rect l="l" t="t" r="r" b="b"/>
            <a:pathLst>
              <a:path w="2135504" h="1370329">
                <a:moveTo>
                  <a:pt x="210611" y="0"/>
                </a:moveTo>
                <a:lnTo>
                  <a:pt x="0" y="940044"/>
                </a:lnTo>
                <a:lnTo>
                  <a:pt x="1924318" y="1369759"/>
                </a:lnTo>
                <a:lnTo>
                  <a:pt x="1930905" y="1340357"/>
                </a:lnTo>
                <a:lnTo>
                  <a:pt x="1905627" y="1340357"/>
                </a:lnTo>
                <a:lnTo>
                  <a:pt x="29444" y="921396"/>
                </a:lnTo>
                <a:lnTo>
                  <a:pt x="229291" y="29402"/>
                </a:lnTo>
                <a:lnTo>
                  <a:pt x="342278" y="29402"/>
                </a:lnTo>
                <a:lnTo>
                  <a:pt x="210611" y="0"/>
                </a:lnTo>
                <a:close/>
              </a:path>
              <a:path w="2135504" h="1370329">
                <a:moveTo>
                  <a:pt x="342278" y="29402"/>
                </a:moveTo>
                <a:lnTo>
                  <a:pt x="229291" y="29402"/>
                </a:lnTo>
                <a:lnTo>
                  <a:pt x="2105475" y="448363"/>
                </a:lnTo>
                <a:lnTo>
                  <a:pt x="1905627" y="1340357"/>
                </a:lnTo>
                <a:lnTo>
                  <a:pt x="1930905" y="1340357"/>
                </a:lnTo>
                <a:lnTo>
                  <a:pt x="2134929" y="429714"/>
                </a:lnTo>
                <a:lnTo>
                  <a:pt x="342278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190354" y="5163067"/>
            <a:ext cx="193675" cy="290830"/>
          </a:xfrm>
          <a:custGeom>
            <a:avLst/>
            <a:gdLst/>
            <a:ahLst/>
            <a:cxnLst/>
            <a:rect l="l" t="t" r="r" b="b"/>
            <a:pathLst>
              <a:path w="193675" h="290829">
                <a:moveTo>
                  <a:pt x="4732" y="0"/>
                </a:moveTo>
                <a:lnTo>
                  <a:pt x="0" y="21161"/>
                </a:lnTo>
                <a:lnTo>
                  <a:pt x="42824" y="35275"/>
                </a:lnTo>
                <a:lnTo>
                  <a:pt x="80583" y="56791"/>
                </a:lnTo>
                <a:lnTo>
                  <a:pt x="112656" y="84724"/>
                </a:lnTo>
                <a:lnTo>
                  <a:pt x="138426" y="118088"/>
                </a:lnTo>
                <a:lnTo>
                  <a:pt x="157274" y="155895"/>
                </a:lnTo>
                <a:lnTo>
                  <a:pt x="168581" y="197159"/>
                </a:lnTo>
                <a:lnTo>
                  <a:pt x="171729" y="240895"/>
                </a:lnTo>
                <a:lnTo>
                  <a:pt x="166099" y="286116"/>
                </a:lnTo>
                <a:lnTo>
                  <a:pt x="187292" y="290839"/>
                </a:lnTo>
                <a:lnTo>
                  <a:pt x="193463" y="241211"/>
                </a:lnTo>
                <a:lnTo>
                  <a:pt x="189991" y="193209"/>
                </a:lnTo>
                <a:lnTo>
                  <a:pt x="177556" y="147917"/>
                </a:lnTo>
                <a:lnTo>
                  <a:pt x="156839" y="106416"/>
                </a:lnTo>
                <a:lnTo>
                  <a:pt x="128518" y="69791"/>
                </a:lnTo>
                <a:lnTo>
                  <a:pt x="93274" y="39125"/>
                </a:lnTo>
                <a:lnTo>
                  <a:pt x="51785" y="15500"/>
                </a:lnTo>
                <a:lnTo>
                  <a:pt x="47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308550" y="4493758"/>
            <a:ext cx="255270" cy="221615"/>
          </a:xfrm>
          <a:custGeom>
            <a:avLst/>
            <a:gdLst/>
            <a:ahLst/>
            <a:cxnLst/>
            <a:rect l="l" t="t" r="r" b="b"/>
            <a:pathLst>
              <a:path w="255270" h="221614">
                <a:moveTo>
                  <a:pt x="48281" y="0"/>
                </a:moveTo>
                <a:lnTo>
                  <a:pt x="0" y="215501"/>
                </a:lnTo>
                <a:lnTo>
                  <a:pt x="345" y="215616"/>
                </a:lnTo>
                <a:lnTo>
                  <a:pt x="1047" y="215794"/>
                </a:lnTo>
                <a:lnTo>
                  <a:pt x="12960" y="218111"/>
                </a:lnTo>
                <a:lnTo>
                  <a:pt x="24846" y="219748"/>
                </a:lnTo>
                <a:lnTo>
                  <a:pt x="36682" y="220719"/>
                </a:lnTo>
                <a:lnTo>
                  <a:pt x="48448" y="221040"/>
                </a:lnTo>
                <a:lnTo>
                  <a:pt x="94352" y="216082"/>
                </a:lnTo>
                <a:lnTo>
                  <a:pt x="137462" y="201774"/>
                </a:lnTo>
                <a:lnTo>
                  <a:pt x="176434" y="178968"/>
                </a:lnTo>
                <a:lnTo>
                  <a:pt x="209923" y="148515"/>
                </a:lnTo>
                <a:lnTo>
                  <a:pt x="236583" y="111265"/>
                </a:lnTo>
                <a:lnTo>
                  <a:pt x="255070" y="68071"/>
                </a:lnTo>
                <a:lnTo>
                  <a:pt x="243825" y="43663"/>
                </a:lnTo>
                <a:lnTo>
                  <a:pt x="4828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300456" y="4488407"/>
            <a:ext cx="252095" cy="220979"/>
          </a:xfrm>
          <a:custGeom>
            <a:avLst/>
            <a:gdLst/>
            <a:ahLst/>
            <a:cxnLst/>
            <a:rect l="l" t="t" r="r" b="b"/>
            <a:pathLst>
              <a:path w="252095" h="220979">
                <a:moveTo>
                  <a:pt x="51516" y="0"/>
                </a:moveTo>
                <a:lnTo>
                  <a:pt x="47181" y="3319"/>
                </a:lnTo>
                <a:lnTo>
                  <a:pt x="0" y="213920"/>
                </a:lnTo>
                <a:lnTo>
                  <a:pt x="3057" y="219166"/>
                </a:lnTo>
                <a:lnTo>
                  <a:pt x="8093" y="220851"/>
                </a:lnTo>
                <a:lnTo>
                  <a:pt x="56375" y="5350"/>
                </a:lnTo>
                <a:lnTo>
                  <a:pt x="81449" y="5350"/>
                </a:lnTo>
                <a:lnTo>
                  <a:pt x="57862" y="83"/>
                </a:lnTo>
                <a:lnTo>
                  <a:pt x="51516" y="0"/>
                </a:lnTo>
                <a:close/>
              </a:path>
              <a:path w="252095" h="220979">
                <a:moveTo>
                  <a:pt x="81449" y="5350"/>
                </a:moveTo>
                <a:lnTo>
                  <a:pt x="56375" y="5350"/>
                </a:lnTo>
                <a:lnTo>
                  <a:pt x="251919" y="49014"/>
                </a:lnTo>
                <a:lnTo>
                  <a:pt x="249050" y="42773"/>
                </a:lnTo>
                <a:lnTo>
                  <a:pt x="81449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667713" y="5139142"/>
            <a:ext cx="247015" cy="81915"/>
          </a:xfrm>
          <a:custGeom>
            <a:avLst/>
            <a:gdLst/>
            <a:ahLst/>
            <a:cxnLst/>
            <a:rect l="l" t="t" r="r" b="b"/>
            <a:pathLst>
              <a:path w="247015" h="81914">
                <a:moveTo>
                  <a:pt x="6272" y="0"/>
                </a:moveTo>
                <a:lnTo>
                  <a:pt x="4345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969" y="42607"/>
                </a:lnTo>
                <a:lnTo>
                  <a:pt x="81381" y="66550"/>
                </a:lnTo>
                <a:lnTo>
                  <a:pt x="130044" y="79516"/>
                </a:lnTo>
                <a:lnTo>
                  <a:pt x="163479" y="81411"/>
                </a:lnTo>
                <a:lnTo>
                  <a:pt x="180214" y="80301"/>
                </a:lnTo>
                <a:lnTo>
                  <a:pt x="227460" y="69487"/>
                </a:lnTo>
                <a:lnTo>
                  <a:pt x="245839" y="61547"/>
                </a:lnTo>
                <a:lnTo>
                  <a:pt x="179206" y="61547"/>
                </a:lnTo>
                <a:lnTo>
                  <a:pt x="148699" y="60415"/>
                </a:lnTo>
                <a:lnTo>
                  <a:pt x="88447" y="46962"/>
                </a:lnTo>
                <a:lnTo>
                  <a:pt x="34292" y="19857"/>
                </a:lnTo>
                <a:lnTo>
                  <a:pt x="9894" y="1057"/>
                </a:lnTo>
                <a:lnTo>
                  <a:pt x="9025" y="617"/>
                </a:lnTo>
                <a:lnTo>
                  <a:pt x="6272" y="0"/>
                </a:lnTo>
                <a:close/>
              </a:path>
              <a:path w="247015" h="81914">
                <a:moveTo>
                  <a:pt x="240338" y="52270"/>
                </a:moveTo>
                <a:lnTo>
                  <a:pt x="239353" y="52302"/>
                </a:lnTo>
                <a:lnTo>
                  <a:pt x="238443" y="52563"/>
                </a:lnTo>
                <a:lnTo>
                  <a:pt x="209262" y="58926"/>
                </a:lnTo>
                <a:lnTo>
                  <a:pt x="179206" y="61547"/>
                </a:lnTo>
                <a:lnTo>
                  <a:pt x="245839" y="61547"/>
                </a:lnTo>
                <a:lnTo>
                  <a:pt x="246516" y="58322"/>
                </a:lnTo>
                <a:lnTo>
                  <a:pt x="244620" y="54134"/>
                </a:lnTo>
                <a:lnTo>
                  <a:pt x="243081" y="52877"/>
                </a:lnTo>
                <a:lnTo>
                  <a:pt x="240338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694643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09" h="198754">
                <a:moveTo>
                  <a:pt x="5194" y="0"/>
                </a:moveTo>
                <a:lnTo>
                  <a:pt x="0" y="15886"/>
                </a:lnTo>
                <a:lnTo>
                  <a:pt x="1163" y="27979"/>
                </a:lnTo>
                <a:lnTo>
                  <a:pt x="14417" y="66193"/>
                </a:lnTo>
                <a:lnTo>
                  <a:pt x="35686" y="102824"/>
                </a:lnTo>
                <a:lnTo>
                  <a:pt x="48839" y="124503"/>
                </a:lnTo>
                <a:lnTo>
                  <a:pt x="59728" y="145640"/>
                </a:lnTo>
                <a:lnTo>
                  <a:pt x="66465" y="166300"/>
                </a:lnTo>
                <a:lnTo>
                  <a:pt x="67161" y="186549"/>
                </a:lnTo>
                <a:lnTo>
                  <a:pt x="66805" y="188957"/>
                </a:lnTo>
                <a:lnTo>
                  <a:pt x="68376" y="191240"/>
                </a:lnTo>
                <a:lnTo>
                  <a:pt x="99736" y="198245"/>
                </a:lnTo>
                <a:lnTo>
                  <a:pt x="101045" y="197993"/>
                </a:lnTo>
                <a:lnTo>
                  <a:pt x="103170" y="196580"/>
                </a:lnTo>
                <a:lnTo>
                  <a:pt x="103893" y="195470"/>
                </a:lnTo>
                <a:lnTo>
                  <a:pt x="104113" y="194203"/>
                </a:lnTo>
                <a:lnTo>
                  <a:pt x="105333" y="180598"/>
                </a:lnTo>
                <a:lnTo>
                  <a:pt x="104382" y="166400"/>
                </a:lnTo>
                <a:lnTo>
                  <a:pt x="92092" y="126865"/>
                </a:lnTo>
                <a:lnTo>
                  <a:pt x="89045" y="120687"/>
                </a:lnTo>
                <a:lnTo>
                  <a:pt x="89977" y="118917"/>
                </a:lnTo>
                <a:lnTo>
                  <a:pt x="106381" y="108240"/>
                </a:lnTo>
                <a:lnTo>
                  <a:pt x="118111" y="100256"/>
                </a:lnTo>
                <a:lnTo>
                  <a:pt x="129407" y="91875"/>
                </a:lnTo>
                <a:lnTo>
                  <a:pt x="136275" y="86070"/>
                </a:lnTo>
                <a:lnTo>
                  <a:pt x="72041" y="86070"/>
                </a:lnTo>
                <a:lnTo>
                  <a:pt x="68784" y="85348"/>
                </a:lnTo>
                <a:lnTo>
                  <a:pt x="48502" y="51052"/>
                </a:lnTo>
                <a:lnTo>
                  <a:pt x="37717" y="18742"/>
                </a:lnTo>
                <a:lnTo>
                  <a:pt x="36523" y="17036"/>
                </a:lnTo>
                <a:lnTo>
                  <a:pt x="7257" y="565"/>
                </a:lnTo>
                <a:lnTo>
                  <a:pt x="6723" y="335"/>
                </a:lnTo>
                <a:lnTo>
                  <a:pt x="5194" y="0"/>
                </a:lnTo>
                <a:close/>
              </a:path>
              <a:path w="168909" h="198754">
                <a:moveTo>
                  <a:pt x="164436" y="35590"/>
                </a:moveTo>
                <a:lnTo>
                  <a:pt x="163294" y="35642"/>
                </a:lnTo>
                <a:lnTo>
                  <a:pt x="155300" y="36644"/>
                </a:lnTo>
                <a:lnTo>
                  <a:pt x="147415" y="37332"/>
                </a:lnTo>
                <a:lnTo>
                  <a:pt x="139735" y="37744"/>
                </a:lnTo>
                <a:lnTo>
                  <a:pt x="132353" y="37915"/>
                </a:lnTo>
                <a:lnTo>
                  <a:pt x="130395" y="37925"/>
                </a:lnTo>
                <a:lnTo>
                  <a:pt x="128583" y="38972"/>
                </a:lnTo>
                <a:lnTo>
                  <a:pt x="90192" y="74323"/>
                </a:lnTo>
                <a:lnTo>
                  <a:pt x="72041" y="86070"/>
                </a:lnTo>
                <a:lnTo>
                  <a:pt x="136275" y="86070"/>
                </a:lnTo>
                <a:lnTo>
                  <a:pt x="163898" y="52566"/>
                </a:lnTo>
                <a:lnTo>
                  <a:pt x="168896" y="40239"/>
                </a:lnTo>
                <a:lnTo>
                  <a:pt x="168561" y="38470"/>
                </a:lnTo>
                <a:lnTo>
                  <a:pt x="166875" y="36470"/>
                </a:lnTo>
                <a:lnTo>
                  <a:pt x="165975" y="35925"/>
                </a:lnTo>
                <a:lnTo>
                  <a:pt x="164436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687911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501" y="0"/>
                </a:moveTo>
                <a:lnTo>
                  <a:pt x="4764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97" y="53610"/>
                </a:lnTo>
                <a:lnTo>
                  <a:pt x="2586" y="54396"/>
                </a:lnTo>
                <a:lnTo>
                  <a:pt x="33894" y="61380"/>
                </a:lnTo>
                <a:lnTo>
                  <a:pt x="36323" y="59966"/>
                </a:lnTo>
                <a:lnTo>
                  <a:pt x="37025" y="57642"/>
                </a:lnTo>
                <a:lnTo>
                  <a:pt x="39203" y="51738"/>
                </a:lnTo>
                <a:lnTo>
                  <a:pt x="42126" y="45956"/>
                </a:lnTo>
                <a:lnTo>
                  <a:pt x="45815" y="40261"/>
                </a:lnTo>
                <a:lnTo>
                  <a:pt x="50291" y="34616"/>
                </a:lnTo>
                <a:lnTo>
                  <a:pt x="52553" y="32019"/>
                </a:lnTo>
                <a:lnTo>
                  <a:pt x="51935" y="28972"/>
                </a:lnTo>
                <a:lnTo>
                  <a:pt x="36197" y="816"/>
                </a:lnTo>
                <a:lnTo>
                  <a:pt x="3250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756277" y="5229903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40" h="35560">
                <a:moveTo>
                  <a:pt x="3150" y="0"/>
                </a:moveTo>
                <a:lnTo>
                  <a:pt x="710" y="1287"/>
                </a:lnTo>
                <a:lnTo>
                  <a:pt x="0" y="4471"/>
                </a:lnTo>
                <a:lnTo>
                  <a:pt x="124" y="5507"/>
                </a:lnTo>
                <a:lnTo>
                  <a:pt x="16071" y="35004"/>
                </a:lnTo>
                <a:lnTo>
                  <a:pt x="17411" y="34176"/>
                </a:lnTo>
                <a:lnTo>
                  <a:pt x="40154" y="10104"/>
                </a:lnTo>
                <a:lnTo>
                  <a:pt x="38489" y="7884"/>
                </a:lnTo>
                <a:lnTo>
                  <a:pt x="34573" y="7015"/>
                </a:lnTo>
                <a:lnTo>
                  <a:pt x="29421" y="6408"/>
                </a:lnTo>
                <a:lnTo>
                  <a:pt x="11987" y="2513"/>
                </a:lnTo>
                <a:lnTo>
                  <a:pt x="7066" y="869"/>
                </a:lnTo>
                <a:lnTo>
                  <a:pt x="31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469561" y="4871589"/>
            <a:ext cx="247015" cy="81915"/>
          </a:xfrm>
          <a:custGeom>
            <a:avLst/>
            <a:gdLst/>
            <a:ahLst/>
            <a:cxnLst/>
            <a:rect l="l" t="t" r="r" b="b"/>
            <a:pathLst>
              <a:path w="247014" h="81914">
                <a:moveTo>
                  <a:pt x="6282" y="0"/>
                </a:moveTo>
                <a:lnTo>
                  <a:pt x="4355" y="481"/>
                </a:lnTo>
                <a:lnTo>
                  <a:pt x="85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974" y="42602"/>
                </a:lnTo>
                <a:lnTo>
                  <a:pt x="81382" y="66550"/>
                </a:lnTo>
                <a:lnTo>
                  <a:pt x="130048" y="79514"/>
                </a:lnTo>
                <a:lnTo>
                  <a:pt x="163479" y="81406"/>
                </a:lnTo>
                <a:lnTo>
                  <a:pt x="180214" y="80301"/>
                </a:lnTo>
                <a:lnTo>
                  <a:pt x="227460" y="69481"/>
                </a:lnTo>
                <a:lnTo>
                  <a:pt x="245839" y="61546"/>
                </a:lnTo>
                <a:lnTo>
                  <a:pt x="179211" y="61546"/>
                </a:lnTo>
                <a:lnTo>
                  <a:pt x="148703" y="60414"/>
                </a:lnTo>
                <a:lnTo>
                  <a:pt x="88447" y="46961"/>
                </a:lnTo>
                <a:lnTo>
                  <a:pt x="34296" y="19849"/>
                </a:lnTo>
                <a:lnTo>
                  <a:pt x="9905" y="1057"/>
                </a:lnTo>
                <a:lnTo>
                  <a:pt x="9036" y="607"/>
                </a:lnTo>
                <a:lnTo>
                  <a:pt x="6282" y="0"/>
                </a:lnTo>
                <a:close/>
              </a:path>
              <a:path w="247014" h="81914">
                <a:moveTo>
                  <a:pt x="240338" y="52260"/>
                </a:moveTo>
                <a:lnTo>
                  <a:pt x="239353" y="52291"/>
                </a:lnTo>
                <a:lnTo>
                  <a:pt x="238453" y="52553"/>
                </a:lnTo>
                <a:lnTo>
                  <a:pt x="209268" y="58922"/>
                </a:lnTo>
                <a:lnTo>
                  <a:pt x="179211" y="61546"/>
                </a:lnTo>
                <a:lnTo>
                  <a:pt x="245839" y="61546"/>
                </a:lnTo>
                <a:lnTo>
                  <a:pt x="246516" y="58322"/>
                </a:lnTo>
                <a:lnTo>
                  <a:pt x="244631" y="54134"/>
                </a:lnTo>
                <a:lnTo>
                  <a:pt x="243081" y="52877"/>
                </a:lnTo>
                <a:lnTo>
                  <a:pt x="240338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496495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90" y="0"/>
                </a:moveTo>
                <a:lnTo>
                  <a:pt x="0" y="15897"/>
                </a:lnTo>
                <a:lnTo>
                  <a:pt x="1163" y="27989"/>
                </a:lnTo>
                <a:lnTo>
                  <a:pt x="14413" y="66203"/>
                </a:lnTo>
                <a:lnTo>
                  <a:pt x="35681" y="102834"/>
                </a:lnTo>
                <a:lnTo>
                  <a:pt x="48841" y="124514"/>
                </a:lnTo>
                <a:lnTo>
                  <a:pt x="59731" y="145651"/>
                </a:lnTo>
                <a:lnTo>
                  <a:pt x="66466" y="166311"/>
                </a:lnTo>
                <a:lnTo>
                  <a:pt x="67157" y="186559"/>
                </a:lnTo>
                <a:lnTo>
                  <a:pt x="66801" y="188968"/>
                </a:lnTo>
                <a:lnTo>
                  <a:pt x="68371" y="191250"/>
                </a:lnTo>
                <a:lnTo>
                  <a:pt x="99732" y="198255"/>
                </a:lnTo>
                <a:lnTo>
                  <a:pt x="101040" y="198004"/>
                </a:lnTo>
                <a:lnTo>
                  <a:pt x="103166" y="196590"/>
                </a:lnTo>
                <a:lnTo>
                  <a:pt x="103899" y="195470"/>
                </a:lnTo>
                <a:lnTo>
                  <a:pt x="104108" y="194213"/>
                </a:lnTo>
                <a:lnTo>
                  <a:pt x="105333" y="180609"/>
                </a:lnTo>
                <a:lnTo>
                  <a:pt x="104382" y="166411"/>
                </a:lnTo>
                <a:lnTo>
                  <a:pt x="92088" y="126875"/>
                </a:lnTo>
                <a:lnTo>
                  <a:pt x="89051" y="120697"/>
                </a:lnTo>
                <a:lnTo>
                  <a:pt x="89973" y="118928"/>
                </a:lnTo>
                <a:lnTo>
                  <a:pt x="106376" y="108244"/>
                </a:lnTo>
                <a:lnTo>
                  <a:pt x="118107" y="100260"/>
                </a:lnTo>
                <a:lnTo>
                  <a:pt x="129403" y="91876"/>
                </a:lnTo>
                <a:lnTo>
                  <a:pt x="136259" y="86081"/>
                </a:lnTo>
                <a:lnTo>
                  <a:pt x="72047" y="86081"/>
                </a:lnTo>
                <a:lnTo>
                  <a:pt x="68790" y="85358"/>
                </a:lnTo>
                <a:lnTo>
                  <a:pt x="48499" y="51058"/>
                </a:lnTo>
                <a:lnTo>
                  <a:pt x="37713" y="18753"/>
                </a:lnTo>
                <a:lnTo>
                  <a:pt x="36519" y="17036"/>
                </a:lnTo>
                <a:lnTo>
                  <a:pt x="7253" y="565"/>
                </a:lnTo>
                <a:lnTo>
                  <a:pt x="6729" y="345"/>
                </a:lnTo>
                <a:lnTo>
                  <a:pt x="5190" y="0"/>
                </a:lnTo>
                <a:close/>
              </a:path>
              <a:path w="168910" h="198754">
                <a:moveTo>
                  <a:pt x="164442" y="35590"/>
                </a:moveTo>
                <a:lnTo>
                  <a:pt x="163290" y="35653"/>
                </a:lnTo>
                <a:lnTo>
                  <a:pt x="155297" y="36653"/>
                </a:lnTo>
                <a:lnTo>
                  <a:pt x="147416" y="37339"/>
                </a:lnTo>
                <a:lnTo>
                  <a:pt x="139739" y="37750"/>
                </a:lnTo>
                <a:lnTo>
                  <a:pt x="132359" y="37925"/>
                </a:lnTo>
                <a:lnTo>
                  <a:pt x="130390" y="37936"/>
                </a:lnTo>
                <a:lnTo>
                  <a:pt x="128579" y="38983"/>
                </a:lnTo>
                <a:lnTo>
                  <a:pt x="90189" y="74332"/>
                </a:lnTo>
                <a:lnTo>
                  <a:pt x="72047" y="86081"/>
                </a:lnTo>
                <a:lnTo>
                  <a:pt x="136259" y="86081"/>
                </a:lnTo>
                <a:lnTo>
                  <a:pt x="163894" y="52567"/>
                </a:lnTo>
                <a:lnTo>
                  <a:pt x="168892" y="40250"/>
                </a:lnTo>
                <a:lnTo>
                  <a:pt x="168557" y="38480"/>
                </a:lnTo>
                <a:lnTo>
                  <a:pt x="166871" y="36470"/>
                </a:lnTo>
                <a:lnTo>
                  <a:pt x="165970" y="35936"/>
                </a:lnTo>
                <a:lnTo>
                  <a:pt x="164442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48976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501" y="0"/>
                </a:moveTo>
                <a:lnTo>
                  <a:pt x="4763" y="36621"/>
                </a:lnTo>
                <a:lnTo>
                  <a:pt x="0" y="50092"/>
                </a:lnTo>
                <a:lnTo>
                  <a:pt x="178" y="51422"/>
                </a:lnTo>
                <a:lnTo>
                  <a:pt x="1486" y="53610"/>
                </a:lnTo>
                <a:lnTo>
                  <a:pt x="2586" y="54396"/>
                </a:lnTo>
                <a:lnTo>
                  <a:pt x="33883" y="61390"/>
                </a:lnTo>
                <a:lnTo>
                  <a:pt x="36313" y="59977"/>
                </a:lnTo>
                <a:lnTo>
                  <a:pt x="37014" y="57642"/>
                </a:lnTo>
                <a:lnTo>
                  <a:pt x="39193" y="51744"/>
                </a:lnTo>
                <a:lnTo>
                  <a:pt x="42117" y="45965"/>
                </a:lnTo>
                <a:lnTo>
                  <a:pt x="45809" y="40271"/>
                </a:lnTo>
                <a:lnTo>
                  <a:pt x="50291" y="34627"/>
                </a:lnTo>
                <a:lnTo>
                  <a:pt x="52542" y="32030"/>
                </a:lnTo>
                <a:lnTo>
                  <a:pt x="51925" y="28983"/>
                </a:lnTo>
                <a:lnTo>
                  <a:pt x="36187" y="827"/>
                </a:lnTo>
                <a:lnTo>
                  <a:pt x="3250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55812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60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71" y="35004"/>
                </a:lnTo>
                <a:lnTo>
                  <a:pt x="17411" y="34187"/>
                </a:lnTo>
                <a:lnTo>
                  <a:pt x="40154" y="10104"/>
                </a:lnTo>
                <a:lnTo>
                  <a:pt x="38500" y="7895"/>
                </a:lnTo>
                <a:lnTo>
                  <a:pt x="34584" y="7015"/>
                </a:lnTo>
                <a:lnTo>
                  <a:pt x="29421" y="6418"/>
                </a:lnTo>
                <a:lnTo>
                  <a:pt x="11998" y="2523"/>
                </a:lnTo>
                <a:lnTo>
                  <a:pt x="7077" y="879"/>
                </a:lnTo>
                <a:lnTo>
                  <a:pt x="31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829672" y="4793596"/>
            <a:ext cx="707390" cy="706120"/>
          </a:xfrm>
          <a:custGeom>
            <a:avLst/>
            <a:gdLst/>
            <a:ahLst/>
            <a:cxnLst/>
            <a:rect l="l" t="t" r="r" b="b"/>
            <a:pathLst>
              <a:path w="707390" h="706120">
                <a:moveTo>
                  <a:pt x="336385" y="0"/>
                </a:moveTo>
                <a:lnTo>
                  <a:pt x="290460" y="5290"/>
                </a:lnTo>
                <a:lnTo>
                  <a:pt x="246093" y="16392"/>
                </a:lnTo>
                <a:lnTo>
                  <a:pt x="203792" y="32985"/>
                </a:lnTo>
                <a:lnTo>
                  <a:pt x="164065" y="54747"/>
                </a:lnTo>
                <a:lnTo>
                  <a:pt x="127418" y="81358"/>
                </a:lnTo>
                <a:lnTo>
                  <a:pt x="94360" y="112495"/>
                </a:lnTo>
                <a:lnTo>
                  <a:pt x="65397" y="147838"/>
                </a:lnTo>
                <a:lnTo>
                  <a:pt x="41038" y="187064"/>
                </a:lnTo>
                <a:lnTo>
                  <a:pt x="21790" y="229852"/>
                </a:lnTo>
                <a:lnTo>
                  <a:pt x="8160" y="275882"/>
                </a:lnTo>
                <a:lnTo>
                  <a:pt x="846" y="323321"/>
                </a:lnTo>
                <a:lnTo>
                  <a:pt x="0" y="370217"/>
                </a:lnTo>
                <a:lnTo>
                  <a:pt x="5297" y="416066"/>
                </a:lnTo>
                <a:lnTo>
                  <a:pt x="16417" y="460359"/>
                </a:lnTo>
                <a:lnTo>
                  <a:pt x="33038" y="502590"/>
                </a:lnTo>
                <a:lnTo>
                  <a:pt x="54836" y="542252"/>
                </a:lnTo>
                <a:lnTo>
                  <a:pt x="81492" y="578839"/>
                </a:lnTo>
                <a:lnTo>
                  <a:pt x="112681" y="611843"/>
                </a:lnTo>
                <a:lnTo>
                  <a:pt x="148083" y="640758"/>
                </a:lnTo>
                <a:lnTo>
                  <a:pt x="187374" y="665077"/>
                </a:lnTo>
                <a:lnTo>
                  <a:pt x="230234" y="684294"/>
                </a:lnTo>
                <a:lnTo>
                  <a:pt x="276340" y="697901"/>
                </a:lnTo>
                <a:lnTo>
                  <a:pt x="323857" y="705201"/>
                </a:lnTo>
                <a:lnTo>
                  <a:pt x="370832" y="706046"/>
                </a:lnTo>
                <a:lnTo>
                  <a:pt x="416756" y="700757"/>
                </a:lnTo>
                <a:lnTo>
                  <a:pt x="461122" y="689655"/>
                </a:lnTo>
                <a:lnTo>
                  <a:pt x="483223" y="680986"/>
                </a:lnTo>
                <a:lnTo>
                  <a:pt x="329866" y="680976"/>
                </a:lnTo>
                <a:lnTo>
                  <a:pt x="281722" y="673880"/>
                </a:lnTo>
                <a:lnTo>
                  <a:pt x="235073" y="659803"/>
                </a:lnTo>
                <a:lnTo>
                  <a:pt x="192051" y="639566"/>
                </a:lnTo>
                <a:lnTo>
                  <a:pt x="153045" y="613783"/>
                </a:lnTo>
                <a:lnTo>
                  <a:pt x="118443" y="583064"/>
                </a:lnTo>
                <a:lnTo>
                  <a:pt x="88634" y="548023"/>
                </a:lnTo>
                <a:lnTo>
                  <a:pt x="64008" y="509270"/>
                </a:lnTo>
                <a:lnTo>
                  <a:pt x="44953" y="467418"/>
                </a:lnTo>
                <a:lnTo>
                  <a:pt x="31858" y="423078"/>
                </a:lnTo>
                <a:lnTo>
                  <a:pt x="25111" y="376863"/>
                </a:lnTo>
                <a:lnTo>
                  <a:pt x="25133" y="329183"/>
                </a:lnTo>
                <a:lnTo>
                  <a:pt x="32222" y="281254"/>
                </a:lnTo>
                <a:lnTo>
                  <a:pt x="46323" y="234682"/>
                </a:lnTo>
                <a:lnTo>
                  <a:pt x="66592" y="191731"/>
                </a:lnTo>
                <a:lnTo>
                  <a:pt x="92418" y="152790"/>
                </a:lnTo>
                <a:lnTo>
                  <a:pt x="123187" y="118245"/>
                </a:lnTo>
                <a:lnTo>
                  <a:pt x="158287" y="88486"/>
                </a:lnTo>
                <a:lnTo>
                  <a:pt x="197103" y="63902"/>
                </a:lnTo>
                <a:lnTo>
                  <a:pt x="239025" y="44879"/>
                </a:lnTo>
                <a:lnTo>
                  <a:pt x="283438" y="31806"/>
                </a:lnTo>
                <a:lnTo>
                  <a:pt x="329730" y="25072"/>
                </a:lnTo>
                <a:lnTo>
                  <a:pt x="484382" y="25065"/>
                </a:lnTo>
                <a:lnTo>
                  <a:pt x="476986" y="21748"/>
                </a:lnTo>
                <a:lnTo>
                  <a:pt x="430880" y="8142"/>
                </a:lnTo>
                <a:lnTo>
                  <a:pt x="383361" y="843"/>
                </a:lnTo>
                <a:lnTo>
                  <a:pt x="336385" y="0"/>
                </a:lnTo>
                <a:close/>
              </a:path>
              <a:path w="707390" h="706120">
                <a:moveTo>
                  <a:pt x="484382" y="25065"/>
                </a:moveTo>
                <a:lnTo>
                  <a:pt x="377287" y="25065"/>
                </a:lnTo>
                <a:lnTo>
                  <a:pt x="425498" y="32172"/>
                </a:lnTo>
                <a:lnTo>
                  <a:pt x="472144" y="46248"/>
                </a:lnTo>
                <a:lnTo>
                  <a:pt x="515164" y="66483"/>
                </a:lnTo>
                <a:lnTo>
                  <a:pt x="554169" y="92265"/>
                </a:lnTo>
                <a:lnTo>
                  <a:pt x="588770" y="122983"/>
                </a:lnTo>
                <a:lnTo>
                  <a:pt x="618579" y="158025"/>
                </a:lnTo>
                <a:lnTo>
                  <a:pt x="643205" y="196777"/>
                </a:lnTo>
                <a:lnTo>
                  <a:pt x="662260" y="238629"/>
                </a:lnTo>
                <a:lnTo>
                  <a:pt x="675357" y="282969"/>
                </a:lnTo>
                <a:lnTo>
                  <a:pt x="682104" y="329183"/>
                </a:lnTo>
                <a:lnTo>
                  <a:pt x="682084" y="376863"/>
                </a:lnTo>
                <a:lnTo>
                  <a:pt x="674998" y="424789"/>
                </a:lnTo>
                <a:lnTo>
                  <a:pt x="660897" y="471360"/>
                </a:lnTo>
                <a:lnTo>
                  <a:pt x="640627" y="514311"/>
                </a:lnTo>
                <a:lnTo>
                  <a:pt x="614801" y="553253"/>
                </a:lnTo>
                <a:lnTo>
                  <a:pt x="584031" y="587798"/>
                </a:lnTo>
                <a:lnTo>
                  <a:pt x="548930" y="617557"/>
                </a:lnTo>
                <a:lnTo>
                  <a:pt x="510113" y="642142"/>
                </a:lnTo>
                <a:lnTo>
                  <a:pt x="468191" y="661166"/>
                </a:lnTo>
                <a:lnTo>
                  <a:pt x="423778" y="674240"/>
                </a:lnTo>
                <a:lnTo>
                  <a:pt x="377487" y="680976"/>
                </a:lnTo>
                <a:lnTo>
                  <a:pt x="329930" y="680986"/>
                </a:lnTo>
                <a:lnTo>
                  <a:pt x="483248" y="680976"/>
                </a:lnTo>
                <a:lnTo>
                  <a:pt x="543151" y="651299"/>
                </a:lnTo>
                <a:lnTo>
                  <a:pt x="579799" y="624687"/>
                </a:lnTo>
                <a:lnTo>
                  <a:pt x="612858" y="593549"/>
                </a:lnTo>
                <a:lnTo>
                  <a:pt x="641822" y="558206"/>
                </a:lnTo>
                <a:lnTo>
                  <a:pt x="666181" y="518979"/>
                </a:lnTo>
                <a:lnTo>
                  <a:pt x="685430" y="476190"/>
                </a:lnTo>
                <a:lnTo>
                  <a:pt x="699060" y="430160"/>
                </a:lnTo>
                <a:lnTo>
                  <a:pt x="706372" y="382722"/>
                </a:lnTo>
                <a:lnTo>
                  <a:pt x="707217" y="335825"/>
                </a:lnTo>
                <a:lnTo>
                  <a:pt x="701919" y="289976"/>
                </a:lnTo>
                <a:lnTo>
                  <a:pt x="690798" y="245683"/>
                </a:lnTo>
                <a:lnTo>
                  <a:pt x="674178" y="203452"/>
                </a:lnTo>
                <a:lnTo>
                  <a:pt x="652380" y="163790"/>
                </a:lnTo>
                <a:lnTo>
                  <a:pt x="625725" y="127203"/>
                </a:lnTo>
                <a:lnTo>
                  <a:pt x="594537" y="94199"/>
                </a:lnTo>
                <a:lnTo>
                  <a:pt x="559136" y="65284"/>
                </a:lnTo>
                <a:lnTo>
                  <a:pt x="519845" y="40965"/>
                </a:lnTo>
                <a:lnTo>
                  <a:pt x="484382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093662" y="5008430"/>
            <a:ext cx="179705" cy="276860"/>
          </a:xfrm>
          <a:custGeom>
            <a:avLst/>
            <a:gdLst/>
            <a:ahLst/>
            <a:cxnLst/>
            <a:rect l="l" t="t" r="r" b="b"/>
            <a:pathLst>
              <a:path w="179704" h="276860">
                <a:moveTo>
                  <a:pt x="8695" y="173453"/>
                </a:moveTo>
                <a:lnTo>
                  <a:pt x="2098" y="177631"/>
                </a:lnTo>
                <a:lnTo>
                  <a:pt x="622" y="184259"/>
                </a:lnTo>
                <a:lnTo>
                  <a:pt x="0" y="214663"/>
                </a:lnTo>
                <a:lnTo>
                  <a:pt x="10743" y="242030"/>
                </a:lnTo>
                <a:lnTo>
                  <a:pt x="30968" y="263393"/>
                </a:lnTo>
                <a:lnTo>
                  <a:pt x="58788" y="275785"/>
                </a:lnTo>
                <a:lnTo>
                  <a:pt x="89246" y="276405"/>
                </a:lnTo>
                <a:lnTo>
                  <a:pt x="116662" y="265681"/>
                </a:lnTo>
                <a:lnTo>
                  <a:pt x="130971" y="252185"/>
                </a:lnTo>
                <a:lnTo>
                  <a:pt x="84847" y="252185"/>
                </a:lnTo>
                <a:lnTo>
                  <a:pt x="64170" y="251765"/>
                </a:lnTo>
                <a:lnTo>
                  <a:pt x="45288" y="243348"/>
                </a:lnTo>
                <a:lnTo>
                  <a:pt x="31560" y="228847"/>
                </a:lnTo>
                <a:lnTo>
                  <a:pt x="24264" y="210274"/>
                </a:lnTo>
                <a:lnTo>
                  <a:pt x="24684" y="189641"/>
                </a:lnTo>
                <a:lnTo>
                  <a:pt x="26171" y="183003"/>
                </a:lnTo>
                <a:lnTo>
                  <a:pt x="21983" y="176417"/>
                </a:lnTo>
                <a:lnTo>
                  <a:pt x="8695" y="173453"/>
                </a:lnTo>
                <a:close/>
              </a:path>
              <a:path w="179704" h="276860">
                <a:moveTo>
                  <a:pt x="89983" y="0"/>
                </a:moveTo>
                <a:lnTo>
                  <a:pt x="62568" y="10719"/>
                </a:lnTo>
                <a:lnTo>
                  <a:pt x="41169" y="30899"/>
                </a:lnTo>
                <a:lnTo>
                  <a:pt x="28757" y="58661"/>
                </a:lnTo>
                <a:lnTo>
                  <a:pt x="28135" y="89071"/>
                </a:lnTo>
                <a:lnTo>
                  <a:pt x="38879" y="116441"/>
                </a:lnTo>
                <a:lnTo>
                  <a:pt x="59103" y="137805"/>
                </a:lnTo>
                <a:lnTo>
                  <a:pt x="105809" y="158617"/>
                </a:lnTo>
                <a:lnTo>
                  <a:pt x="119537" y="173124"/>
                </a:lnTo>
                <a:lnTo>
                  <a:pt x="126830" y="191707"/>
                </a:lnTo>
                <a:lnTo>
                  <a:pt x="126409" y="212353"/>
                </a:lnTo>
                <a:lnTo>
                  <a:pt x="117983" y="231199"/>
                </a:lnTo>
                <a:lnTo>
                  <a:pt x="103457" y="244903"/>
                </a:lnTo>
                <a:lnTo>
                  <a:pt x="84847" y="252185"/>
                </a:lnTo>
                <a:lnTo>
                  <a:pt x="130971" y="252185"/>
                </a:lnTo>
                <a:lnTo>
                  <a:pt x="138064" y="245494"/>
                </a:lnTo>
                <a:lnTo>
                  <a:pt x="150481" y="217724"/>
                </a:lnTo>
                <a:lnTo>
                  <a:pt x="151098" y="187317"/>
                </a:lnTo>
                <a:lnTo>
                  <a:pt x="140352" y="159943"/>
                </a:lnTo>
                <a:lnTo>
                  <a:pt x="120129" y="138573"/>
                </a:lnTo>
                <a:lnTo>
                  <a:pt x="73428" y="117765"/>
                </a:lnTo>
                <a:lnTo>
                  <a:pt x="59696" y="103262"/>
                </a:lnTo>
                <a:lnTo>
                  <a:pt x="52400" y="84683"/>
                </a:lnTo>
                <a:lnTo>
                  <a:pt x="52819" y="64043"/>
                </a:lnTo>
                <a:lnTo>
                  <a:pt x="61247" y="45198"/>
                </a:lnTo>
                <a:lnTo>
                  <a:pt x="75775" y="31498"/>
                </a:lnTo>
                <a:lnTo>
                  <a:pt x="94386" y="24220"/>
                </a:lnTo>
                <a:lnTo>
                  <a:pt x="158874" y="24220"/>
                </a:lnTo>
                <a:lnTo>
                  <a:pt x="148260" y="13012"/>
                </a:lnTo>
                <a:lnTo>
                  <a:pt x="120440" y="621"/>
                </a:lnTo>
                <a:lnTo>
                  <a:pt x="89983" y="0"/>
                </a:lnTo>
                <a:close/>
              </a:path>
              <a:path w="179704" h="276860">
                <a:moveTo>
                  <a:pt x="158874" y="24220"/>
                </a:moveTo>
                <a:lnTo>
                  <a:pt x="94386" y="24220"/>
                </a:lnTo>
                <a:lnTo>
                  <a:pt x="115058" y="24641"/>
                </a:lnTo>
                <a:lnTo>
                  <a:pt x="133940" y="33052"/>
                </a:lnTo>
                <a:lnTo>
                  <a:pt x="147669" y="47550"/>
                </a:lnTo>
                <a:lnTo>
                  <a:pt x="154964" y="66122"/>
                </a:lnTo>
                <a:lnTo>
                  <a:pt x="154544" y="86755"/>
                </a:lnTo>
                <a:lnTo>
                  <a:pt x="153068" y="93393"/>
                </a:lnTo>
                <a:lnTo>
                  <a:pt x="157246" y="99969"/>
                </a:lnTo>
                <a:lnTo>
                  <a:pt x="170533" y="102943"/>
                </a:lnTo>
                <a:lnTo>
                  <a:pt x="177130" y="98765"/>
                </a:lnTo>
                <a:lnTo>
                  <a:pt x="178617" y="92137"/>
                </a:lnTo>
                <a:lnTo>
                  <a:pt x="179233" y="61734"/>
                </a:lnTo>
                <a:lnTo>
                  <a:pt x="168486" y="34371"/>
                </a:lnTo>
                <a:lnTo>
                  <a:pt x="158874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132242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952" y="0"/>
                </a:moveTo>
                <a:lnTo>
                  <a:pt x="12355" y="4177"/>
                </a:lnTo>
                <a:lnTo>
                  <a:pt x="0" y="59307"/>
                </a:lnTo>
                <a:lnTo>
                  <a:pt x="4188" y="65893"/>
                </a:lnTo>
                <a:lnTo>
                  <a:pt x="17475" y="68856"/>
                </a:lnTo>
                <a:lnTo>
                  <a:pt x="24072" y="64678"/>
                </a:lnTo>
                <a:lnTo>
                  <a:pt x="36417" y="9549"/>
                </a:lnTo>
                <a:lnTo>
                  <a:pt x="32239" y="2973"/>
                </a:lnTo>
                <a:lnTo>
                  <a:pt x="1895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197894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952" y="0"/>
                </a:moveTo>
                <a:lnTo>
                  <a:pt x="12355" y="4177"/>
                </a:lnTo>
                <a:lnTo>
                  <a:pt x="0" y="59328"/>
                </a:lnTo>
                <a:lnTo>
                  <a:pt x="4177" y="65914"/>
                </a:lnTo>
                <a:lnTo>
                  <a:pt x="17475" y="68877"/>
                </a:lnTo>
                <a:lnTo>
                  <a:pt x="24062" y="64699"/>
                </a:lnTo>
                <a:lnTo>
                  <a:pt x="36417" y="9549"/>
                </a:lnTo>
                <a:lnTo>
                  <a:pt x="32239" y="2963"/>
                </a:lnTo>
                <a:lnTo>
                  <a:pt x="1895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 txBox="1"/>
          <p:nvPr/>
        </p:nvSpPr>
        <p:spPr>
          <a:xfrm rot="8340000">
            <a:off x="6332342" y="53274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9000000">
            <a:off x="6285214" y="53584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9540000">
            <a:off x="6253249" y="537441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9960000">
            <a:off x="6221887" y="53843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10380000">
            <a:off x="6190213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10860000">
            <a:off x="6153173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11460000">
            <a:off x="6110611" y="53872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11820000">
            <a:off x="6081688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2540000">
            <a:off x="6028997" y="536007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3080000">
            <a:off x="5993582" y="533740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3620000">
            <a:off x="5962140" y="53093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4160000">
            <a:off x="5937587" y="5277914"/>
            <a:ext cx="53975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4700000">
            <a:off x="5916513" y="523872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5360000">
            <a:off x="5899101" y="519055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5840000">
            <a:off x="5890988" y="51543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6320000">
            <a:off x="5891753" y="51182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6980000">
            <a:off x="5897697" y="50694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7400000">
            <a:off x="5905619" y="503636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7880000">
            <a:off x="5921014" y="500308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8360000">
            <a:off x="5939005" y="49722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8840000">
            <a:off x="5962624" y="49443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9260000">
            <a:off x="5987417" y="4921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9920000">
            <a:off x="6030018" y="48910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20400000">
            <a:off x="6066588" y="487590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21120000">
            <a:off x="6115439" y="4862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21540000">
            <a:off x="6150439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300000">
            <a:off x="6184211" y="486091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780000">
            <a:off x="6217061" y="48665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200000">
            <a:off x="6253056" y="487711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680000">
            <a:off x="6283531" y="489089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980000">
            <a:off x="6309269" y="490475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2400000">
            <a:off x="6328736" y="49225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880000">
            <a:off x="6356190" y="49506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3600000">
            <a:off x="6389743" y="49948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4080000">
            <a:off x="6404396" y="502680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4500000">
            <a:off x="6416204" y="506099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4980000">
            <a:off x="6420853" y="509761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5520000">
            <a:off x="6422457" y="51375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6000000">
            <a:off x="6418042" y="517655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6480000">
            <a:off x="6410245" y="52116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6840000">
            <a:off x="6403201" y="52363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7260000">
            <a:off x="6384329" y="52633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7740000">
            <a:off x="6360189" y="529650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720000">
            <a:off x="6561182" y="5445457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720000">
            <a:off x="5446517" y="4834841"/>
            <a:ext cx="31654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5293168" y="4532134"/>
            <a:ext cx="291465" cy="193675"/>
          </a:xfrm>
          <a:custGeom>
            <a:avLst/>
            <a:gdLst/>
            <a:ahLst/>
            <a:cxnLst/>
            <a:rect l="l" t="t" r="r" b="b"/>
            <a:pathLst>
              <a:path w="291464" h="193675">
                <a:moveTo>
                  <a:pt x="4743" y="165827"/>
                </a:moveTo>
                <a:lnTo>
                  <a:pt x="0" y="186989"/>
                </a:lnTo>
                <a:lnTo>
                  <a:pt x="49712" y="193148"/>
                </a:lnTo>
                <a:lnTo>
                  <a:pt x="97795" y="189682"/>
                </a:lnTo>
                <a:lnTo>
                  <a:pt x="143164" y="177268"/>
                </a:lnTo>
                <a:lnTo>
                  <a:pt x="154867" y="171445"/>
                </a:lnTo>
                <a:lnTo>
                  <a:pt x="50035" y="171445"/>
                </a:lnTo>
                <a:lnTo>
                  <a:pt x="4743" y="165827"/>
                </a:lnTo>
                <a:close/>
              </a:path>
              <a:path w="291464" h="193675">
                <a:moveTo>
                  <a:pt x="270127" y="0"/>
                </a:moveTo>
                <a:lnTo>
                  <a:pt x="255994" y="42753"/>
                </a:lnTo>
                <a:lnTo>
                  <a:pt x="234443" y="80449"/>
                </a:lnTo>
                <a:lnTo>
                  <a:pt x="206464" y="112469"/>
                </a:lnTo>
                <a:lnTo>
                  <a:pt x="173045" y="138196"/>
                </a:lnTo>
                <a:lnTo>
                  <a:pt x="135175" y="157012"/>
                </a:lnTo>
                <a:lnTo>
                  <a:pt x="93842" y="168301"/>
                </a:lnTo>
                <a:lnTo>
                  <a:pt x="50035" y="171445"/>
                </a:lnTo>
                <a:lnTo>
                  <a:pt x="154867" y="171445"/>
                </a:lnTo>
                <a:lnTo>
                  <a:pt x="221419" y="128312"/>
                </a:lnTo>
                <a:lnTo>
                  <a:pt x="252135" y="93126"/>
                </a:lnTo>
                <a:lnTo>
                  <a:pt x="275797" y="51707"/>
                </a:lnTo>
                <a:lnTo>
                  <a:pt x="291320" y="4732"/>
                </a:lnTo>
                <a:lnTo>
                  <a:pt x="2701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802913" y="5582382"/>
            <a:ext cx="291465" cy="193675"/>
          </a:xfrm>
          <a:custGeom>
            <a:avLst/>
            <a:gdLst/>
            <a:ahLst/>
            <a:cxnLst/>
            <a:rect l="l" t="t" r="r" b="b"/>
            <a:pathLst>
              <a:path w="291465" h="193675">
                <a:moveTo>
                  <a:pt x="241611" y="0"/>
                </a:moveTo>
                <a:lnTo>
                  <a:pt x="193530" y="3466"/>
                </a:lnTo>
                <a:lnTo>
                  <a:pt x="148163" y="15880"/>
                </a:lnTo>
                <a:lnTo>
                  <a:pt x="106594" y="36563"/>
                </a:lnTo>
                <a:lnTo>
                  <a:pt x="69909" y="64836"/>
                </a:lnTo>
                <a:lnTo>
                  <a:pt x="39191" y="100022"/>
                </a:lnTo>
                <a:lnTo>
                  <a:pt x="15526" y="141441"/>
                </a:lnTo>
                <a:lnTo>
                  <a:pt x="0" y="188415"/>
                </a:lnTo>
                <a:lnTo>
                  <a:pt x="21193" y="193148"/>
                </a:lnTo>
                <a:lnTo>
                  <a:pt x="35329" y="150394"/>
                </a:lnTo>
                <a:lnTo>
                  <a:pt x="56881" y="112699"/>
                </a:lnTo>
                <a:lnTo>
                  <a:pt x="84861" y="80679"/>
                </a:lnTo>
                <a:lnTo>
                  <a:pt x="118280" y="54953"/>
                </a:lnTo>
                <a:lnTo>
                  <a:pt x="156150" y="36138"/>
                </a:lnTo>
                <a:lnTo>
                  <a:pt x="197484" y="24851"/>
                </a:lnTo>
                <a:lnTo>
                  <a:pt x="241292" y="21709"/>
                </a:lnTo>
                <a:lnTo>
                  <a:pt x="287844" y="21709"/>
                </a:lnTo>
                <a:lnTo>
                  <a:pt x="291320" y="6159"/>
                </a:lnTo>
                <a:lnTo>
                  <a:pt x="241611" y="0"/>
                </a:lnTo>
                <a:close/>
              </a:path>
              <a:path w="291465" h="193675">
                <a:moveTo>
                  <a:pt x="287844" y="21709"/>
                </a:moveTo>
                <a:lnTo>
                  <a:pt x="241292" y="21709"/>
                </a:lnTo>
                <a:lnTo>
                  <a:pt x="286588" y="27331"/>
                </a:lnTo>
                <a:lnTo>
                  <a:pt x="287844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7003591" y="4853747"/>
            <a:ext cx="193675" cy="291465"/>
          </a:xfrm>
          <a:custGeom>
            <a:avLst/>
            <a:gdLst/>
            <a:ahLst/>
            <a:cxnLst/>
            <a:rect l="l" t="t" r="r" b="b"/>
            <a:pathLst>
              <a:path w="193675" h="291464">
                <a:moveTo>
                  <a:pt x="6173" y="0"/>
                </a:moveTo>
                <a:lnTo>
                  <a:pt x="0" y="49631"/>
                </a:lnTo>
                <a:lnTo>
                  <a:pt x="3469" y="97635"/>
                </a:lnTo>
                <a:lnTo>
                  <a:pt x="15901" y="142929"/>
                </a:lnTo>
                <a:lnTo>
                  <a:pt x="36618" y="184431"/>
                </a:lnTo>
                <a:lnTo>
                  <a:pt x="64938" y="221057"/>
                </a:lnTo>
                <a:lnTo>
                  <a:pt x="100182" y="251724"/>
                </a:lnTo>
                <a:lnTo>
                  <a:pt x="141670" y="275349"/>
                </a:lnTo>
                <a:lnTo>
                  <a:pt x="188723" y="290849"/>
                </a:lnTo>
                <a:lnTo>
                  <a:pt x="193466" y="269688"/>
                </a:lnTo>
                <a:lnTo>
                  <a:pt x="150641" y="255577"/>
                </a:lnTo>
                <a:lnTo>
                  <a:pt x="112883" y="234062"/>
                </a:lnTo>
                <a:lnTo>
                  <a:pt x="80810" y="206129"/>
                </a:lnTo>
                <a:lnTo>
                  <a:pt x="55040" y="172765"/>
                </a:lnTo>
                <a:lnTo>
                  <a:pt x="36192" y="134957"/>
                </a:lnTo>
                <a:lnTo>
                  <a:pt x="24885" y="93691"/>
                </a:lnTo>
                <a:lnTo>
                  <a:pt x="21737" y="49954"/>
                </a:lnTo>
                <a:lnTo>
                  <a:pt x="27367" y="4732"/>
                </a:lnTo>
                <a:lnTo>
                  <a:pt x="61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156984" y="5187004"/>
            <a:ext cx="176530" cy="238125"/>
          </a:xfrm>
          <a:custGeom>
            <a:avLst/>
            <a:gdLst/>
            <a:ahLst/>
            <a:cxnLst/>
            <a:rect l="l" t="t" r="r" b="b"/>
            <a:pathLst>
              <a:path w="176529" h="238125">
                <a:moveTo>
                  <a:pt x="44532" y="0"/>
                </a:moveTo>
                <a:lnTo>
                  <a:pt x="0" y="198747"/>
                </a:lnTo>
                <a:lnTo>
                  <a:pt x="176235" y="238107"/>
                </a:lnTo>
                <a:lnTo>
                  <a:pt x="131849" y="103975"/>
                </a:lnTo>
                <a:lnTo>
                  <a:pt x="128590" y="91419"/>
                </a:lnTo>
                <a:lnTo>
                  <a:pt x="128000" y="78827"/>
                </a:lnTo>
                <a:lnTo>
                  <a:pt x="131562" y="66663"/>
                </a:lnTo>
                <a:lnTo>
                  <a:pt x="140760" y="55390"/>
                </a:lnTo>
                <a:lnTo>
                  <a:pt x="120133" y="37411"/>
                </a:lnTo>
                <a:lnTo>
                  <a:pt x="97110" y="22013"/>
                </a:lnTo>
                <a:lnTo>
                  <a:pt x="71855" y="9457"/>
                </a:lnTo>
                <a:lnTo>
                  <a:pt x="4453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145539" y="5184795"/>
            <a:ext cx="193675" cy="257175"/>
          </a:xfrm>
          <a:custGeom>
            <a:avLst/>
            <a:gdLst/>
            <a:ahLst/>
            <a:cxnLst/>
            <a:rect l="l" t="t" r="r" b="b"/>
            <a:pathLst>
              <a:path w="193675" h="257175">
                <a:moveTo>
                  <a:pt x="47286" y="0"/>
                </a:moveTo>
                <a:lnTo>
                  <a:pt x="46783" y="879"/>
                </a:lnTo>
                <a:lnTo>
                  <a:pt x="46396" y="1842"/>
                </a:lnTo>
                <a:lnTo>
                  <a:pt x="0" y="208956"/>
                </a:lnTo>
                <a:lnTo>
                  <a:pt x="3560" y="214569"/>
                </a:lnTo>
                <a:lnTo>
                  <a:pt x="193166" y="256903"/>
                </a:lnTo>
                <a:lnTo>
                  <a:pt x="187680" y="240317"/>
                </a:lnTo>
                <a:lnTo>
                  <a:pt x="11444" y="200957"/>
                </a:lnTo>
                <a:lnTo>
                  <a:pt x="55977" y="2209"/>
                </a:lnTo>
                <a:lnTo>
                  <a:pt x="53108" y="1424"/>
                </a:lnTo>
                <a:lnTo>
                  <a:pt x="50218" y="680"/>
                </a:lnTo>
                <a:lnTo>
                  <a:pt x="4728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192826" y="5179486"/>
            <a:ext cx="115570" cy="63500"/>
          </a:xfrm>
          <a:custGeom>
            <a:avLst/>
            <a:gdLst/>
            <a:ahLst/>
            <a:cxnLst/>
            <a:rect l="l" t="t" r="r" b="b"/>
            <a:pathLst>
              <a:path w="115570" h="63500">
                <a:moveTo>
                  <a:pt x="5340" y="0"/>
                </a:moveTo>
                <a:lnTo>
                  <a:pt x="1842" y="2052"/>
                </a:lnTo>
                <a:lnTo>
                  <a:pt x="0" y="5308"/>
                </a:lnTo>
                <a:lnTo>
                  <a:pt x="2931" y="5989"/>
                </a:lnTo>
                <a:lnTo>
                  <a:pt x="5821" y="6732"/>
                </a:lnTo>
                <a:lnTo>
                  <a:pt x="61269" y="29531"/>
                </a:lnTo>
                <a:lnTo>
                  <a:pt x="104918" y="62909"/>
                </a:lnTo>
                <a:lnTo>
                  <a:pt x="107703" y="60532"/>
                </a:lnTo>
                <a:lnTo>
                  <a:pt x="111022" y="58249"/>
                </a:lnTo>
                <a:lnTo>
                  <a:pt x="114959" y="56092"/>
                </a:lnTo>
                <a:lnTo>
                  <a:pt x="92787" y="37273"/>
                </a:lnTo>
                <a:lnTo>
                  <a:pt x="67994" y="21461"/>
                </a:lnTo>
                <a:lnTo>
                  <a:pt x="40798" y="9004"/>
                </a:lnTo>
                <a:lnTo>
                  <a:pt x="11423" y="251"/>
                </a:lnTo>
                <a:lnTo>
                  <a:pt x="10659" y="83"/>
                </a:lnTo>
                <a:lnTo>
                  <a:pt x="534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09365" y="4163385"/>
            <a:ext cx="2224405" cy="2115820"/>
          </a:xfrm>
          <a:custGeom>
            <a:avLst/>
            <a:gdLst/>
            <a:ahLst/>
            <a:cxnLst/>
            <a:rect l="l" t="t" r="r" b="b"/>
            <a:pathLst>
              <a:path w="2224404" h="2115820">
                <a:moveTo>
                  <a:pt x="674887" y="0"/>
                </a:moveTo>
                <a:lnTo>
                  <a:pt x="9833" y="761438"/>
                </a:lnTo>
                <a:lnTo>
                  <a:pt x="0" y="786464"/>
                </a:lnTo>
                <a:lnTo>
                  <a:pt x="5785" y="801584"/>
                </a:lnTo>
                <a:lnTo>
                  <a:pt x="21822" y="819091"/>
                </a:lnTo>
                <a:lnTo>
                  <a:pt x="1511044" y="2099220"/>
                </a:lnTo>
                <a:lnTo>
                  <a:pt x="1530637" y="2112341"/>
                </a:lnTo>
                <a:lnTo>
                  <a:pt x="1546201" y="2115571"/>
                </a:lnTo>
                <a:lnTo>
                  <a:pt x="1558712" y="2111272"/>
                </a:lnTo>
                <a:lnTo>
                  <a:pt x="1569147" y="2101806"/>
                </a:lnTo>
                <a:lnTo>
                  <a:pt x="2212813" y="1355473"/>
                </a:lnTo>
                <a:lnTo>
                  <a:pt x="2220945" y="1344027"/>
                </a:lnTo>
                <a:lnTo>
                  <a:pt x="2224014" y="1331612"/>
                </a:lnTo>
                <a:lnTo>
                  <a:pt x="2219171" y="1317300"/>
                </a:lnTo>
                <a:lnTo>
                  <a:pt x="2203567" y="1300165"/>
                </a:lnTo>
                <a:lnTo>
                  <a:pt x="708503" y="15021"/>
                </a:lnTo>
                <a:lnTo>
                  <a:pt x="689388" y="2315"/>
                </a:lnTo>
                <a:lnTo>
                  <a:pt x="67488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297516" y="4151374"/>
            <a:ext cx="2248535" cy="2139950"/>
          </a:xfrm>
          <a:custGeom>
            <a:avLst/>
            <a:gdLst/>
            <a:ahLst/>
            <a:cxnLst/>
            <a:rect l="l" t="t" r="r" b="b"/>
            <a:pathLst>
              <a:path w="2248534" h="2139950">
                <a:moveTo>
                  <a:pt x="684528" y="0"/>
                </a:moveTo>
                <a:lnTo>
                  <a:pt x="12342" y="765407"/>
                </a:lnTo>
                <a:lnTo>
                  <a:pt x="0" y="802428"/>
                </a:lnTo>
                <a:lnTo>
                  <a:pt x="8069" y="821339"/>
                </a:lnTo>
                <a:lnTo>
                  <a:pt x="25619" y="840431"/>
                </a:lnTo>
                <a:lnTo>
                  <a:pt x="1514851" y="2120549"/>
                </a:lnTo>
                <a:lnTo>
                  <a:pt x="1536153" y="2134946"/>
                </a:lnTo>
                <a:lnTo>
                  <a:pt x="1555747" y="2139959"/>
                </a:lnTo>
                <a:lnTo>
                  <a:pt x="1573763" y="2135592"/>
                </a:lnTo>
                <a:lnTo>
                  <a:pt x="1590336" y="2121847"/>
                </a:lnTo>
                <a:lnTo>
                  <a:pt x="1596124" y="2115135"/>
                </a:lnTo>
                <a:lnTo>
                  <a:pt x="1558072" y="2115135"/>
                </a:lnTo>
                <a:lnTo>
                  <a:pt x="1546961" y="2112859"/>
                </a:lnTo>
                <a:lnTo>
                  <a:pt x="1530945" y="2101900"/>
                </a:lnTo>
                <a:lnTo>
                  <a:pt x="41713" y="821772"/>
                </a:lnTo>
                <a:lnTo>
                  <a:pt x="28070" y="807129"/>
                </a:lnTo>
                <a:lnTo>
                  <a:pt x="24011" y="796195"/>
                </a:lnTo>
                <a:lnTo>
                  <a:pt x="26130" y="787977"/>
                </a:lnTo>
                <a:lnTo>
                  <a:pt x="31022" y="781480"/>
                </a:lnTo>
                <a:lnTo>
                  <a:pt x="674699" y="35136"/>
                </a:lnTo>
                <a:lnTo>
                  <a:pt x="681640" y="27784"/>
                </a:lnTo>
                <a:lnTo>
                  <a:pt x="688897" y="24271"/>
                </a:lnTo>
                <a:lnTo>
                  <a:pt x="736036" y="24271"/>
                </a:lnTo>
                <a:lnTo>
                  <a:pt x="728394" y="17702"/>
                </a:lnTo>
                <a:lnTo>
                  <a:pt x="704073" y="2309"/>
                </a:lnTo>
                <a:lnTo>
                  <a:pt x="684528" y="0"/>
                </a:lnTo>
                <a:close/>
              </a:path>
              <a:path w="2248534" h="2139950">
                <a:moveTo>
                  <a:pt x="736036" y="24271"/>
                </a:moveTo>
                <a:lnTo>
                  <a:pt x="688897" y="24271"/>
                </a:lnTo>
                <a:lnTo>
                  <a:pt x="698456" y="26497"/>
                </a:lnTo>
                <a:lnTo>
                  <a:pt x="712300" y="36361"/>
                </a:lnTo>
                <a:lnTo>
                  <a:pt x="2207375" y="1321505"/>
                </a:lnTo>
                <a:lnTo>
                  <a:pt x="2219725" y="1334443"/>
                </a:lnTo>
                <a:lnTo>
                  <a:pt x="2223457" y="1344114"/>
                </a:lnTo>
                <a:lnTo>
                  <a:pt x="2221132" y="1351967"/>
                </a:lnTo>
                <a:lnTo>
                  <a:pt x="2215312" y="1359452"/>
                </a:lnTo>
                <a:lnTo>
                  <a:pt x="1571645" y="2105785"/>
                </a:lnTo>
                <a:lnTo>
                  <a:pt x="1565795" y="2111766"/>
                </a:lnTo>
                <a:lnTo>
                  <a:pt x="1558072" y="2115135"/>
                </a:lnTo>
                <a:lnTo>
                  <a:pt x="1596124" y="2115135"/>
                </a:lnTo>
                <a:lnTo>
                  <a:pt x="2234002" y="1375514"/>
                </a:lnTo>
                <a:lnTo>
                  <a:pt x="2243784" y="1361490"/>
                </a:lnTo>
                <a:lnTo>
                  <a:pt x="2248206" y="1344815"/>
                </a:lnTo>
                <a:lnTo>
                  <a:pt x="2242890" y="1325322"/>
                </a:lnTo>
                <a:lnTo>
                  <a:pt x="2223458" y="1302846"/>
                </a:lnTo>
                <a:lnTo>
                  <a:pt x="736036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77522" y="4233148"/>
            <a:ext cx="2089150" cy="1979930"/>
          </a:xfrm>
          <a:custGeom>
            <a:avLst/>
            <a:gdLst/>
            <a:ahLst/>
            <a:cxnLst/>
            <a:rect l="l" t="t" r="r" b="b"/>
            <a:pathLst>
              <a:path w="2089150" h="1979929">
                <a:moveTo>
                  <a:pt x="613468" y="0"/>
                </a:moveTo>
                <a:lnTo>
                  <a:pt x="0" y="711318"/>
                </a:lnTo>
                <a:lnTo>
                  <a:pt x="1475609" y="1979730"/>
                </a:lnTo>
                <a:lnTo>
                  <a:pt x="2089067" y="1268411"/>
                </a:lnTo>
                <a:lnTo>
                  <a:pt x="6134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60129" y="4215788"/>
            <a:ext cx="2124075" cy="2014855"/>
          </a:xfrm>
          <a:custGeom>
            <a:avLst/>
            <a:gdLst/>
            <a:ahLst/>
            <a:cxnLst/>
            <a:rect l="l" t="t" r="r" b="b"/>
            <a:pathLst>
              <a:path w="2124075" h="2014854">
                <a:moveTo>
                  <a:pt x="629561" y="0"/>
                </a:moveTo>
                <a:lnTo>
                  <a:pt x="0" y="729977"/>
                </a:lnTo>
                <a:lnTo>
                  <a:pt x="1494289" y="2014451"/>
                </a:lnTo>
                <a:lnTo>
                  <a:pt x="1524234" y="1979730"/>
                </a:lnTo>
                <a:lnTo>
                  <a:pt x="1491692" y="1979730"/>
                </a:lnTo>
                <a:lnTo>
                  <a:pt x="34784" y="727380"/>
                </a:lnTo>
                <a:lnTo>
                  <a:pt x="632158" y="34721"/>
                </a:lnTo>
                <a:lnTo>
                  <a:pt x="669955" y="34721"/>
                </a:lnTo>
                <a:lnTo>
                  <a:pt x="629561" y="0"/>
                </a:lnTo>
                <a:close/>
              </a:path>
              <a:path w="2124075" h="2014854">
                <a:moveTo>
                  <a:pt x="669955" y="34721"/>
                </a:moveTo>
                <a:lnTo>
                  <a:pt x="632158" y="34721"/>
                </a:lnTo>
                <a:lnTo>
                  <a:pt x="2089077" y="1287070"/>
                </a:lnTo>
                <a:lnTo>
                  <a:pt x="1491692" y="1979730"/>
                </a:lnTo>
                <a:lnTo>
                  <a:pt x="1524234" y="1979730"/>
                </a:lnTo>
                <a:lnTo>
                  <a:pt x="2123851" y="1284473"/>
                </a:lnTo>
                <a:lnTo>
                  <a:pt x="669955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519486" y="4764702"/>
            <a:ext cx="98425" cy="342900"/>
          </a:xfrm>
          <a:custGeom>
            <a:avLst/>
            <a:gdLst/>
            <a:ahLst/>
            <a:cxnLst/>
            <a:rect l="l" t="t" r="r" b="b"/>
            <a:pathLst>
              <a:path w="98425" h="342900">
                <a:moveTo>
                  <a:pt x="14167" y="0"/>
                </a:moveTo>
                <a:lnTo>
                  <a:pt x="0" y="16428"/>
                </a:lnTo>
                <a:lnTo>
                  <a:pt x="31105" y="49025"/>
                </a:lnTo>
                <a:lnTo>
                  <a:pt x="54247" y="85768"/>
                </a:lnTo>
                <a:lnTo>
                  <a:pt x="69346" y="125496"/>
                </a:lnTo>
                <a:lnTo>
                  <a:pt x="76322" y="167048"/>
                </a:lnTo>
                <a:lnTo>
                  <a:pt x="75095" y="209262"/>
                </a:lnTo>
                <a:lnTo>
                  <a:pt x="65586" y="250976"/>
                </a:lnTo>
                <a:lnTo>
                  <a:pt x="47715" y="291030"/>
                </a:lnTo>
                <a:lnTo>
                  <a:pt x="21402" y="328262"/>
                </a:lnTo>
                <a:lnTo>
                  <a:pt x="37852" y="342408"/>
                </a:lnTo>
                <a:lnTo>
                  <a:pt x="66730" y="301542"/>
                </a:lnTo>
                <a:lnTo>
                  <a:pt x="86335" y="257574"/>
                </a:lnTo>
                <a:lnTo>
                  <a:pt x="96755" y="211777"/>
                </a:lnTo>
                <a:lnTo>
                  <a:pt x="98078" y="165428"/>
                </a:lnTo>
                <a:lnTo>
                  <a:pt x="90392" y="119800"/>
                </a:lnTo>
                <a:lnTo>
                  <a:pt x="73786" y="76169"/>
                </a:lnTo>
                <a:lnTo>
                  <a:pt x="48348" y="35811"/>
                </a:lnTo>
                <a:lnTo>
                  <a:pt x="1416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840409" y="5439017"/>
            <a:ext cx="193675" cy="168275"/>
          </a:xfrm>
          <a:custGeom>
            <a:avLst/>
            <a:gdLst/>
            <a:ahLst/>
            <a:cxnLst/>
            <a:rect l="l" t="t" r="r" b="b"/>
            <a:pathLst>
              <a:path w="193675" h="168275">
                <a:moveTo>
                  <a:pt x="6931" y="0"/>
                </a:moveTo>
                <a:lnTo>
                  <a:pt x="243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99" y="52969"/>
                </a:lnTo>
                <a:lnTo>
                  <a:pt x="43683" y="94518"/>
                </a:lnTo>
                <a:lnTo>
                  <a:pt x="80480" y="128848"/>
                </a:lnTo>
                <a:lnTo>
                  <a:pt x="124352" y="153157"/>
                </a:lnTo>
                <a:lnTo>
                  <a:pt x="171128" y="165841"/>
                </a:lnTo>
                <a:lnTo>
                  <a:pt x="190842" y="167774"/>
                </a:lnTo>
                <a:lnTo>
                  <a:pt x="193198" y="164958"/>
                </a:lnTo>
                <a:lnTo>
                  <a:pt x="193512" y="160382"/>
                </a:lnTo>
                <a:lnTo>
                  <a:pt x="192748" y="158550"/>
                </a:lnTo>
                <a:lnTo>
                  <a:pt x="190611" y="156717"/>
                </a:lnTo>
                <a:lnTo>
                  <a:pt x="189732" y="156277"/>
                </a:lnTo>
                <a:lnTo>
                  <a:pt x="188811" y="156079"/>
                </a:lnTo>
                <a:lnTo>
                  <a:pt x="160070" y="147962"/>
                </a:lnTo>
                <a:lnTo>
                  <a:pt x="105950" y="120779"/>
                </a:lnTo>
                <a:lnTo>
                  <a:pt x="59160" y="80562"/>
                </a:lnTo>
                <a:lnTo>
                  <a:pt x="24197" y="31171"/>
                </a:lnTo>
                <a:lnTo>
                  <a:pt x="11559" y="3120"/>
                </a:lnTo>
                <a:lnTo>
                  <a:pt x="10994" y="2314"/>
                </a:lnTo>
                <a:lnTo>
                  <a:pt x="8858" y="481"/>
                </a:lnTo>
                <a:lnTo>
                  <a:pt x="693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807572" y="5506439"/>
            <a:ext cx="161290" cy="220345"/>
          </a:xfrm>
          <a:custGeom>
            <a:avLst/>
            <a:gdLst/>
            <a:ahLst/>
            <a:cxnLst/>
            <a:rect l="l" t="t" r="r" b="b"/>
            <a:pathLst>
              <a:path w="161290" h="220345">
                <a:moveTo>
                  <a:pt x="31255" y="0"/>
                </a:moveTo>
                <a:lnTo>
                  <a:pt x="14728" y="35773"/>
                </a:lnTo>
                <a:lnTo>
                  <a:pt x="11749" y="63286"/>
                </a:lnTo>
                <a:lnTo>
                  <a:pt x="11757" y="77337"/>
                </a:lnTo>
                <a:lnTo>
                  <a:pt x="12345" y="91499"/>
                </a:lnTo>
                <a:lnTo>
                  <a:pt x="13242" y="106113"/>
                </a:lnTo>
                <a:lnTo>
                  <a:pt x="14418" y="127869"/>
                </a:lnTo>
                <a:lnTo>
                  <a:pt x="10400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658" y="219899"/>
                </a:lnTo>
                <a:lnTo>
                  <a:pt x="25925" y="220296"/>
                </a:lnTo>
                <a:lnTo>
                  <a:pt x="28470" y="220035"/>
                </a:lnTo>
                <a:lnTo>
                  <a:pt x="48050" y="179384"/>
                </a:lnTo>
                <a:lnTo>
                  <a:pt x="51841" y="146466"/>
                </a:lnTo>
                <a:lnTo>
                  <a:pt x="53506" y="145335"/>
                </a:lnTo>
                <a:lnTo>
                  <a:pt x="101040" y="140038"/>
                </a:lnTo>
                <a:lnTo>
                  <a:pt x="139633" y="127869"/>
                </a:lnTo>
                <a:lnTo>
                  <a:pt x="160790" y="111368"/>
                </a:lnTo>
                <a:lnTo>
                  <a:pt x="160246" y="108802"/>
                </a:lnTo>
                <a:lnTo>
                  <a:pt x="159720" y="107933"/>
                </a:lnTo>
                <a:lnTo>
                  <a:pt x="53192" y="107933"/>
                </a:lnTo>
                <a:lnTo>
                  <a:pt x="50658" y="105766"/>
                </a:lnTo>
                <a:lnTo>
                  <a:pt x="50469" y="104426"/>
                </a:lnTo>
                <a:lnTo>
                  <a:pt x="50375" y="103389"/>
                </a:lnTo>
                <a:lnTo>
                  <a:pt x="49255" y="84214"/>
                </a:lnTo>
                <a:lnTo>
                  <a:pt x="48960" y="65966"/>
                </a:lnTo>
                <a:lnTo>
                  <a:pt x="50297" y="49108"/>
                </a:lnTo>
                <a:lnTo>
                  <a:pt x="54071" y="34103"/>
                </a:lnTo>
                <a:lnTo>
                  <a:pt x="54699" y="32407"/>
                </a:lnTo>
                <a:lnTo>
                  <a:pt x="54459" y="30323"/>
                </a:lnTo>
                <a:lnTo>
                  <a:pt x="36417" y="2031"/>
                </a:lnTo>
                <a:lnTo>
                  <a:pt x="36061" y="1581"/>
                </a:lnTo>
                <a:lnTo>
                  <a:pt x="34868" y="554"/>
                </a:lnTo>
                <a:lnTo>
                  <a:pt x="33915" y="157"/>
                </a:lnTo>
                <a:lnTo>
                  <a:pt x="31255" y="0"/>
                </a:lnTo>
                <a:close/>
              </a:path>
              <a:path w="161290" h="220345">
                <a:moveTo>
                  <a:pt x="127378" y="92929"/>
                </a:moveTo>
                <a:lnTo>
                  <a:pt x="125294" y="93002"/>
                </a:lnTo>
                <a:lnTo>
                  <a:pt x="123692" y="93871"/>
                </a:lnTo>
                <a:lnTo>
                  <a:pt x="109387" y="99835"/>
                </a:lnTo>
                <a:lnTo>
                  <a:pt x="92875" y="103677"/>
                </a:lnTo>
                <a:lnTo>
                  <a:pt x="74743" y="106113"/>
                </a:lnTo>
                <a:lnTo>
                  <a:pt x="55579" y="107860"/>
                </a:lnTo>
                <a:lnTo>
                  <a:pt x="53192" y="107933"/>
                </a:lnTo>
                <a:lnTo>
                  <a:pt x="159720" y="107933"/>
                </a:lnTo>
                <a:lnTo>
                  <a:pt x="158518" y="106886"/>
                </a:lnTo>
                <a:lnTo>
                  <a:pt x="158016" y="106593"/>
                </a:lnTo>
                <a:lnTo>
                  <a:pt x="149948" y="103515"/>
                </a:lnTo>
                <a:lnTo>
                  <a:pt x="142673" y="100411"/>
                </a:lnTo>
                <a:lnTo>
                  <a:pt x="135708" y="97160"/>
                </a:lnTo>
                <a:lnTo>
                  <a:pt x="129116" y="93840"/>
                </a:lnTo>
                <a:lnTo>
                  <a:pt x="127378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750852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5" h="55245">
                <a:moveTo>
                  <a:pt x="52783" y="0"/>
                </a:moveTo>
                <a:lnTo>
                  <a:pt x="11030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5025" y="54804"/>
                </a:lnTo>
                <a:lnTo>
                  <a:pt x="27821" y="54689"/>
                </a:lnTo>
                <a:lnTo>
                  <a:pt x="29548" y="52972"/>
                </a:lnTo>
                <a:lnTo>
                  <a:pt x="34257" y="48788"/>
                </a:lnTo>
                <a:lnTo>
                  <a:pt x="39564" y="45065"/>
                </a:lnTo>
                <a:lnTo>
                  <a:pt x="45507" y="41779"/>
                </a:lnTo>
                <a:lnTo>
                  <a:pt x="52124" y="38909"/>
                </a:lnTo>
                <a:lnTo>
                  <a:pt x="55338" y="37684"/>
                </a:lnTo>
                <a:lnTo>
                  <a:pt x="56228" y="34700"/>
                </a:lnTo>
                <a:lnTo>
                  <a:pt x="56330" y="32690"/>
                </a:lnTo>
                <a:lnTo>
                  <a:pt x="56504" y="27957"/>
                </a:lnTo>
                <a:lnTo>
                  <a:pt x="56514" y="19241"/>
                </a:lnTo>
                <a:lnTo>
                  <a:pt x="56363" y="13181"/>
                </a:lnTo>
                <a:lnTo>
                  <a:pt x="55924" y="3654"/>
                </a:lnTo>
                <a:lnTo>
                  <a:pt x="55642" y="2460"/>
                </a:lnTo>
                <a:lnTo>
                  <a:pt x="52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873070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45" y="0"/>
                </a:moveTo>
                <a:lnTo>
                  <a:pt x="0" y="22617"/>
                </a:lnTo>
                <a:lnTo>
                  <a:pt x="148" y="31054"/>
                </a:lnTo>
                <a:lnTo>
                  <a:pt x="3578" y="36951"/>
                </a:lnTo>
                <a:lnTo>
                  <a:pt x="5139" y="36867"/>
                </a:lnTo>
                <a:lnTo>
                  <a:pt x="36562" y="26323"/>
                </a:lnTo>
                <a:lnTo>
                  <a:pt x="36153" y="23601"/>
                </a:lnTo>
                <a:lnTo>
                  <a:pt x="33106" y="20983"/>
                </a:lnTo>
                <a:lnTo>
                  <a:pt x="28845" y="18020"/>
                </a:lnTo>
                <a:lnTo>
                  <a:pt x="15316" y="6387"/>
                </a:lnTo>
                <a:lnTo>
                  <a:pt x="11746" y="2617"/>
                </a:lnTo>
                <a:lnTo>
                  <a:pt x="8709" y="10"/>
                </a:lnTo>
                <a:lnTo>
                  <a:pt x="59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910008" y="4639251"/>
            <a:ext cx="193675" cy="168275"/>
          </a:xfrm>
          <a:custGeom>
            <a:avLst/>
            <a:gdLst/>
            <a:ahLst/>
            <a:cxnLst/>
            <a:rect l="l" t="t" r="r" b="b"/>
            <a:pathLst>
              <a:path w="193675" h="168275">
                <a:moveTo>
                  <a:pt x="6931" y="0"/>
                </a:moveTo>
                <a:lnTo>
                  <a:pt x="2450" y="984"/>
                </a:lnTo>
                <a:lnTo>
                  <a:pt x="0" y="3738"/>
                </a:lnTo>
                <a:lnTo>
                  <a:pt x="701" y="7224"/>
                </a:lnTo>
                <a:lnTo>
                  <a:pt x="16699" y="52974"/>
                </a:lnTo>
                <a:lnTo>
                  <a:pt x="43683" y="94519"/>
                </a:lnTo>
                <a:lnTo>
                  <a:pt x="80480" y="128850"/>
                </a:lnTo>
                <a:lnTo>
                  <a:pt x="124352" y="153157"/>
                </a:lnTo>
                <a:lnTo>
                  <a:pt x="171129" y="165841"/>
                </a:lnTo>
                <a:lnTo>
                  <a:pt x="190842" y="167774"/>
                </a:lnTo>
                <a:lnTo>
                  <a:pt x="193208" y="164958"/>
                </a:lnTo>
                <a:lnTo>
                  <a:pt x="193512" y="160382"/>
                </a:lnTo>
                <a:lnTo>
                  <a:pt x="192748" y="158550"/>
                </a:lnTo>
                <a:lnTo>
                  <a:pt x="190611" y="156717"/>
                </a:lnTo>
                <a:lnTo>
                  <a:pt x="189742" y="156277"/>
                </a:lnTo>
                <a:lnTo>
                  <a:pt x="188811" y="156089"/>
                </a:lnTo>
                <a:lnTo>
                  <a:pt x="160066" y="147967"/>
                </a:lnTo>
                <a:lnTo>
                  <a:pt x="105949" y="120784"/>
                </a:lnTo>
                <a:lnTo>
                  <a:pt x="59161" y="80568"/>
                </a:lnTo>
                <a:lnTo>
                  <a:pt x="24201" y="31175"/>
                </a:lnTo>
                <a:lnTo>
                  <a:pt x="11559" y="3120"/>
                </a:lnTo>
                <a:lnTo>
                  <a:pt x="11004" y="2324"/>
                </a:lnTo>
                <a:lnTo>
                  <a:pt x="8858" y="481"/>
                </a:lnTo>
                <a:lnTo>
                  <a:pt x="693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877171" y="4706684"/>
            <a:ext cx="161290" cy="220345"/>
          </a:xfrm>
          <a:custGeom>
            <a:avLst/>
            <a:gdLst/>
            <a:ahLst/>
            <a:cxnLst/>
            <a:rect l="l" t="t" r="r" b="b"/>
            <a:pathLst>
              <a:path w="161289" h="220345">
                <a:moveTo>
                  <a:pt x="31255" y="0"/>
                </a:moveTo>
                <a:lnTo>
                  <a:pt x="14728" y="35762"/>
                </a:lnTo>
                <a:lnTo>
                  <a:pt x="11750" y="63275"/>
                </a:lnTo>
                <a:lnTo>
                  <a:pt x="11761" y="77327"/>
                </a:lnTo>
                <a:lnTo>
                  <a:pt x="12349" y="91489"/>
                </a:lnTo>
                <a:lnTo>
                  <a:pt x="13242" y="106103"/>
                </a:lnTo>
                <a:lnTo>
                  <a:pt x="14418" y="127858"/>
                </a:lnTo>
                <a:lnTo>
                  <a:pt x="10400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658" y="219888"/>
                </a:lnTo>
                <a:lnTo>
                  <a:pt x="25925" y="220286"/>
                </a:lnTo>
                <a:lnTo>
                  <a:pt x="28470" y="220035"/>
                </a:lnTo>
                <a:lnTo>
                  <a:pt x="48050" y="179378"/>
                </a:lnTo>
                <a:lnTo>
                  <a:pt x="51851" y="146456"/>
                </a:lnTo>
                <a:lnTo>
                  <a:pt x="53506" y="145335"/>
                </a:lnTo>
                <a:lnTo>
                  <a:pt x="101042" y="140027"/>
                </a:lnTo>
                <a:lnTo>
                  <a:pt x="139637" y="127858"/>
                </a:lnTo>
                <a:lnTo>
                  <a:pt x="160790" y="111357"/>
                </a:lnTo>
                <a:lnTo>
                  <a:pt x="160246" y="108792"/>
                </a:lnTo>
                <a:lnTo>
                  <a:pt x="159714" y="107923"/>
                </a:lnTo>
                <a:lnTo>
                  <a:pt x="53192" y="107923"/>
                </a:lnTo>
                <a:lnTo>
                  <a:pt x="50658" y="105755"/>
                </a:lnTo>
                <a:lnTo>
                  <a:pt x="50469" y="104415"/>
                </a:lnTo>
                <a:lnTo>
                  <a:pt x="50375" y="103389"/>
                </a:lnTo>
                <a:lnTo>
                  <a:pt x="49256" y="84210"/>
                </a:lnTo>
                <a:lnTo>
                  <a:pt x="48965" y="65962"/>
                </a:lnTo>
                <a:lnTo>
                  <a:pt x="50306" y="49106"/>
                </a:lnTo>
                <a:lnTo>
                  <a:pt x="54082" y="34103"/>
                </a:lnTo>
                <a:lnTo>
                  <a:pt x="54699" y="32396"/>
                </a:lnTo>
                <a:lnTo>
                  <a:pt x="54459" y="30323"/>
                </a:lnTo>
                <a:lnTo>
                  <a:pt x="36428" y="2020"/>
                </a:lnTo>
                <a:lnTo>
                  <a:pt x="36061" y="1581"/>
                </a:lnTo>
                <a:lnTo>
                  <a:pt x="34868" y="554"/>
                </a:lnTo>
                <a:lnTo>
                  <a:pt x="33915" y="157"/>
                </a:lnTo>
                <a:lnTo>
                  <a:pt x="31255" y="0"/>
                </a:lnTo>
                <a:close/>
              </a:path>
              <a:path w="161289" h="220345">
                <a:moveTo>
                  <a:pt x="127388" y="92929"/>
                </a:moveTo>
                <a:lnTo>
                  <a:pt x="125294" y="92991"/>
                </a:lnTo>
                <a:lnTo>
                  <a:pt x="123703" y="93861"/>
                </a:lnTo>
                <a:lnTo>
                  <a:pt x="109393" y="99825"/>
                </a:lnTo>
                <a:lnTo>
                  <a:pt x="92880" y="103667"/>
                </a:lnTo>
                <a:lnTo>
                  <a:pt x="74747" y="106103"/>
                </a:lnTo>
                <a:lnTo>
                  <a:pt x="55579" y="107850"/>
                </a:lnTo>
                <a:lnTo>
                  <a:pt x="53192" y="107923"/>
                </a:lnTo>
                <a:lnTo>
                  <a:pt x="159714" y="107923"/>
                </a:lnTo>
                <a:lnTo>
                  <a:pt x="158518" y="106876"/>
                </a:lnTo>
                <a:lnTo>
                  <a:pt x="158016" y="106583"/>
                </a:lnTo>
                <a:lnTo>
                  <a:pt x="149953" y="103506"/>
                </a:lnTo>
                <a:lnTo>
                  <a:pt x="142676" y="100405"/>
                </a:lnTo>
                <a:lnTo>
                  <a:pt x="135713" y="97154"/>
                </a:lnTo>
                <a:lnTo>
                  <a:pt x="129126" y="93829"/>
                </a:lnTo>
                <a:lnTo>
                  <a:pt x="127388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820450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783" y="0"/>
                </a:moveTo>
                <a:lnTo>
                  <a:pt x="11030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12" y="33904"/>
                </a:lnTo>
                <a:lnTo>
                  <a:pt x="25025" y="54804"/>
                </a:lnTo>
                <a:lnTo>
                  <a:pt x="27831" y="54689"/>
                </a:lnTo>
                <a:lnTo>
                  <a:pt x="29548" y="52972"/>
                </a:lnTo>
                <a:lnTo>
                  <a:pt x="34257" y="48793"/>
                </a:lnTo>
                <a:lnTo>
                  <a:pt x="39564" y="45069"/>
                </a:lnTo>
                <a:lnTo>
                  <a:pt x="45507" y="41781"/>
                </a:lnTo>
                <a:lnTo>
                  <a:pt x="52124" y="38909"/>
                </a:lnTo>
                <a:lnTo>
                  <a:pt x="55338" y="37684"/>
                </a:lnTo>
                <a:lnTo>
                  <a:pt x="56228" y="34700"/>
                </a:lnTo>
                <a:lnTo>
                  <a:pt x="56329" y="32700"/>
                </a:lnTo>
                <a:lnTo>
                  <a:pt x="56504" y="27967"/>
                </a:lnTo>
                <a:lnTo>
                  <a:pt x="56514" y="19250"/>
                </a:lnTo>
                <a:lnTo>
                  <a:pt x="56363" y="13185"/>
                </a:lnTo>
                <a:lnTo>
                  <a:pt x="55924" y="3654"/>
                </a:lnTo>
                <a:lnTo>
                  <a:pt x="55642" y="2460"/>
                </a:lnTo>
                <a:lnTo>
                  <a:pt x="5278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942669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709" y="0"/>
                </a:moveTo>
                <a:lnTo>
                  <a:pt x="5945" y="0"/>
                </a:lnTo>
                <a:lnTo>
                  <a:pt x="3819" y="2460"/>
                </a:lnTo>
                <a:lnTo>
                  <a:pt x="3442" y="3434"/>
                </a:lnTo>
                <a:lnTo>
                  <a:pt x="2263" y="7364"/>
                </a:lnTo>
                <a:lnTo>
                  <a:pt x="906" y="13981"/>
                </a:lnTo>
                <a:lnTo>
                  <a:pt x="0" y="22611"/>
                </a:lnTo>
                <a:lnTo>
                  <a:pt x="148" y="31050"/>
                </a:lnTo>
                <a:lnTo>
                  <a:pt x="3578" y="36951"/>
                </a:lnTo>
                <a:lnTo>
                  <a:pt x="5138" y="36857"/>
                </a:lnTo>
                <a:lnTo>
                  <a:pt x="36572" y="26323"/>
                </a:lnTo>
                <a:lnTo>
                  <a:pt x="36153" y="23590"/>
                </a:lnTo>
                <a:lnTo>
                  <a:pt x="33117" y="20973"/>
                </a:lnTo>
                <a:lnTo>
                  <a:pt x="28844" y="18020"/>
                </a:lnTo>
                <a:lnTo>
                  <a:pt x="15316" y="6387"/>
                </a:lnTo>
                <a:lnTo>
                  <a:pt x="11756" y="2617"/>
                </a:lnTo>
                <a:lnTo>
                  <a:pt x="870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059615" y="4862433"/>
            <a:ext cx="706755" cy="706120"/>
          </a:xfrm>
          <a:custGeom>
            <a:avLst/>
            <a:gdLst/>
            <a:ahLst/>
            <a:cxnLst/>
            <a:rect l="l" t="t" r="r" b="b"/>
            <a:pathLst>
              <a:path w="706754" h="706120">
                <a:moveTo>
                  <a:pt x="372303" y="0"/>
                </a:moveTo>
                <a:lnTo>
                  <a:pt x="326990" y="500"/>
                </a:lnTo>
                <a:lnTo>
                  <a:pt x="282105" y="6725"/>
                </a:lnTo>
                <a:lnTo>
                  <a:pt x="238248" y="18631"/>
                </a:lnTo>
                <a:lnTo>
                  <a:pt x="196019" y="36174"/>
                </a:lnTo>
                <a:lnTo>
                  <a:pt x="156016" y="59307"/>
                </a:lnTo>
                <a:lnTo>
                  <a:pt x="118838" y="87987"/>
                </a:lnTo>
                <a:lnTo>
                  <a:pt x="85087" y="122169"/>
                </a:lnTo>
                <a:lnTo>
                  <a:pt x="56241" y="160568"/>
                </a:lnTo>
                <a:lnTo>
                  <a:pt x="33355" y="201532"/>
                </a:lnTo>
                <a:lnTo>
                  <a:pt x="16382" y="244461"/>
                </a:lnTo>
                <a:lnTo>
                  <a:pt x="5279" y="288758"/>
                </a:lnTo>
                <a:lnTo>
                  <a:pt x="0" y="333824"/>
                </a:lnTo>
                <a:lnTo>
                  <a:pt x="500" y="379061"/>
                </a:lnTo>
                <a:lnTo>
                  <a:pt x="6736" y="423871"/>
                </a:lnTo>
                <a:lnTo>
                  <a:pt x="18662" y="467654"/>
                </a:lnTo>
                <a:lnTo>
                  <a:pt x="36233" y="509814"/>
                </a:lnTo>
                <a:lnTo>
                  <a:pt x="59405" y="549750"/>
                </a:lnTo>
                <a:lnTo>
                  <a:pt x="88134" y="586866"/>
                </a:lnTo>
                <a:lnTo>
                  <a:pt x="122373" y="620562"/>
                </a:lnTo>
                <a:lnTo>
                  <a:pt x="160836" y="649362"/>
                </a:lnTo>
                <a:lnTo>
                  <a:pt x="201867" y="672213"/>
                </a:lnTo>
                <a:lnTo>
                  <a:pt x="244867" y="689159"/>
                </a:lnTo>
                <a:lnTo>
                  <a:pt x="289238" y="700245"/>
                </a:lnTo>
                <a:lnTo>
                  <a:pt x="334379" y="705516"/>
                </a:lnTo>
                <a:lnTo>
                  <a:pt x="379691" y="705016"/>
                </a:lnTo>
                <a:lnTo>
                  <a:pt x="424576" y="698791"/>
                </a:lnTo>
                <a:lnTo>
                  <a:pt x="468432" y="686885"/>
                </a:lnTo>
                <a:lnTo>
                  <a:pt x="481661" y="681390"/>
                </a:lnTo>
                <a:lnTo>
                  <a:pt x="354877" y="681390"/>
                </a:lnTo>
                <a:lnTo>
                  <a:pt x="308922" y="678441"/>
                </a:lnTo>
                <a:lnTo>
                  <a:pt x="263579" y="669072"/>
                </a:lnTo>
                <a:lnTo>
                  <a:pt x="219571" y="653229"/>
                </a:lnTo>
                <a:lnTo>
                  <a:pt x="177622" y="630857"/>
                </a:lnTo>
                <a:lnTo>
                  <a:pt x="138457" y="601903"/>
                </a:lnTo>
                <a:lnTo>
                  <a:pt x="103962" y="567541"/>
                </a:lnTo>
                <a:lnTo>
                  <a:pt x="75574" y="529452"/>
                </a:lnTo>
                <a:lnTo>
                  <a:pt x="53345" y="488360"/>
                </a:lnTo>
                <a:lnTo>
                  <a:pt x="37331" y="444988"/>
                </a:lnTo>
                <a:lnTo>
                  <a:pt x="27586" y="400057"/>
                </a:lnTo>
                <a:lnTo>
                  <a:pt x="24163" y="354291"/>
                </a:lnTo>
                <a:lnTo>
                  <a:pt x="27116" y="308412"/>
                </a:lnTo>
                <a:lnTo>
                  <a:pt x="36500" y="263144"/>
                </a:lnTo>
                <a:lnTo>
                  <a:pt x="52369" y="219210"/>
                </a:lnTo>
                <a:lnTo>
                  <a:pt x="74777" y="177331"/>
                </a:lnTo>
                <a:lnTo>
                  <a:pt x="103777" y="138231"/>
                </a:lnTo>
                <a:lnTo>
                  <a:pt x="138199" y="103792"/>
                </a:lnTo>
                <a:lnTo>
                  <a:pt x="176353" y="75449"/>
                </a:lnTo>
                <a:lnTo>
                  <a:pt x="217514" y="53257"/>
                </a:lnTo>
                <a:lnTo>
                  <a:pt x="260960" y="37269"/>
                </a:lnTo>
                <a:lnTo>
                  <a:pt x="305965" y="27539"/>
                </a:lnTo>
                <a:lnTo>
                  <a:pt x="351807" y="24122"/>
                </a:lnTo>
                <a:lnTo>
                  <a:pt x="481531" y="24122"/>
                </a:lnTo>
                <a:lnTo>
                  <a:pt x="461818" y="16354"/>
                </a:lnTo>
                <a:lnTo>
                  <a:pt x="417446" y="5269"/>
                </a:lnTo>
                <a:lnTo>
                  <a:pt x="372303" y="0"/>
                </a:lnTo>
                <a:close/>
              </a:path>
              <a:path w="706754" h="706120">
                <a:moveTo>
                  <a:pt x="481531" y="24122"/>
                </a:moveTo>
                <a:lnTo>
                  <a:pt x="351807" y="24122"/>
                </a:lnTo>
                <a:lnTo>
                  <a:pt x="397761" y="27070"/>
                </a:lnTo>
                <a:lnTo>
                  <a:pt x="443103" y="36439"/>
                </a:lnTo>
                <a:lnTo>
                  <a:pt x="487110" y="52282"/>
                </a:lnTo>
                <a:lnTo>
                  <a:pt x="529058" y="74652"/>
                </a:lnTo>
                <a:lnTo>
                  <a:pt x="568224" y="103604"/>
                </a:lnTo>
                <a:lnTo>
                  <a:pt x="602718" y="137969"/>
                </a:lnTo>
                <a:lnTo>
                  <a:pt x="631107" y="176059"/>
                </a:lnTo>
                <a:lnTo>
                  <a:pt x="653335" y="217153"/>
                </a:lnTo>
                <a:lnTo>
                  <a:pt x="669349" y="260527"/>
                </a:lnTo>
                <a:lnTo>
                  <a:pt x="679095" y="305459"/>
                </a:lnTo>
                <a:lnTo>
                  <a:pt x="682518" y="351225"/>
                </a:lnTo>
                <a:lnTo>
                  <a:pt x="679564" y="397104"/>
                </a:lnTo>
                <a:lnTo>
                  <a:pt x="670180" y="442372"/>
                </a:lnTo>
                <a:lnTo>
                  <a:pt x="654311" y="486307"/>
                </a:lnTo>
                <a:lnTo>
                  <a:pt x="631904" y="528186"/>
                </a:lnTo>
                <a:lnTo>
                  <a:pt x="602903" y="567286"/>
                </a:lnTo>
                <a:lnTo>
                  <a:pt x="568483" y="601723"/>
                </a:lnTo>
                <a:lnTo>
                  <a:pt x="530331" y="630064"/>
                </a:lnTo>
                <a:lnTo>
                  <a:pt x="489171" y="652256"/>
                </a:lnTo>
                <a:lnTo>
                  <a:pt x="445725" y="668243"/>
                </a:lnTo>
                <a:lnTo>
                  <a:pt x="400720" y="677973"/>
                </a:lnTo>
                <a:lnTo>
                  <a:pt x="354877" y="681390"/>
                </a:lnTo>
                <a:lnTo>
                  <a:pt x="481661" y="681390"/>
                </a:lnTo>
                <a:lnTo>
                  <a:pt x="550665" y="646210"/>
                </a:lnTo>
                <a:lnTo>
                  <a:pt x="587842" y="617530"/>
                </a:lnTo>
                <a:lnTo>
                  <a:pt x="621594" y="583348"/>
                </a:lnTo>
                <a:lnTo>
                  <a:pt x="650439" y="544949"/>
                </a:lnTo>
                <a:lnTo>
                  <a:pt x="673326" y="503985"/>
                </a:lnTo>
                <a:lnTo>
                  <a:pt x="690298" y="461054"/>
                </a:lnTo>
                <a:lnTo>
                  <a:pt x="701402" y="416756"/>
                </a:lnTo>
                <a:lnTo>
                  <a:pt x="706682" y="371689"/>
                </a:lnTo>
                <a:lnTo>
                  <a:pt x="706181" y="326450"/>
                </a:lnTo>
                <a:lnTo>
                  <a:pt x="699947" y="281640"/>
                </a:lnTo>
                <a:lnTo>
                  <a:pt x="688022" y="237855"/>
                </a:lnTo>
                <a:lnTo>
                  <a:pt x="670452" y="195695"/>
                </a:lnTo>
                <a:lnTo>
                  <a:pt x="647281" y="155757"/>
                </a:lnTo>
                <a:lnTo>
                  <a:pt x="618555" y="118641"/>
                </a:lnTo>
                <a:lnTo>
                  <a:pt x="584317" y="84945"/>
                </a:lnTo>
                <a:lnTo>
                  <a:pt x="545853" y="56147"/>
                </a:lnTo>
                <a:lnTo>
                  <a:pt x="504820" y="33299"/>
                </a:lnTo>
                <a:lnTo>
                  <a:pt x="481531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294365" y="5090033"/>
            <a:ext cx="237490" cy="250825"/>
          </a:xfrm>
          <a:custGeom>
            <a:avLst/>
            <a:gdLst/>
            <a:ahLst/>
            <a:cxnLst/>
            <a:rect l="l" t="t" r="r" b="b"/>
            <a:pathLst>
              <a:path w="237490" h="250825">
                <a:moveTo>
                  <a:pt x="30572" y="118174"/>
                </a:moveTo>
                <a:lnTo>
                  <a:pt x="22782" y="118760"/>
                </a:lnTo>
                <a:lnTo>
                  <a:pt x="18342" y="123912"/>
                </a:lnTo>
                <a:lnTo>
                  <a:pt x="3442" y="150431"/>
                </a:lnTo>
                <a:lnTo>
                  <a:pt x="0" y="179622"/>
                </a:lnTo>
                <a:lnTo>
                  <a:pt x="7752" y="207981"/>
                </a:lnTo>
                <a:lnTo>
                  <a:pt x="26436" y="232003"/>
                </a:lnTo>
                <a:lnTo>
                  <a:pt x="53010" y="246883"/>
                </a:lnTo>
                <a:lnTo>
                  <a:pt x="82252" y="250326"/>
                </a:lnTo>
                <a:lnTo>
                  <a:pt x="110657" y="242591"/>
                </a:lnTo>
                <a:lnTo>
                  <a:pt x="132338" y="225783"/>
                </a:lnTo>
                <a:lnTo>
                  <a:pt x="80416" y="225783"/>
                </a:lnTo>
                <a:lnTo>
                  <a:pt x="60566" y="223445"/>
                </a:lnTo>
                <a:lnTo>
                  <a:pt x="42530" y="213344"/>
                </a:lnTo>
                <a:lnTo>
                  <a:pt x="29847" y="197038"/>
                </a:lnTo>
                <a:lnTo>
                  <a:pt x="24585" y="177790"/>
                </a:lnTo>
                <a:lnTo>
                  <a:pt x="26921" y="157976"/>
                </a:lnTo>
                <a:lnTo>
                  <a:pt x="37032" y="139974"/>
                </a:lnTo>
                <a:lnTo>
                  <a:pt x="41472" y="134823"/>
                </a:lnTo>
                <a:lnTo>
                  <a:pt x="40896" y="127053"/>
                </a:lnTo>
                <a:lnTo>
                  <a:pt x="30572" y="118174"/>
                </a:lnTo>
                <a:close/>
              </a:path>
              <a:path w="237490" h="250825">
                <a:moveTo>
                  <a:pt x="154916" y="0"/>
                </a:moveTo>
                <a:lnTo>
                  <a:pt x="126513" y="7731"/>
                </a:lnTo>
                <a:lnTo>
                  <a:pt x="102454" y="26376"/>
                </a:lnTo>
                <a:lnTo>
                  <a:pt x="87554" y="52907"/>
                </a:lnTo>
                <a:lnTo>
                  <a:pt x="84112" y="82104"/>
                </a:lnTo>
                <a:lnTo>
                  <a:pt x="91865" y="110465"/>
                </a:lnTo>
                <a:lnTo>
                  <a:pt x="123225" y="150790"/>
                </a:lnTo>
                <a:lnTo>
                  <a:pt x="128482" y="170044"/>
                </a:lnTo>
                <a:lnTo>
                  <a:pt x="126142" y="189867"/>
                </a:lnTo>
                <a:lnTo>
                  <a:pt x="116025" y="207878"/>
                </a:lnTo>
                <a:lnTo>
                  <a:pt x="99697" y="220535"/>
                </a:lnTo>
                <a:lnTo>
                  <a:pt x="80416" y="225783"/>
                </a:lnTo>
                <a:lnTo>
                  <a:pt x="132338" y="225783"/>
                </a:lnTo>
                <a:lnTo>
                  <a:pt x="134715" y="223940"/>
                </a:lnTo>
                <a:lnTo>
                  <a:pt x="149623" y="197413"/>
                </a:lnTo>
                <a:lnTo>
                  <a:pt x="153072" y="168216"/>
                </a:lnTo>
                <a:lnTo>
                  <a:pt x="145324" y="139852"/>
                </a:lnTo>
                <a:lnTo>
                  <a:pt x="113958" y="99521"/>
                </a:lnTo>
                <a:lnTo>
                  <a:pt x="108694" y="80268"/>
                </a:lnTo>
                <a:lnTo>
                  <a:pt x="111030" y="60447"/>
                </a:lnTo>
                <a:lnTo>
                  <a:pt x="121145" y="42438"/>
                </a:lnTo>
                <a:lnTo>
                  <a:pt x="137473" y="29787"/>
                </a:lnTo>
                <a:lnTo>
                  <a:pt x="156754" y="24542"/>
                </a:lnTo>
                <a:lnTo>
                  <a:pt x="215560" y="24542"/>
                </a:lnTo>
                <a:lnTo>
                  <a:pt x="210723" y="18324"/>
                </a:lnTo>
                <a:lnTo>
                  <a:pt x="184156" y="3443"/>
                </a:lnTo>
                <a:lnTo>
                  <a:pt x="154916" y="0"/>
                </a:lnTo>
                <a:close/>
              </a:path>
              <a:path w="237490" h="250825">
                <a:moveTo>
                  <a:pt x="215560" y="24542"/>
                </a:moveTo>
                <a:lnTo>
                  <a:pt x="156754" y="24542"/>
                </a:lnTo>
                <a:lnTo>
                  <a:pt x="176604" y="26881"/>
                </a:lnTo>
                <a:lnTo>
                  <a:pt x="194640" y="36983"/>
                </a:lnTo>
                <a:lnTo>
                  <a:pt x="207319" y="53288"/>
                </a:lnTo>
                <a:lnTo>
                  <a:pt x="212581" y="72537"/>
                </a:lnTo>
                <a:lnTo>
                  <a:pt x="210247" y="92350"/>
                </a:lnTo>
                <a:lnTo>
                  <a:pt x="200137" y="110352"/>
                </a:lnTo>
                <a:lnTo>
                  <a:pt x="195698" y="115493"/>
                </a:lnTo>
                <a:lnTo>
                  <a:pt x="196274" y="123273"/>
                </a:lnTo>
                <a:lnTo>
                  <a:pt x="206598" y="132142"/>
                </a:lnTo>
                <a:lnTo>
                  <a:pt x="214388" y="131566"/>
                </a:lnTo>
                <a:lnTo>
                  <a:pt x="218828" y="126414"/>
                </a:lnTo>
                <a:lnTo>
                  <a:pt x="233722" y="99895"/>
                </a:lnTo>
                <a:lnTo>
                  <a:pt x="237161" y="70704"/>
                </a:lnTo>
                <a:lnTo>
                  <a:pt x="229408" y="42345"/>
                </a:lnTo>
                <a:lnTo>
                  <a:pt x="215560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287033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700" y="0"/>
                </a:moveTo>
                <a:lnTo>
                  <a:pt x="36920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900" y="60029"/>
                </a:lnTo>
                <a:lnTo>
                  <a:pt x="18680" y="59453"/>
                </a:lnTo>
                <a:lnTo>
                  <a:pt x="55600" y="16638"/>
                </a:lnTo>
                <a:lnTo>
                  <a:pt x="55024" y="8868"/>
                </a:lnTo>
                <a:lnTo>
                  <a:pt x="44700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483258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721" y="0"/>
                </a:moveTo>
                <a:lnTo>
                  <a:pt x="36941" y="586"/>
                </a:lnTo>
                <a:lnTo>
                  <a:pt x="0" y="43412"/>
                </a:lnTo>
                <a:lnTo>
                  <a:pt x="586" y="51181"/>
                </a:lnTo>
                <a:lnTo>
                  <a:pt x="10900" y="60060"/>
                </a:lnTo>
                <a:lnTo>
                  <a:pt x="18690" y="59474"/>
                </a:lnTo>
                <a:lnTo>
                  <a:pt x="55621" y="16648"/>
                </a:lnTo>
                <a:lnTo>
                  <a:pt x="55045" y="8868"/>
                </a:lnTo>
                <a:lnTo>
                  <a:pt x="4472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 txBox="1"/>
          <p:nvPr/>
        </p:nvSpPr>
        <p:spPr>
          <a:xfrm rot="10020000">
            <a:off x="6446356" y="54538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10680000">
            <a:off x="6389805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1280000">
            <a:off x="6354199" y="545828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1700000">
            <a:off x="6322042" y="545209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2120000">
            <a:off x="6291368" y="544225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2540000">
            <a:off x="6257717" y="54272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3140000">
            <a:off x="6222869" y="5401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3500000">
            <a:off x="6199985" y="538330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4220000">
            <a:off x="6162896" y="534134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4760000">
            <a:off x="6142450" y="53047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5300000">
            <a:off x="6128049" y="526516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5840000">
            <a:off x="6121248" y="5225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6440000">
            <a:off x="6121369" y="518002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7100000">
            <a:off x="6128411" y="512976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7580000">
            <a:off x="6138434" y="5094215"/>
            <a:ext cx="54746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8000000">
            <a:off x="6156511" y="50620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8660000">
            <a:off x="6184849" y="5021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9080000">
            <a:off x="6207598" y="499684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9560000">
            <a:off x="6236814" y="49744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20040000">
            <a:off x="6267123" y="495610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20520000">
            <a:off x="6301129" y="49422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20940000">
            <a:off x="6333751" y="49335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6382896" y="4866000"/>
            <a:ext cx="41846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211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420000">
            <a:off x="6424975" y="493045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140000">
            <a:off x="6474336" y="494284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560000">
            <a:off x="6506572" y="49560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980000">
            <a:off x="6535914" y="49725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2460000">
            <a:off x="6561978" y="49939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880000">
            <a:off x="6588778" y="50196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3360000">
            <a:off x="6609179" y="504603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3660000">
            <a:off x="6625598" y="506917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4080000">
            <a:off x="6633815" y="509606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560000">
            <a:off x="6645070" y="51338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5280000">
            <a:off x="6654002" y="51877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5760000">
            <a:off x="6651435" y="5223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6240000">
            <a:off x="6646185" y="525866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6720000">
            <a:off x="6632831" y="529400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7200000">
            <a:off x="6615187" y="53297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7740000">
            <a:off x="6593098" y="53619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8160000">
            <a:off x="6569903" y="53884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8520000">
            <a:off x="6552262" y="54057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8940000">
            <a:off x="6522336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9480000">
            <a:off x="6485496" y="544086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2400000">
            <a:off x="6577330" y="573026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2400000">
            <a:off x="5883253" y="4665896"/>
            <a:ext cx="31654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5829738" y="4381510"/>
            <a:ext cx="343535" cy="98425"/>
          </a:xfrm>
          <a:custGeom>
            <a:avLst/>
            <a:gdLst/>
            <a:ahLst/>
            <a:cxnLst/>
            <a:rect l="l" t="t" r="r" b="b"/>
            <a:pathLst>
              <a:path w="343535" h="98425">
                <a:moveTo>
                  <a:pt x="14177" y="21360"/>
                </a:moveTo>
                <a:lnTo>
                  <a:pt x="40935" y="66624"/>
                </a:lnTo>
                <a:lnTo>
                  <a:pt x="84978" y="86192"/>
                </a:lnTo>
                <a:lnTo>
                  <a:pt x="130852" y="96591"/>
                </a:lnTo>
                <a:lnTo>
                  <a:pt x="177279" y="97910"/>
                </a:lnTo>
                <a:lnTo>
                  <a:pt x="222984" y="90236"/>
                </a:lnTo>
                <a:lnTo>
                  <a:pt x="260007" y="76191"/>
                </a:lnTo>
                <a:lnTo>
                  <a:pt x="175655" y="76191"/>
                </a:lnTo>
                <a:lnTo>
                  <a:pt x="133372" y="74965"/>
                </a:lnTo>
                <a:lnTo>
                  <a:pt x="91590" y="65471"/>
                </a:lnTo>
                <a:lnTo>
                  <a:pt x="51470" y="47629"/>
                </a:lnTo>
                <a:lnTo>
                  <a:pt x="14177" y="21360"/>
                </a:lnTo>
                <a:close/>
              </a:path>
              <a:path w="343535" h="98425">
                <a:moveTo>
                  <a:pt x="326524" y="0"/>
                </a:moveTo>
                <a:lnTo>
                  <a:pt x="293872" y="31052"/>
                </a:lnTo>
                <a:lnTo>
                  <a:pt x="257068" y="54155"/>
                </a:lnTo>
                <a:lnTo>
                  <a:pt x="217275" y="69228"/>
                </a:lnTo>
                <a:lnTo>
                  <a:pt x="175655" y="76191"/>
                </a:lnTo>
                <a:lnTo>
                  <a:pt x="260007" y="76191"/>
                </a:lnTo>
                <a:lnTo>
                  <a:pt x="266687" y="73657"/>
                </a:lnTo>
                <a:lnTo>
                  <a:pt x="307113" y="48261"/>
                </a:lnTo>
                <a:lnTo>
                  <a:pt x="342984" y="14135"/>
                </a:lnTo>
                <a:lnTo>
                  <a:pt x="3265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664760" y="5973485"/>
            <a:ext cx="343535" cy="98425"/>
          </a:xfrm>
          <a:custGeom>
            <a:avLst/>
            <a:gdLst/>
            <a:ahLst/>
            <a:cxnLst/>
            <a:rect l="l" t="t" r="r" b="b"/>
            <a:pathLst>
              <a:path w="343534" h="98425">
                <a:moveTo>
                  <a:pt x="165703" y="0"/>
                </a:moveTo>
                <a:lnTo>
                  <a:pt x="119999" y="7672"/>
                </a:lnTo>
                <a:lnTo>
                  <a:pt x="76296" y="24248"/>
                </a:lnTo>
                <a:lnTo>
                  <a:pt x="35870" y="49642"/>
                </a:lnTo>
                <a:lnTo>
                  <a:pt x="0" y="83764"/>
                </a:lnTo>
                <a:lnTo>
                  <a:pt x="16460" y="97921"/>
                </a:lnTo>
                <a:lnTo>
                  <a:pt x="49111" y="66864"/>
                </a:lnTo>
                <a:lnTo>
                  <a:pt x="85915" y="43759"/>
                </a:lnTo>
                <a:lnTo>
                  <a:pt x="125709" y="28685"/>
                </a:lnTo>
                <a:lnTo>
                  <a:pt x="167328" y="21720"/>
                </a:lnTo>
                <a:lnTo>
                  <a:pt x="280500" y="21720"/>
                </a:lnTo>
                <a:lnTo>
                  <a:pt x="258001" y="11722"/>
                </a:lnTo>
                <a:lnTo>
                  <a:pt x="212129" y="1320"/>
                </a:lnTo>
                <a:lnTo>
                  <a:pt x="165703" y="0"/>
                </a:lnTo>
                <a:close/>
              </a:path>
              <a:path w="343534" h="98425">
                <a:moveTo>
                  <a:pt x="280500" y="21720"/>
                </a:moveTo>
                <a:lnTo>
                  <a:pt x="167328" y="21720"/>
                </a:lnTo>
                <a:lnTo>
                  <a:pt x="209611" y="22945"/>
                </a:lnTo>
                <a:lnTo>
                  <a:pt x="251394" y="32438"/>
                </a:lnTo>
                <a:lnTo>
                  <a:pt x="291513" y="50280"/>
                </a:lnTo>
                <a:lnTo>
                  <a:pt x="328806" y="76550"/>
                </a:lnTo>
                <a:lnTo>
                  <a:pt x="342973" y="60121"/>
                </a:lnTo>
                <a:lnTo>
                  <a:pt x="302042" y="31293"/>
                </a:lnTo>
                <a:lnTo>
                  <a:pt x="280500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219926" y="5345795"/>
            <a:ext cx="98425" cy="342900"/>
          </a:xfrm>
          <a:custGeom>
            <a:avLst/>
            <a:gdLst/>
            <a:ahLst/>
            <a:cxnLst/>
            <a:rect l="l" t="t" r="r" b="b"/>
            <a:pathLst>
              <a:path w="98425" h="342900">
                <a:moveTo>
                  <a:pt x="60218" y="0"/>
                </a:moveTo>
                <a:lnTo>
                  <a:pt x="31342" y="40865"/>
                </a:lnTo>
                <a:lnTo>
                  <a:pt x="11740" y="84833"/>
                </a:lnTo>
                <a:lnTo>
                  <a:pt x="1322" y="130630"/>
                </a:lnTo>
                <a:lnTo>
                  <a:pt x="0" y="176980"/>
                </a:lnTo>
                <a:lnTo>
                  <a:pt x="7685" y="222607"/>
                </a:lnTo>
                <a:lnTo>
                  <a:pt x="24289" y="266238"/>
                </a:lnTo>
                <a:lnTo>
                  <a:pt x="49725" y="306596"/>
                </a:lnTo>
                <a:lnTo>
                  <a:pt x="83903" y="342408"/>
                </a:lnTo>
                <a:lnTo>
                  <a:pt x="98070" y="325979"/>
                </a:lnTo>
                <a:lnTo>
                  <a:pt x="66965" y="293382"/>
                </a:lnTo>
                <a:lnTo>
                  <a:pt x="43824" y="256639"/>
                </a:lnTo>
                <a:lnTo>
                  <a:pt x="28726" y="216911"/>
                </a:lnTo>
                <a:lnTo>
                  <a:pt x="21751" y="175359"/>
                </a:lnTo>
                <a:lnTo>
                  <a:pt x="22979" y="133146"/>
                </a:lnTo>
                <a:lnTo>
                  <a:pt x="32488" y="91431"/>
                </a:lnTo>
                <a:lnTo>
                  <a:pt x="50357" y="51377"/>
                </a:lnTo>
                <a:lnTo>
                  <a:pt x="76667" y="14146"/>
                </a:lnTo>
                <a:lnTo>
                  <a:pt x="6021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394914" y="4788838"/>
            <a:ext cx="201930" cy="290195"/>
          </a:xfrm>
          <a:custGeom>
            <a:avLst/>
            <a:gdLst/>
            <a:ahLst/>
            <a:cxnLst/>
            <a:rect l="l" t="t" r="r" b="b"/>
            <a:pathLst>
              <a:path w="201929" h="290195">
                <a:moveTo>
                  <a:pt x="133095" y="0"/>
                </a:moveTo>
                <a:lnTo>
                  <a:pt x="0" y="154330"/>
                </a:lnTo>
                <a:lnTo>
                  <a:pt x="157482" y="289697"/>
                </a:lnTo>
                <a:lnTo>
                  <a:pt x="181348" y="249199"/>
                </a:lnTo>
                <a:lnTo>
                  <a:pt x="195943" y="206164"/>
                </a:lnTo>
                <a:lnTo>
                  <a:pt x="201361" y="161936"/>
                </a:lnTo>
                <a:lnTo>
                  <a:pt x="197693" y="117860"/>
                </a:lnTo>
                <a:lnTo>
                  <a:pt x="185031" y="75283"/>
                </a:lnTo>
                <a:lnTo>
                  <a:pt x="163468" y="35547"/>
                </a:lnTo>
                <a:lnTo>
                  <a:pt x="13309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381040" y="4782796"/>
            <a:ext cx="171450" cy="307975"/>
          </a:xfrm>
          <a:custGeom>
            <a:avLst/>
            <a:gdLst/>
            <a:ahLst/>
            <a:cxnLst/>
            <a:rect l="l" t="t" r="r" b="b"/>
            <a:pathLst>
              <a:path w="171450" h="307975">
                <a:moveTo>
                  <a:pt x="140351" y="0"/>
                </a:moveTo>
                <a:lnTo>
                  <a:pt x="139493" y="534"/>
                </a:lnTo>
                <a:lnTo>
                  <a:pt x="13870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1220" y="306817"/>
                </a:lnTo>
                <a:lnTo>
                  <a:pt x="161680" y="307152"/>
                </a:lnTo>
                <a:lnTo>
                  <a:pt x="162162" y="307446"/>
                </a:lnTo>
                <a:lnTo>
                  <a:pt x="165366" y="303613"/>
                </a:lnTo>
                <a:lnTo>
                  <a:pt x="168434" y="299708"/>
                </a:lnTo>
                <a:lnTo>
                  <a:pt x="171356" y="295739"/>
                </a:lnTo>
                <a:lnTo>
                  <a:pt x="13873" y="160372"/>
                </a:lnTo>
                <a:lnTo>
                  <a:pt x="146969" y="6041"/>
                </a:lnTo>
                <a:lnTo>
                  <a:pt x="144812" y="3989"/>
                </a:lnTo>
                <a:lnTo>
                  <a:pt x="142613" y="1978"/>
                </a:lnTo>
                <a:lnTo>
                  <a:pt x="14035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521392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52" y="0"/>
                </a:moveTo>
                <a:lnTo>
                  <a:pt x="3654" y="0"/>
                </a:lnTo>
                <a:lnTo>
                  <a:pt x="1706" y="544"/>
                </a:lnTo>
                <a:lnTo>
                  <a:pt x="0" y="1622"/>
                </a:lnTo>
                <a:lnTo>
                  <a:pt x="2261" y="3601"/>
                </a:lnTo>
                <a:lnTo>
                  <a:pt x="4460" y="5612"/>
                </a:lnTo>
                <a:lnTo>
                  <a:pt x="36990" y="43212"/>
                </a:lnTo>
                <a:lnTo>
                  <a:pt x="58553" y="82947"/>
                </a:lnTo>
                <a:lnTo>
                  <a:pt x="71215" y="125525"/>
                </a:lnTo>
                <a:lnTo>
                  <a:pt x="74883" y="169600"/>
                </a:lnTo>
                <a:lnTo>
                  <a:pt x="69465" y="213828"/>
                </a:lnTo>
                <a:lnTo>
                  <a:pt x="54870" y="256864"/>
                </a:lnTo>
                <a:lnTo>
                  <a:pt x="31004" y="297362"/>
                </a:lnTo>
                <a:lnTo>
                  <a:pt x="21810" y="309069"/>
                </a:lnTo>
                <a:lnTo>
                  <a:pt x="23486" y="310095"/>
                </a:lnTo>
                <a:lnTo>
                  <a:pt x="25391" y="310608"/>
                </a:lnTo>
                <a:lnTo>
                  <a:pt x="30229" y="310608"/>
                </a:lnTo>
                <a:lnTo>
                  <a:pt x="63264" y="265737"/>
                </a:lnTo>
                <a:lnTo>
                  <a:pt x="80632" y="220709"/>
                </a:lnTo>
                <a:lnTo>
                  <a:pt x="87483" y="173710"/>
                </a:lnTo>
                <a:lnTo>
                  <a:pt x="83956" y="126566"/>
                </a:lnTo>
                <a:lnTo>
                  <a:pt x="70187" y="81106"/>
                </a:lnTo>
                <a:lnTo>
                  <a:pt x="46313" y="39156"/>
                </a:lnTo>
                <a:lnTo>
                  <a:pt x="12470" y="2544"/>
                </a:lnTo>
                <a:lnTo>
                  <a:pt x="10491" y="837"/>
                </a:lnTo>
                <a:lnTo>
                  <a:pt x="805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469144" y="3869287"/>
            <a:ext cx="1798320" cy="2287270"/>
          </a:xfrm>
          <a:custGeom>
            <a:avLst/>
            <a:gdLst/>
            <a:ahLst/>
            <a:cxnLst/>
            <a:rect l="l" t="t" r="r" b="b"/>
            <a:pathLst>
              <a:path w="1798320" h="2287270">
                <a:moveTo>
                  <a:pt x="929762" y="0"/>
                </a:moveTo>
                <a:lnTo>
                  <a:pt x="20405" y="416488"/>
                </a:lnTo>
                <a:lnTo>
                  <a:pt x="0" y="451326"/>
                </a:lnTo>
                <a:lnTo>
                  <a:pt x="7295" y="473900"/>
                </a:lnTo>
                <a:lnTo>
                  <a:pt x="828653" y="2256264"/>
                </a:lnTo>
                <a:lnTo>
                  <a:pt x="841005" y="2276326"/>
                </a:lnTo>
                <a:lnTo>
                  <a:pt x="853813" y="2285723"/>
                </a:lnTo>
                <a:lnTo>
                  <a:pt x="866979" y="2287005"/>
                </a:lnTo>
                <a:lnTo>
                  <a:pt x="880410" y="2282724"/>
                </a:lnTo>
                <a:lnTo>
                  <a:pt x="1776603" y="1871093"/>
                </a:lnTo>
                <a:lnTo>
                  <a:pt x="1788767" y="1864067"/>
                </a:lnTo>
                <a:lnTo>
                  <a:pt x="1796729" y="1854051"/>
                </a:lnTo>
                <a:lnTo>
                  <a:pt x="1798285" y="1839025"/>
                </a:lnTo>
                <a:lnTo>
                  <a:pt x="1791231" y="1816969"/>
                </a:lnTo>
                <a:lnTo>
                  <a:pt x="966659" y="27620"/>
                </a:lnTo>
                <a:lnTo>
                  <a:pt x="954567" y="8127"/>
                </a:lnTo>
                <a:lnTo>
                  <a:pt x="942343" y="3"/>
                </a:lnTo>
                <a:lnTo>
                  <a:pt x="929762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457225" y="3857195"/>
            <a:ext cx="1823085" cy="2312035"/>
          </a:xfrm>
          <a:custGeom>
            <a:avLst/>
            <a:gdLst/>
            <a:ahLst/>
            <a:cxnLst/>
            <a:rect l="l" t="t" r="r" b="b"/>
            <a:pathLst>
              <a:path w="1823084" h="2312035">
                <a:moveTo>
                  <a:pt x="940096" y="0"/>
                </a:moveTo>
                <a:lnTo>
                  <a:pt x="27172" y="417396"/>
                </a:lnTo>
                <a:lnTo>
                  <a:pt x="534" y="445940"/>
                </a:lnTo>
                <a:lnTo>
                  <a:pt x="0" y="466488"/>
                </a:lnTo>
                <a:lnTo>
                  <a:pt x="8011" y="491132"/>
                </a:lnTo>
                <a:lnTo>
                  <a:pt x="829368" y="2273497"/>
                </a:lnTo>
                <a:lnTo>
                  <a:pt x="842748" y="2295425"/>
                </a:lnTo>
                <a:lnTo>
                  <a:pt x="858481" y="2308112"/>
                </a:lnTo>
                <a:lnTo>
                  <a:pt x="876686" y="2311618"/>
                </a:lnTo>
                <a:lnTo>
                  <a:pt x="897481" y="2305998"/>
                </a:lnTo>
                <a:lnTo>
                  <a:pt x="939612" y="2286647"/>
                </a:lnTo>
                <a:lnTo>
                  <a:pt x="879362" y="2286647"/>
                </a:lnTo>
                <a:lnTo>
                  <a:pt x="870932" y="2286506"/>
                </a:lnTo>
                <a:lnTo>
                  <a:pt x="861772" y="2279820"/>
                </a:lnTo>
                <a:lnTo>
                  <a:pt x="851765" y="2263204"/>
                </a:lnTo>
                <a:lnTo>
                  <a:pt x="30418" y="480839"/>
                </a:lnTo>
                <a:lnTo>
                  <a:pt x="24103" y="461865"/>
                </a:lnTo>
                <a:lnTo>
                  <a:pt x="24963" y="450237"/>
                </a:lnTo>
                <a:lnTo>
                  <a:pt x="933668" y="28141"/>
                </a:lnTo>
                <a:lnTo>
                  <a:pt x="951122" y="24148"/>
                </a:lnTo>
                <a:lnTo>
                  <a:pt x="982983" y="24148"/>
                </a:lnTo>
                <a:lnTo>
                  <a:pt x="974065" y="10469"/>
                </a:lnTo>
                <a:lnTo>
                  <a:pt x="957251" y="258"/>
                </a:lnTo>
                <a:lnTo>
                  <a:pt x="940096" y="0"/>
                </a:lnTo>
                <a:close/>
              </a:path>
              <a:path w="1823084" h="2312035">
                <a:moveTo>
                  <a:pt x="982983" y="24148"/>
                </a:moveTo>
                <a:lnTo>
                  <a:pt x="951122" y="24148"/>
                </a:lnTo>
                <a:lnTo>
                  <a:pt x="958890" y="30136"/>
                </a:lnTo>
                <a:lnTo>
                  <a:pt x="967374" y="44853"/>
                </a:lnTo>
                <a:lnTo>
                  <a:pt x="1791946" y="1834201"/>
                </a:lnTo>
                <a:lnTo>
                  <a:pt x="1797792" y="1851094"/>
                </a:lnTo>
                <a:lnTo>
                  <a:pt x="1797160" y="1861437"/>
                </a:lnTo>
                <a:lnTo>
                  <a:pt x="1791778" y="1867613"/>
                </a:lnTo>
                <a:lnTo>
                  <a:pt x="1783370" y="1872001"/>
                </a:lnTo>
                <a:lnTo>
                  <a:pt x="887178" y="2283633"/>
                </a:lnTo>
                <a:lnTo>
                  <a:pt x="879362" y="2286647"/>
                </a:lnTo>
                <a:lnTo>
                  <a:pt x="939612" y="2286647"/>
                </a:lnTo>
                <a:lnTo>
                  <a:pt x="1793674" y="1894367"/>
                </a:lnTo>
                <a:lnTo>
                  <a:pt x="1808412" y="1885676"/>
                </a:lnTo>
                <a:lnTo>
                  <a:pt x="1819377" y="1872347"/>
                </a:lnTo>
                <a:lnTo>
                  <a:pt x="1822658" y="1852413"/>
                </a:lnTo>
                <a:lnTo>
                  <a:pt x="1814343" y="1823908"/>
                </a:lnTo>
                <a:lnTo>
                  <a:pt x="989771" y="34560"/>
                </a:lnTo>
                <a:lnTo>
                  <a:pt x="982983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534417" y="3935534"/>
            <a:ext cx="1668145" cy="2158365"/>
          </a:xfrm>
          <a:custGeom>
            <a:avLst/>
            <a:gdLst/>
            <a:ahLst/>
            <a:cxnLst/>
            <a:rect l="l" t="t" r="r" b="b"/>
            <a:pathLst>
              <a:path w="1668145" h="2158365">
                <a:moveTo>
                  <a:pt x="854141" y="0"/>
                </a:moveTo>
                <a:lnTo>
                  <a:pt x="0" y="392312"/>
                </a:lnTo>
                <a:lnTo>
                  <a:pt x="813828" y="2158363"/>
                </a:lnTo>
                <a:lnTo>
                  <a:pt x="1667980" y="1766050"/>
                </a:lnTo>
                <a:lnTo>
                  <a:pt x="854141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518051" y="3919210"/>
            <a:ext cx="1701164" cy="2191385"/>
          </a:xfrm>
          <a:custGeom>
            <a:avLst/>
            <a:gdLst/>
            <a:ahLst/>
            <a:cxnLst/>
            <a:rect l="l" t="t" r="r" b="b"/>
            <a:pathLst>
              <a:path w="1701165" h="2191385">
                <a:moveTo>
                  <a:pt x="876559" y="0"/>
                </a:moveTo>
                <a:lnTo>
                  <a:pt x="0" y="402605"/>
                </a:lnTo>
                <a:lnTo>
                  <a:pt x="824152" y="2191022"/>
                </a:lnTo>
                <a:lnTo>
                  <a:pt x="895257" y="2158363"/>
                </a:lnTo>
                <a:lnTo>
                  <a:pt x="836246" y="2158363"/>
                </a:lnTo>
                <a:lnTo>
                  <a:pt x="32711" y="414678"/>
                </a:lnTo>
                <a:lnTo>
                  <a:pt x="864465" y="32658"/>
                </a:lnTo>
                <a:lnTo>
                  <a:pt x="891609" y="32658"/>
                </a:lnTo>
                <a:lnTo>
                  <a:pt x="876559" y="0"/>
                </a:lnTo>
                <a:close/>
              </a:path>
              <a:path w="1701165" h="2191385">
                <a:moveTo>
                  <a:pt x="891609" y="32658"/>
                </a:moveTo>
                <a:lnTo>
                  <a:pt x="864465" y="32658"/>
                </a:lnTo>
                <a:lnTo>
                  <a:pt x="1667991" y="1776343"/>
                </a:lnTo>
                <a:lnTo>
                  <a:pt x="836246" y="2158363"/>
                </a:lnTo>
                <a:lnTo>
                  <a:pt x="895257" y="2158363"/>
                </a:lnTo>
                <a:lnTo>
                  <a:pt x="1700702" y="1788416"/>
                </a:lnTo>
                <a:lnTo>
                  <a:pt x="891609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621148" y="4229159"/>
            <a:ext cx="153035" cy="321310"/>
          </a:xfrm>
          <a:custGeom>
            <a:avLst/>
            <a:gdLst/>
            <a:ahLst/>
            <a:cxnLst/>
            <a:rect l="l" t="t" r="r" b="b"/>
            <a:pathLst>
              <a:path w="153035" h="321310">
                <a:moveTo>
                  <a:pt x="130121" y="0"/>
                </a:moveTo>
                <a:lnTo>
                  <a:pt x="110394" y="9057"/>
                </a:lnTo>
                <a:lnTo>
                  <a:pt x="125107" y="51616"/>
                </a:lnTo>
                <a:lnTo>
                  <a:pt x="130852" y="94639"/>
                </a:lnTo>
                <a:lnTo>
                  <a:pt x="128039" y="137039"/>
                </a:lnTo>
                <a:lnTo>
                  <a:pt x="117080" y="177724"/>
                </a:lnTo>
                <a:lnTo>
                  <a:pt x="98385" y="215608"/>
                </a:lnTo>
                <a:lnTo>
                  <a:pt x="72366" y="249599"/>
                </a:lnTo>
                <a:lnTo>
                  <a:pt x="39434" y="278610"/>
                </a:lnTo>
                <a:lnTo>
                  <a:pt x="0" y="301551"/>
                </a:lnTo>
                <a:lnTo>
                  <a:pt x="9078" y="321246"/>
                </a:lnTo>
                <a:lnTo>
                  <a:pt x="52357" y="296065"/>
                </a:lnTo>
                <a:lnTo>
                  <a:pt x="88495" y="264212"/>
                </a:lnTo>
                <a:lnTo>
                  <a:pt x="117041" y="226884"/>
                </a:lnTo>
                <a:lnTo>
                  <a:pt x="137545" y="185278"/>
                </a:lnTo>
                <a:lnTo>
                  <a:pt x="149556" y="140590"/>
                </a:lnTo>
                <a:lnTo>
                  <a:pt x="152623" y="94016"/>
                </a:lnTo>
                <a:lnTo>
                  <a:pt x="146295" y="46754"/>
                </a:lnTo>
                <a:lnTo>
                  <a:pt x="13012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81571" y="3951869"/>
            <a:ext cx="282575" cy="209550"/>
          </a:xfrm>
          <a:custGeom>
            <a:avLst/>
            <a:gdLst/>
            <a:ahLst/>
            <a:cxnLst/>
            <a:rect l="l" t="t" r="r" b="b"/>
            <a:pathLst>
              <a:path w="282575" h="209550">
                <a:moveTo>
                  <a:pt x="200946" y="0"/>
                </a:moveTo>
                <a:lnTo>
                  <a:pt x="0" y="92290"/>
                </a:lnTo>
                <a:lnTo>
                  <a:pt x="115" y="92625"/>
                </a:lnTo>
                <a:lnTo>
                  <a:pt x="397" y="93295"/>
                </a:lnTo>
                <a:lnTo>
                  <a:pt x="24430" y="133432"/>
                </a:lnTo>
                <a:lnTo>
                  <a:pt x="55483" y="166496"/>
                </a:lnTo>
                <a:lnTo>
                  <a:pt x="92142" y="191964"/>
                </a:lnTo>
                <a:lnTo>
                  <a:pt x="132990" y="209312"/>
                </a:lnTo>
                <a:lnTo>
                  <a:pt x="282012" y="175910"/>
                </a:lnTo>
                <a:lnTo>
                  <a:pt x="20094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79853" y="3944455"/>
            <a:ext cx="289560" cy="183515"/>
          </a:xfrm>
          <a:custGeom>
            <a:avLst/>
            <a:gdLst/>
            <a:ahLst/>
            <a:cxnLst/>
            <a:rect l="l" t="t" r="r" b="b"/>
            <a:pathLst>
              <a:path w="289560" h="183514">
                <a:moveTo>
                  <a:pt x="208692" y="7413"/>
                </a:moveTo>
                <a:lnTo>
                  <a:pt x="202663" y="7413"/>
                </a:lnTo>
                <a:lnTo>
                  <a:pt x="283729" y="183324"/>
                </a:lnTo>
                <a:lnTo>
                  <a:pt x="289184" y="182099"/>
                </a:lnTo>
                <a:lnTo>
                  <a:pt x="208692" y="7413"/>
                </a:lnTo>
                <a:close/>
              </a:path>
              <a:path w="289560" h="183514">
                <a:moveTo>
                  <a:pt x="202517" y="0"/>
                </a:moveTo>
                <a:lnTo>
                  <a:pt x="197072" y="0"/>
                </a:lnTo>
                <a:lnTo>
                  <a:pt x="195575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663" y="7413"/>
                </a:lnTo>
                <a:lnTo>
                  <a:pt x="208692" y="7413"/>
                </a:lnTo>
                <a:lnTo>
                  <a:pt x="206318" y="2261"/>
                </a:lnTo>
                <a:lnTo>
                  <a:pt x="20251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652070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79" y="0"/>
                </a:moveTo>
                <a:lnTo>
                  <a:pt x="0" y="53199"/>
                </a:lnTo>
                <a:lnTo>
                  <a:pt x="1045" y="69327"/>
                </a:lnTo>
                <a:lnTo>
                  <a:pt x="12332" y="118128"/>
                </a:lnTo>
                <a:lnTo>
                  <a:pt x="35226" y="162920"/>
                </a:lnTo>
                <a:lnTo>
                  <a:pt x="67776" y="200276"/>
                </a:lnTo>
                <a:lnTo>
                  <a:pt x="107491" y="228307"/>
                </a:lnTo>
                <a:lnTo>
                  <a:pt x="110571" y="229888"/>
                </a:lnTo>
                <a:lnTo>
                  <a:pt x="113890" y="228307"/>
                </a:lnTo>
                <a:lnTo>
                  <a:pt x="116079" y="224275"/>
                </a:lnTo>
                <a:lnTo>
                  <a:pt x="116152" y="222286"/>
                </a:lnTo>
                <a:lnTo>
                  <a:pt x="114969" y="219731"/>
                </a:lnTo>
                <a:lnTo>
                  <a:pt x="114361" y="218977"/>
                </a:lnTo>
                <a:lnTo>
                  <a:pt x="113597" y="218412"/>
                </a:lnTo>
                <a:lnTo>
                  <a:pt x="90831" y="199103"/>
                </a:lnTo>
                <a:lnTo>
                  <a:pt x="52930" y="151917"/>
                </a:lnTo>
                <a:lnTo>
                  <a:pt x="27129" y="95916"/>
                </a:lnTo>
                <a:lnTo>
                  <a:pt x="15968" y="37053"/>
                </a:lnTo>
                <a:lnTo>
                  <a:pt x="16019" y="6669"/>
                </a:lnTo>
                <a:lnTo>
                  <a:pt x="16082" y="5727"/>
                </a:lnTo>
                <a:lnTo>
                  <a:pt x="15904" y="4764"/>
                </a:lnTo>
                <a:lnTo>
                  <a:pt x="14731" y="2209"/>
                </a:lnTo>
                <a:lnTo>
                  <a:pt x="13181" y="963"/>
                </a:lnTo>
                <a:lnTo>
                  <a:pt x="11359" y="586"/>
                </a:lnTo>
                <a:lnTo>
                  <a:pt x="867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518419" y="5445478"/>
            <a:ext cx="183515" cy="199390"/>
          </a:xfrm>
          <a:custGeom>
            <a:avLst/>
            <a:gdLst/>
            <a:ahLst/>
            <a:cxnLst/>
            <a:rect l="l" t="t" r="r" b="b"/>
            <a:pathLst>
              <a:path w="183515" h="199389">
                <a:moveTo>
                  <a:pt x="111001" y="0"/>
                </a:moveTo>
                <a:lnTo>
                  <a:pt x="81079" y="25667"/>
                </a:lnTo>
                <a:lnTo>
                  <a:pt x="61071" y="62238"/>
                </a:lnTo>
                <a:lnTo>
                  <a:pt x="50626" y="88541"/>
                </a:lnTo>
                <a:lnTo>
                  <a:pt x="41329" y="112128"/>
                </a:lnTo>
                <a:lnTo>
                  <a:pt x="31093" y="133588"/>
                </a:lnTo>
                <a:lnTo>
                  <a:pt x="18721" y="151461"/>
                </a:lnTo>
                <a:lnTo>
                  <a:pt x="301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434" y="197250"/>
                </a:lnTo>
                <a:lnTo>
                  <a:pt x="14418" y="198130"/>
                </a:lnTo>
                <a:lnTo>
                  <a:pt x="16847" y="198957"/>
                </a:lnTo>
                <a:lnTo>
                  <a:pt x="18166" y="198863"/>
                </a:lnTo>
                <a:lnTo>
                  <a:pt x="51583" y="170112"/>
                </a:lnTo>
                <a:lnTo>
                  <a:pt x="68741" y="141744"/>
                </a:lnTo>
                <a:lnTo>
                  <a:pt x="70720" y="141409"/>
                </a:lnTo>
                <a:lnTo>
                  <a:pt x="174033" y="141409"/>
                </a:lnTo>
                <a:lnTo>
                  <a:pt x="170527" y="137562"/>
                </a:lnTo>
                <a:lnTo>
                  <a:pt x="165546" y="131714"/>
                </a:lnTo>
                <a:lnTo>
                  <a:pt x="160937" y="125954"/>
                </a:lnTo>
                <a:lnTo>
                  <a:pt x="159733" y="124415"/>
                </a:lnTo>
                <a:lnTo>
                  <a:pt x="158106" y="123734"/>
                </a:lnTo>
                <a:lnTo>
                  <a:pt x="155995" y="123734"/>
                </a:lnTo>
                <a:lnTo>
                  <a:pt x="140498" y="123220"/>
                </a:lnTo>
                <a:lnTo>
                  <a:pt x="88206" y="108185"/>
                </a:lnTo>
                <a:lnTo>
                  <a:pt x="84615" y="104237"/>
                </a:lnTo>
                <a:lnTo>
                  <a:pt x="84992" y="102939"/>
                </a:lnTo>
                <a:lnTo>
                  <a:pt x="99638" y="67339"/>
                </a:lnTo>
                <a:lnTo>
                  <a:pt x="118834" y="39192"/>
                </a:lnTo>
                <a:lnTo>
                  <a:pt x="119483" y="37203"/>
                </a:lnTo>
                <a:lnTo>
                  <a:pt x="114865" y="3978"/>
                </a:lnTo>
                <a:lnTo>
                  <a:pt x="114719" y="3423"/>
                </a:lnTo>
                <a:lnTo>
                  <a:pt x="114059" y="1999"/>
                </a:lnTo>
                <a:lnTo>
                  <a:pt x="113368" y="1246"/>
                </a:lnTo>
                <a:lnTo>
                  <a:pt x="111001" y="0"/>
                </a:lnTo>
                <a:close/>
              </a:path>
              <a:path w="183515" h="199389">
                <a:moveTo>
                  <a:pt x="174033" y="141409"/>
                </a:moveTo>
                <a:lnTo>
                  <a:pt x="70720" y="141409"/>
                </a:lnTo>
                <a:lnTo>
                  <a:pt x="89162" y="147962"/>
                </a:lnTo>
                <a:lnTo>
                  <a:pt x="129650" y="159293"/>
                </a:lnTo>
                <a:lnTo>
                  <a:pt x="156327" y="161269"/>
                </a:lnTo>
                <a:lnTo>
                  <a:pt x="168385" y="159882"/>
                </a:lnTo>
                <a:lnTo>
                  <a:pt x="179753" y="156885"/>
                </a:lnTo>
                <a:lnTo>
                  <a:pt x="181230" y="156372"/>
                </a:lnTo>
                <a:lnTo>
                  <a:pt x="182444" y="155042"/>
                </a:lnTo>
                <a:lnTo>
                  <a:pt x="183010" y="152487"/>
                </a:lnTo>
                <a:lnTo>
                  <a:pt x="182894" y="151450"/>
                </a:lnTo>
                <a:lnTo>
                  <a:pt x="182235" y="150016"/>
                </a:lnTo>
                <a:lnTo>
                  <a:pt x="181910" y="149545"/>
                </a:lnTo>
                <a:lnTo>
                  <a:pt x="181491" y="149147"/>
                </a:lnTo>
                <a:lnTo>
                  <a:pt x="175852" y="143404"/>
                </a:lnTo>
                <a:lnTo>
                  <a:pt x="174033" y="141409"/>
                </a:lnTo>
                <a:close/>
              </a:path>
              <a:path w="183515" h="199389">
                <a:moveTo>
                  <a:pt x="157806" y="123608"/>
                </a:moveTo>
                <a:lnTo>
                  <a:pt x="155995" y="123734"/>
                </a:lnTo>
                <a:lnTo>
                  <a:pt x="158106" y="123734"/>
                </a:lnTo>
                <a:lnTo>
                  <a:pt x="157806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487331" y="5534770"/>
            <a:ext cx="63500" cy="41910"/>
          </a:xfrm>
          <a:custGeom>
            <a:avLst/>
            <a:gdLst/>
            <a:ahLst/>
            <a:cxnLst/>
            <a:rect l="l" t="t" r="r" b="b"/>
            <a:pathLst>
              <a:path w="63500" h="41910">
                <a:moveTo>
                  <a:pt x="43265" y="0"/>
                </a:moveTo>
                <a:lnTo>
                  <a:pt x="3078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444" y="40505"/>
                </a:lnTo>
                <a:lnTo>
                  <a:pt x="16030" y="41573"/>
                </a:lnTo>
                <a:lnTo>
                  <a:pt x="18324" y="40725"/>
                </a:lnTo>
                <a:lnTo>
                  <a:pt x="24346" y="38875"/>
                </a:lnTo>
                <a:lnTo>
                  <a:pt x="30724" y="37689"/>
                </a:lnTo>
                <a:lnTo>
                  <a:pt x="37498" y="37166"/>
                </a:lnTo>
                <a:lnTo>
                  <a:pt x="48457" y="37166"/>
                </a:lnTo>
                <a:lnTo>
                  <a:pt x="50197" y="35185"/>
                </a:lnTo>
                <a:lnTo>
                  <a:pt x="63087" y="5616"/>
                </a:lnTo>
                <a:lnTo>
                  <a:pt x="61505" y="2192"/>
                </a:lnTo>
                <a:lnTo>
                  <a:pt x="59652" y="1658"/>
                </a:lnTo>
                <a:lnTo>
                  <a:pt x="58794" y="1532"/>
                </a:lnTo>
                <a:lnTo>
                  <a:pt x="43265" y="0"/>
                </a:lnTo>
                <a:close/>
              </a:path>
              <a:path w="63500" h="41910">
                <a:moveTo>
                  <a:pt x="48457" y="37166"/>
                </a:moveTo>
                <a:lnTo>
                  <a:pt x="37498" y="37166"/>
                </a:lnTo>
                <a:lnTo>
                  <a:pt x="44710" y="37301"/>
                </a:lnTo>
                <a:lnTo>
                  <a:pt x="48145" y="37520"/>
                </a:lnTo>
                <a:lnTo>
                  <a:pt x="4845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624436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5">
                <a:moveTo>
                  <a:pt x="19339" y="0"/>
                </a:moveTo>
                <a:lnTo>
                  <a:pt x="0" y="28711"/>
                </a:lnTo>
                <a:lnTo>
                  <a:pt x="345" y="29957"/>
                </a:lnTo>
                <a:lnTo>
                  <a:pt x="28119" y="38147"/>
                </a:lnTo>
                <a:lnTo>
                  <a:pt x="33276" y="38009"/>
                </a:lnTo>
                <a:lnTo>
                  <a:pt x="36239" y="36648"/>
                </a:lnTo>
                <a:lnTo>
                  <a:pt x="36993" y="33998"/>
                </a:lnTo>
                <a:lnTo>
                  <a:pt x="35307" y="30355"/>
                </a:lnTo>
                <a:lnTo>
                  <a:pt x="32669" y="25894"/>
                </a:lnTo>
                <a:lnTo>
                  <a:pt x="25203" y="9696"/>
                </a:lnTo>
                <a:lnTo>
                  <a:pt x="23528" y="4795"/>
                </a:lnTo>
                <a:lnTo>
                  <a:pt x="21852" y="1151"/>
                </a:lnTo>
                <a:lnTo>
                  <a:pt x="193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138925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88" y="0"/>
                </a:moveTo>
                <a:lnTo>
                  <a:pt x="0" y="53199"/>
                </a:lnTo>
                <a:lnTo>
                  <a:pt x="1044" y="69327"/>
                </a:lnTo>
                <a:lnTo>
                  <a:pt x="12332" y="118134"/>
                </a:lnTo>
                <a:lnTo>
                  <a:pt x="35230" y="162925"/>
                </a:lnTo>
                <a:lnTo>
                  <a:pt x="67783" y="200281"/>
                </a:lnTo>
                <a:lnTo>
                  <a:pt x="107500" y="228307"/>
                </a:lnTo>
                <a:lnTo>
                  <a:pt x="110580" y="229888"/>
                </a:lnTo>
                <a:lnTo>
                  <a:pt x="113899" y="228307"/>
                </a:lnTo>
                <a:lnTo>
                  <a:pt x="116087" y="224275"/>
                </a:lnTo>
                <a:lnTo>
                  <a:pt x="116150" y="222286"/>
                </a:lnTo>
                <a:lnTo>
                  <a:pt x="114978" y="219731"/>
                </a:lnTo>
                <a:lnTo>
                  <a:pt x="114360" y="218977"/>
                </a:lnTo>
                <a:lnTo>
                  <a:pt x="113595" y="218412"/>
                </a:lnTo>
                <a:lnTo>
                  <a:pt x="90836" y="199103"/>
                </a:lnTo>
                <a:lnTo>
                  <a:pt x="52934" y="151921"/>
                </a:lnTo>
                <a:lnTo>
                  <a:pt x="27127" y="95920"/>
                </a:lnTo>
                <a:lnTo>
                  <a:pt x="15967" y="37053"/>
                </a:lnTo>
                <a:lnTo>
                  <a:pt x="16017" y="6669"/>
                </a:lnTo>
                <a:lnTo>
                  <a:pt x="16090" y="5727"/>
                </a:lnTo>
                <a:lnTo>
                  <a:pt x="15912" y="4764"/>
                </a:lnTo>
                <a:lnTo>
                  <a:pt x="14729" y="2209"/>
                </a:lnTo>
                <a:lnTo>
                  <a:pt x="13180" y="973"/>
                </a:lnTo>
                <a:lnTo>
                  <a:pt x="86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005283" y="4331941"/>
            <a:ext cx="183515" cy="199390"/>
          </a:xfrm>
          <a:custGeom>
            <a:avLst/>
            <a:gdLst/>
            <a:ahLst/>
            <a:cxnLst/>
            <a:rect l="l" t="t" r="r" b="b"/>
            <a:pathLst>
              <a:path w="183514" h="199389">
                <a:moveTo>
                  <a:pt x="111001" y="0"/>
                </a:moveTo>
                <a:lnTo>
                  <a:pt x="81074" y="25672"/>
                </a:lnTo>
                <a:lnTo>
                  <a:pt x="61066" y="62240"/>
                </a:lnTo>
                <a:lnTo>
                  <a:pt x="50616" y="88541"/>
                </a:lnTo>
                <a:lnTo>
                  <a:pt x="41324" y="112128"/>
                </a:lnTo>
                <a:lnTo>
                  <a:pt x="31090" y="133588"/>
                </a:lnTo>
                <a:lnTo>
                  <a:pt x="18716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434" y="197250"/>
                </a:lnTo>
                <a:lnTo>
                  <a:pt x="14418" y="198140"/>
                </a:lnTo>
                <a:lnTo>
                  <a:pt x="16837" y="198957"/>
                </a:lnTo>
                <a:lnTo>
                  <a:pt x="18156" y="198863"/>
                </a:lnTo>
                <a:lnTo>
                  <a:pt x="51572" y="170117"/>
                </a:lnTo>
                <a:lnTo>
                  <a:pt x="68730" y="141744"/>
                </a:lnTo>
                <a:lnTo>
                  <a:pt x="70709" y="141409"/>
                </a:lnTo>
                <a:lnTo>
                  <a:pt x="174024" y="141409"/>
                </a:lnTo>
                <a:lnTo>
                  <a:pt x="170522" y="137566"/>
                </a:lnTo>
                <a:lnTo>
                  <a:pt x="165540" y="131716"/>
                </a:lnTo>
                <a:lnTo>
                  <a:pt x="160927" y="125954"/>
                </a:lnTo>
                <a:lnTo>
                  <a:pt x="159733" y="124415"/>
                </a:lnTo>
                <a:lnTo>
                  <a:pt x="158098" y="123734"/>
                </a:lnTo>
                <a:lnTo>
                  <a:pt x="155984" y="123734"/>
                </a:lnTo>
                <a:lnTo>
                  <a:pt x="140488" y="123222"/>
                </a:lnTo>
                <a:lnTo>
                  <a:pt x="88206" y="108185"/>
                </a:lnTo>
                <a:lnTo>
                  <a:pt x="84604" y="104237"/>
                </a:lnTo>
                <a:lnTo>
                  <a:pt x="84992" y="102939"/>
                </a:lnTo>
                <a:lnTo>
                  <a:pt x="99637" y="67344"/>
                </a:lnTo>
                <a:lnTo>
                  <a:pt x="118834" y="39202"/>
                </a:lnTo>
                <a:lnTo>
                  <a:pt x="119472" y="37203"/>
                </a:lnTo>
                <a:lnTo>
                  <a:pt x="114855" y="3989"/>
                </a:lnTo>
                <a:lnTo>
                  <a:pt x="114708" y="3434"/>
                </a:lnTo>
                <a:lnTo>
                  <a:pt x="114048" y="1999"/>
                </a:lnTo>
                <a:lnTo>
                  <a:pt x="113357" y="1246"/>
                </a:lnTo>
                <a:lnTo>
                  <a:pt x="111001" y="0"/>
                </a:lnTo>
                <a:close/>
              </a:path>
              <a:path w="183514" h="199389">
                <a:moveTo>
                  <a:pt x="174024" y="141409"/>
                </a:moveTo>
                <a:lnTo>
                  <a:pt x="70709" y="141409"/>
                </a:lnTo>
                <a:lnTo>
                  <a:pt x="89160" y="147962"/>
                </a:lnTo>
                <a:lnTo>
                  <a:pt x="129650" y="159293"/>
                </a:lnTo>
                <a:lnTo>
                  <a:pt x="156322" y="161269"/>
                </a:lnTo>
                <a:lnTo>
                  <a:pt x="168379" y="159882"/>
                </a:lnTo>
                <a:lnTo>
                  <a:pt x="179743" y="156885"/>
                </a:lnTo>
                <a:lnTo>
                  <a:pt x="181230" y="156382"/>
                </a:lnTo>
                <a:lnTo>
                  <a:pt x="182434" y="155042"/>
                </a:lnTo>
                <a:lnTo>
                  <a:pt x="183010" y="152487"/>
                </a:lnTo>
                <a:lnTo>
                  <a:pt x="182884" y="151450"/>
                </a:lnTo>
                <a:lnTo>
                  <a:pt x="182235" y="150016"/>
                </a:lnTo>
                <a:lnTo>
                  <a:pt x="181900" y="149545"/>
                </a:lnTo>
                <a:lnTo>
                  <a:pt x="175847" y="143408"/>
                </a:lnTo>
                <a:lnTo>
                  <a:pt x="174024" y="141409"/>
                </a:lnTo>
                <a:close/>
              </a:path>
              <a:path w="183514" h="199389">
                <a:moveTo>
                  <a:pt x="157796" y="123608"/>
                </a:moveTo>
                <a:lnTo>
                  <a:pt x="155984" y="123734"/>
                </a:lnTo>
                <a:lnTo>
                  <a:pt x="158098" y="123734"/>
                </a:lnTo>
                <a:lnTo>
                  <a:pt x="157796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974195" y="4421233"/>
            <a:ext cx="63500" cy="41910"/>
          </a:xfrm>
          <a:custGeom>
            <a:avLst/>
            <a:gdLst/>
            <a:ahLst/>
            <a:cxnLst/>
            <a:rect l="l" t="t" r="r" b="b"/>
            <a:pathLst>
              <a:path w="63500" h="41910">
                <a:moveTo>
                  <a:pt x="43254" y="0"/>
                </a:moveTo>
                <a:lnTo>
                  <a:pt x="3078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434" y="40504"/>
                </a:lnTo>
                <a:lnTo>
                  <a:pt x="16030" y="41573"/>
                </a:lnTo>
                <a:lnTo>
                  <a:pt x="18313" y="40724"/>
                </a:lnTo>
                <a:lnTo>
                  <a:pt x="24335" y="38874"/>
                </a:lnTo>
                <a:lnTo>
                  <a:pt x="30713" y="37689"/>
                </a:lnTo>
                <a:lnTo>
                  <a:pt x="37488" y="37165"/>
                </a:lnTo>
                <a:lnTo>
                  <a:pt x="48446" y="37165"/>
                </a:lnTo>
                <a:lnTo>
                  <a:pt x="50186" y="35185"/>
                </a:lnTo>
                <a:lnTo>
                  <a:pt x="63076" y="5615"/>
                </a:lnTo>
                <a:lnTo>
                  <a:pt x="61495" y="2192"/>
                </a:lnTo>
                <a:lnTo>
                  <a:pt x="59642" y="1668"/>
                </a:lnTo>
                <a:lnTo>
                  <a:pt x="58783" y="1532"/>
                </a:lnTo>
                <a:lnTo>
                  <a:pt x="43254" y="0"/>
                </a:lnTo>
                <a:close/>
              </a:path>
              <a:path w="63500" h="41910">
                <a:moveTo>
                  <a:pt x="48446" y="37165"/>
                </a:moveTo>
                <a:lnTo>
                  <a:pt x="37488" y="37165"/>
                </a:lnTo>
                <a:lnTo>
                  <a:pt x="44700" y="37300"/>
                </a:lnTo>
                <a:lnTo>
                  <a:pt x="48134" y="37520"/>
                </a:lnTo>
                <a:lnTo>
                  <a:pt x="48446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111290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350" y="0"/>
                </a:moveTo>
                <a:lnTo>
                  <a:pt x="0" y="28721"/>
                </a:lnTo>
                <a:lnTo>
                  <a:pt x="345" y="29957"/>
                </a:lnTo>
                <a:lnTo>
                  <a:pt x="28123" y="38147"/>
                </a:lnTo>
                <a:lnTo>
                  <a:pt x="33276" y="38009"/>
                </a:lnTo>
                <a:lnTo>
                  <a:pt x="36239" y="36648"/>
                </a:lnTo>
                <a:lnTo>
                  <a:pt x="36993" y="33998"/>
                </a:lnTo>
                <a:lnTo>
                  <a:pt x="35318" y="30355"/>
                </a:lnTo>
                <a:lnTo>
                  <a:pt x="32669" y="25894"/>
                </a:lnTo>
                <a:lnTo>
                  <a:pt x="25203" y="9696"/>
                </a:lnTo>
                <a:lnTo>
                  <a:pt x="23538" y="4785"/>
                </a:lnTo>
                <a:lnTo>
                  <a:pt x="21863" y="1151"/>
                </a:lnTo>
                <a:lnTo>
                  <a:pt x="193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09573" y="4650600"/>
            <a:ext cx="708025" cy="706755"/>
          </a:xfrm>
          <a:custGeom>
            <a:avLst/>
            <a:gdLst/>
            <a:ahLst/>
            <a:cxnLst/>
            <a:rect l="l" t="t" r="r" b="b"/>
            <a:pathLst>
              <a:path w="708025" h="706754">
                <a:moveTo>
                  <a:pt x="342563" y="0"/>
                </a:moveTo>
                <a:lnTo>
                  <a:pt x="296546" y="4436"/>
                </a:lnTo>
                <a:lnTo>
                  <a:pt x="250791" y="15089"/>
                </a:lnTo>
                <a:lnTo>
                  <a:pt x="205859" y="32168"/>
                </a:lnTo>
                <a:lnTo>
                  <a:pt x="163635" y="55119"/>
                </a:lnTo>
                <a:lnTo>
                  <a:pt x="125761" y="82876"/>
                </a:lnTo>
                <a:lnTo>
                  <a:pt x="92448" y="114875"/>
                </a:lnTo>
                <a:lnTo>
                  <a:pt x="63903" y="150555"/>
                </a:lnTo>
                <a:lnTo>
                  <a:pt x="40334" y="189351"/>
                </a:lnTo>
                <a:lnTo>
                  <a:pt x="21951" y="230702"/>
                </a:lnTo>
                <a:lnTo>
                  <a:pt x="8962" y="274045"/>
                </a:lnTo>
                <a:lnTo>
                  <a:pt x="1576" y="318816"/>
                </a:lnTo>
                <a:lnTo>
                  <a:pt x="0" y="364452"/>
                </a:lnTo>
                <a:lnTo>
                  <a:pt x="4443" y="410392"/>
                </a:lnTo>
                <a:lnTo>
                  <a:pt x="15114" y="456072"/>
                </a:lnTo>
                <a:lnTo>
                  <a:pt x="32221" y="500928"/>
                </a:lnTo>
                <a:lnTo>
                  <a:pt x="55210" y="543084"/>
                </a:lnTo>
                <a:lnTo>
                  <a:pt x="83014" y="580895"/>
                </a:lnTo>
                <a:lnTo>
                  <a:pt x="115067" y="614153"/>
                </a:lnTo>
                <a:lnTo>
                  <a:pt x="150807" y="642652"/>
                </a:lnTo>
                <a:lnTo>
                  <a:pt x="189669" y="666181"/>
                </a:lnTo>
                <a:lnTo>
                  <a:pt x="231089" y="684534"/>
                </a:lnTo>
                <a:lnTo>
                  <a:pt x="274504" y="697502"/>
                </a:lnTo>
                <a:lnTo>
                  <a:pt x="319350" y="704877"/>
                </a:lnTo>
                <a:lnTo>
                  <a:pt x="365063" y="706451"/>
                </a:lnTo>
                <a:lnTo>
                  <a:pt x="411080" y="702016"/>
                </a:lnTo>
                <a:lnTo>
                  <a:pt x="456835" y="691363"/>
                </a:lnTo>
                <a:lnTo>
                  <a:pt x="481490" y="681991"/>
                </a:lnTo>
                <a:lnTo>
                  <a:pt x="352627" y="681991"/>
                </a:lnTo>
                <a:lnTo>
                  <a:pt x="306456" y="678500"/>
                </a:lnTo>
                <a:lnTo>
                  <a:pt x="261471" y="668669"/>
                </a:lnTo>
                <a:lnTo>
                  <a:pt x="218355" y="652750"/>
                </a:lnTo>
                <a:lnTo>
                  <a:pt x="177788" y="630995"/>
                </a:lnTo>
                <a:lnTo>
                  <a:pt x="140451" y="603655"/>
                </a:lnTo>
                <a:lnTo>
                  <a:pt x="107024" y="570981"/>
                </a:lnTo>
                <a:lnTo>
                  <a:pt x="78190" y="533224"/>
                </a:lnTo>
                <a:lnTo>
                  <a:pt x="54628" y="490636"/>
                </a:lnTo>
                <a:lnTo>
                  <a:pt x="37567" y="445064"/>
                </a:lnTo>
                <a:lnTo>
                  <a:pt x="27609" y="398639"/>
                </a:lnTo>
                <a:lnTo>
                  <a:pt x="24505" y="352039"/>
                </a:lnTo>
                <a:lnTo>
                  <a:pt x="28002" y="305944"/>
                </a:lnTo>
                <a:lnTo>
                  <a:pt x="37848" y="261034"/>
                </a:lnTo>
                <a:lnTo>
                  <a:pt x="53792" y="217989"/>
                </a:lnTo>
                <a:lnTo>
                  <a:pt x="75583" y="177489"/>
                </a:lnTo>
                <a:lnTo>
                  <a:pt x="102968" y="140214"/>
                </a:lnTo>
                <a:lnTo>
                  <a:pt x="135696" y="106843"/>
                </a:lnTo>
                <a:lnTo>
                  <a:pt x="173515" y="78056"/>
                </a:lnTo>
                <a:lnTo>
                  <a:pt x="216173" y="54534"/>
                </a:lnTo>
                <a:lnTo>
                  <a:pt x="261820" y="37500"/>
                </a:lnTo>
                <a:lnTo>
                  <a:pt x="308322" y="27560"/>
                </a:lnTo>
                <a:lnTo>
                  <a:pt x="354999" y="24461"/>
                </a:lnTo>
                <a:lnTo>
                  <a:pt x="482286" y="24461"/>
                </a:lnTo>
                <a:lnTo>
                  <a:pt x="476536" y="21913"/>
                </a:lnTo>
                <a:lnTo>
                  <a:pt x="433121" y="8946"/>
                </a:lnTo>
                <a:lnTo>
                  <a:pt x="388275" y="1572"/>
                </a:lnTo>
                <a:lnTo>
                  <a:pt x="342563" y="0"/>
                </a:lnTo>
                <a:close/>
              </a:path>
              <a:path w="708025" h="706754">
                <a:moveTo>
                  <a:pt x="482286" y="24461"/>
                </a:moveTo>
                <a:lnTo>
                  <a:pt x="354999" y="24461"/>
                </a:lnTo>
                <a:lnTo>
                  <a:pt x="401170" y="27952"/>
                </a:lnTo>
                <a:lnTo>
                  <a:pt x="446155" y="37782"/>
                </a:lnTo>
                <a:lnTo>
                  <a:pt x="489271" y="53700"/>
                </a:lnTo>
                <a:lnTo>
                  <a:pt x="529838" y="75454"/>
                </a:lnTo>
                <a:lnTo>
                  <a:pt x="567175" y="102793"/>
                </a:lnTo>
                <a:lnTo>
                  <a:pt x="600602" y="135466"/>
                </a:lnTo>
                <a:lnTo>
                  <a:pt x="629436" y="173221"/>
                </a:lnTo>
                <a:lnTo>
                  <a:pt x="652998" y="215806"/>
                </a:lnTo>
                <a:lnTo>
                  <a:pt x="670060" y="261377"/>
                </a:lnTo>
                <a:lnTo>
                  <a:pt x="680017" y="307803"/>
                </a:lnTo>
                <a:lnTo>
                  <a:pt x="683121" y="354403"/>
                </a:lnTo>
                <a:lnTo>
                  <a:pt x="679624" y="400498"/>
                </a:lnTo>
                <a:lnTo>
                  <a:pt x="669778" y="445409"/>
                </a:lnTo>
                <a:lnTo>
                  <a:pt x="653834" y="488454"/>
                </a:lnTo>
                <a:lnTo>
                  <a:pt x="632043" y="528955"/>
                </a:lnTo>
                <a:lnTo>
                  <a:pt x="604658" y="566232"/>
                </a:lnTo>
                <a:lnTo>
                  <a:pt x="571930" y="599605"/>
                </a:lnTo>
                <a:lnTo>
                  <a:pt x="534111" y="628394"/>
                </a:lnTo>
                <a:lnTo>
                  <a:pt x="491453" y="651919"/>
                </a:lnTo>
                <a:lnTo>
                  <a:pt x="445806" y="668952"/>
                </a:lnTo>
                <a:lnTo>
                  <a:pt x="399304" y="678893"/>
                </a:lnTo>
                <a:lnTo>
                  <a:pt x="352627" y="681991"/>
                </a:lnTo>
                <a:lnTo>
                  <a:pt x="481490" y="681991"/>
                </a:lnTo>
                <a:lnTo>
                  <a:pt x="543991" y="651331"/>
                </a:lnTo>
                <a:lnTo>
                  <a:pt x="581865" y="623572"/>
                </a:lnTo>
                <a:lnTo>
                  <a:pt x="615178" y="591571"/>
                </a:lnTo>
                <a:lnTo>
                  <a:pt x="643723" y="555890"/>
                </a:lnTo>
                <a:lnTo>
                  <a:pt x="667291" y="517092"/>
                </a:lnTo>
                <a:lnTo>
                  <a:pt x="685673" y="475741"/>
                </a:lnTo>
                <a:lnTo>
                  <a:pt x="698662" y="432398"/>
                </a:lnTo>
                <a:lnTo>
                  <a:pt x="706047" y="387626"/>
                </a:lnTo>
                <a:lnTo>
                  <a:pt x="707622" y="341990"/>
                </a:lnTo>
                <a:lnTo>
                  <a:pt x="703177" y="296050"/>
                </a:lnTo>
                <a:lnTo>
                  <a:pt x="692504" y="250370"/>
                </a:lnTo>
                <a:lnTo>
                  <a:pt x="675395" y="205513"/>
                </a:lnTo>
                <a:lnTo>
                  <a:pt x="652408" y="163358"/>
                </a:lnTo>
                <a:lnTo>
                  <a:pt x="624606" y="125548"/>
                </a:lnTo>
                <a:lnTo>
                  <a:pt x="592555" y="92290"/>
                </a:lnTo>
                <a:lnTo>
                  <a:pt x="556816" y="63793"/>
                </a:lnTo>
                <a:lnTo>
                  <a:pt x="517955" y="40265"/>
                </a:lnTo>
                <a:lnTo>
                  <a:pt x="482286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228092" y="4900320"/>
            <a:ext cx="271145" cy="207010"/>
          </a:xfrm>
          <a:custGeom>
            <a:avLst/>
            <a:gdLst/>
            <a:ahLst/>
            <a:cxnLst/>
            <a:rect l="l" t="t" r="r" b="b"/>
            <a:pathLst>
              <a:path w="271145" h="207010">
                <a:moveTo>
                  <a:pt x="50826" y="57926"/>
                </a:moveTo>
                <a:lnTo>
                  <a:pt x="44637" y="60763"/>
                </a:lnTo>
                <a:lnTo>
                  <a:pt x="20046" y="78702"/>
                </a:lnTo>
                <a:lnTo>
                  <a:pt x="4760" y="103825"/>
                </a:lnTo>
                <a:lnTo>
                  <a:pt x="0" y="132835"/>
                </a:lnTo>
                <a:lnTo>
                  <a:pt x="6984" y="162436"/>
                </a:lnTo>
                <a:lnTo>
                  <a:pt x="24954" y="186993"/>
                </a:lnTo>
                <a:lnTo>
                  <a:pt x="50118" y="202259"/>
                </a:lnTo>
                <a:lnTo>
                  <a:pt x="79175" y="207013"/>
                </a:lnTo>
                <a:lnTo>
                  <a:pt x="108824" y="200037"/>
                </a:lnTo>
                <a:lnTo>
                  <a:pt x="133007" y="182405"/>
                </a:lnTo>
                <a:lnTo>
                  <a:pt x="78391" y="182405"/>
                </a:lnTo>
                <a:lnTo>
                  <a:pt x="58670" y="179176"/>
                </a:lnTo>
                <a:lnTo>
                  <a:pt x="41589" y="168812"/>
                </a:lnTo>
                <a:lnTo>
                  <a:pt x="29392" y="152143"/>
                </a:lnTo>
                <a:lnTo>
                  <a:pt x="24648" y="132050"/>
                </a:lnTo>
                <a:lnTo>
                  <a:pt x="27879" y="112359"/>
                </a:lnTo>
                <a:lnTo>
                  <a:pt x="38256" y="95305"/>
                </a:lnTo>
                <a:lnTo>
                  <a:pt x="54951" y="83129"/>
                </a:lnTo>
                <a:lnTo>
                  <a:pt x="61129" y="80292"/>
                </a:lnTo>
                <a:lnTo>
                  <a:pt x="63841" y="72983"/>
                </a:lnTo>
                <a:lnTo>
                  <a:pt x="58145" y="60627"/>
                </a:lnTo>
                <a:lnTo>
                  <a:pt x="50826" y="57926"/>
                </a:lnTo>
                <a:close/>
              </a:path>
              <a:path w="271145" h="207010">
                <a:moveTo>
                  <a:pt x="191396" y="0"/>
                </a:moveTo>
                <a:lnTo>
                  <a:pt x="161754" y="6974"/>
                </a:lnTo>
                <a:lnTo>
                  <a:pt x="137156" y="24913"/>
                </a:lnTo>
                <a:lnTo>
                  <a:pt x="121864" y="50036"/>
                </a:lnTo>
                <a:lnTo>
                  <a:pt x="117102" y="79046"/>
                </a:lnTo>
                <a:lnTo>
                  <a:pt x="128834" y="128741"/>
                </a:lnTo>
                <a:lnTo>
                  <a:pt x="125601" y="148436"/>
                </a:lnTo>
                <a:lnTo>
                  <a:pt x="115217" y="165493"/>
                </a:lnTo>
                <a:lnTo>
                  <a:pt x="98510" y="177671"/>
                </a:lnTo>
                <a:lnTo>
                  <a:pt x="78391" y="182405"/>
                </a:lnTo>
                <a:lnTo>
                  <a:pt x="133007" y="182405"/>
                </a:lnTo>
                <a:lnTo>
                  <a:pt x="133429" y="182098"/>
                </a:lnTo>
                <a:lnTo>
                  <a:pt x="148723" y="156974"/>
                </a:lnTo>
                <a:lnTo>
                  <a:pt x="153487" y="127961"/>
                </a:lnTo>
                <a:lnTo>
                  <a:pt x="141754" y="78262"/>
                </a:lnTo>
                <a:lnTo>
                  <a:pt x="144985" y="58570"/>
                </a:lnTo>
                <a:lnTo>
                  <a:pt x="155362" y="41517"/>
                </a:lnTo>
                <a:lnTo>
                  <a:pt x="172058" y="29340"/>
                </a:lnTo>
                <a:lnTo>
                  <a:pt x="192181" y="24606"/>
                </a:lnTo>
                <a:lnTo>
                  <a:pt x="248956" y="24606"/>
                </a:lnTo>
                <a:lnTo>
                  <a:pt x="245605" y="20026"/>
                </a:lnTo>
                <a:lnTo>
                  <a:pt x="220446" y="4757"/>
                </a:lnTo>
                <a:lnTo>
                  <a:pt x="191396" y="0"/>
                </a:lnTo>
                <a:close/>
              </a:path>
              <a:path w="271145" h="207010">
                <a:moveTo>
                  <a:pt x="248956" y="24606"/>
                </a:moveTo>
                <a:lnTo>
                  <a:pt x="192181" y="24606"/>
                </a:lnTo>
                <a:lnTo>
                  <a:pt x="211901" y="27835"/>
                </a:lnTo>
                <a:lnTo>
                  <a:pt x="228976" y="38199"/>
                </a:lnTo>
                <a:lnTo>
                  <a:pt x="241165" y="54868"/>
                </a:lnTo>
                <a:lnTo>
                  <a:pt x="245916" y="74965"/>
                </a:lnTo>
                <a:lnTo>
                  <a:pt x="242689" y="94656"/>
                </a:lnTo>
                <a:lnTo>
                  <a:pt x="232316" y="111707"/>
                </a:lnTo>
                <a:lnTo>
                  <a:pt x="215627" y="123882"/>
                </a:lnTo>
                <a:lnTo>
                  <a:pt x="209439" y="126719"/>
                </a:lnTo>
                <a:lnTo>
                  <a:pt x="206737" y="134028"/>
                </a:lnTo>
                <a:lnTo>
                  <a:pt x="209575" y="140216"/>
                </a:lnTo>
                <a:lnTo>
                  <a:pt x="212433" y="146384"/>
                </a:lnTo>
                <a:lnTo>
                  <a:pt x="219752" y="149096"/>
                </a:lnTo>
                <a:lnTo>
                  <a:pt x="225941" y="146248"/>
                </a:lnTo>
                <a:lnTo>
                  <a:pt x="250530" y="128310"/>
                </a:lnTo>
                <a:lnTo>
                  <a:pt x="265811" y="103191"/>
                </a:lnTo>
                <a:lnTo>
                  <a:pt x="270565" y="74185"/>
                </a:lnTo>
                <a:lnTo>
                  <a:pt x="263573" y="44586"/>
                </a:lnTo>
                <a:lnTo>
                  <a:pt x="248956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193204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4113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85" y="43276"/>
                </a:lnTo>
                <a:lnTo>
                  <a:pt x="13015" y="45977"/>
                </a:lnTo>
                <a:lnTo>
                  <a:pt x="64416" y="22365"/>
                </a:lnTo>
                <a:lnTo>
                  <a:pt x="67128" y="15057"/>
                </a:lnTo>
                <a:lnTo>
                  <a:pt x="61432" y="2701"/>
                </a:lnTo>
                <a:lnTo>
                  <a:pt x="54113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466420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09" h="46354">
                <a:moveTo>
                  <a:pt x="54134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85" y="43276"/>
                </a:lnTo>
                <a:lnTo>
                  <a:pt x="13015" y="45988"/>
                </a:lnTo>
                <a:lnTo>
                  <a:pt x="64437" y="22355"/>
                </a:lnTo>
                <a:lnTo>
                  <a:pt x="67149" y="15057"/>
                </a:lnTo>
                <a:lnTo>
                  <a:pt x="61453" y="2701"/>
                </a:lnTo>
                <a:lnTo>
                  <a:pt x="5413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 txBox="1"/>
          <p:nvPr/>
        </p:nvSpPr>
        <p:spPr>
          <a:xfrm rot="11520000">
            <a:off x="6283330" y="524345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12240000">
            <a:off x="6229084" y="522696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2720000">
            <a:off x="6197729" y="52095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3140000">
            <a:off x="6170954" y="51902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3560000">
            <a:off x="6147131" y="516863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14040000">
            <a:off x="6122462" y="514163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4640000">
            <a:off x="6101985" y="510173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15000000">
            <a:off x="6088335" y="5077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5720000">
            <a:off x="6072123" y="5024192"/>
            <a:ext cx="55536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6062366" y="4973544"/>
            <a:ext cx="69215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6800000">
            <a:off x="6072105" y="4940492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7280000">
            <a:off x="6082663" y="490175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7880000">
            <a:off x="6102156" y="485944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8540000">
            <a:off x="6129460" y="48168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9020000">
            <a:off x="6153245" y="47894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9500000">
            <a:off x="6183053" y="47666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20100000">
            <a:off x="6225807" y="474171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20580000">
            <a:off x="6256303" y="4729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21060000">
            <a:off x="6292261" y="47205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21540000">
            <a:off x="6327518" y="471683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300000">
            <a:off x="6364375" y="47180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720000">
            <a:off x="6397679" y="472335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440000">
            <a:off x="6446607" y="47407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920000">
            <a:off x="6482136" y="47583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2580000">
            <a:off x="6521335" y="479087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3060000">
            <a:off x="6545401" y="48160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3480000">
            <a:off x="6565261" y="484271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3900000">
            <a:off x="6579788" y="48738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4380000">
            <a:off x="6593963" y="49075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4800000">
            <a:off x="6601197" y="494026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5160000">
            <a:off x="6607005" y="496679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5520000">
            <a:off x="6602830" y="49963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6060000">
            <a:off x="6597472" y="50357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6780000">
            <a:off x="6583307" y="508758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7200000">
            <a:off x="6565848" y="51194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7680000">
            <a:off x="6546283" y="51490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8160000">
            <a:off x="6519465" y="51762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8700000">
            <a:off x="6488605" y="52014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9180000">
            <a:off x="6454896" y="522143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9660000">
            <a:off x="6423050" y="52352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0020000">
            <a:off x="6400015" y="524247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0380000">
            <a:off x="6365242" y="52474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0980000">
            <a:off x="6324233" y="524877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3900000">
            <a:off x="6276354" y="5605501"/>
            <a:ext cx="323486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0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45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00" b="1" spc="40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0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3900000">
            <a:off x="6089203" y="4346879"/>
            <a:ext cx="315919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00" b="1" spc="-2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6164388" y="4028861"/>
            <a:ext cx="321945" cy="152400"/>
          </a:xfrm>
          <a:custGeom>
            <a:avLst/>
            <a:gdLst/>
            <a:ahLst/>
            <a:cxnLst/>
            <a:rect l="l" t="t" r="r" b="b"/>
            <a:pathLst>
              <a:path w="321945" h="152400">
                <a:moveTo>
                  <a:pt x="19737" y="0"/>
                </a:moveTo>
                <a:lnTo>
                  <a:pt x="25226" y="52263"/>
                </a:lnTo>
                <a:lnTo>
                  <a:pt x="57134" y="88341"/>
                </a:lnTo>
                <a:lnTo>
                  <a:pt x="94525" y="116840"/>
                </a:lnTo>
                <a:lnTo>
                  <a:pt x="136201" y="137311"/>
                </a:lnTo>
                <a:lnTo>
                  <a:pt x="180964" y="149302"/>
                </a:lnTo>
                <a:lnTo>
                  <a:pt x="227615" y="152365"/>
                </a:lnTo>
                <a:lnTo>
                  <a:pt x="274957" y="146048"/>
                </a:lnTo>
                <a:lnTo>
                  <a:pt x="319674" y="130631"/>
                </a:lnTo>
                <a:lnTo>
                  <a:pt x="226987" y="130631"/>
                </a:lnTo>
                <a:lnTo>
                  <a:pt x="184518" y="127824"/>
                </a:lnTo>
                <a:lnTo>
                  <a:pt x="143765" y="116883"/>
                </a:lnTo>
                <a:lnTo>
                  <a:pt x="105819" y="98220"/>
                </a:lnTo>
                <a:lnTo>
                  <a:pt x="71773" y="72245"/>
                </a:lnTo>
                <a:lnTo>
                  <a:pt x="42715" y="39368"/>
                </a:lnTo>
                <a:lnTo>
                  <a:pt x="19737" y="0"/>
                </a:lnTo>
                <a:close/>
              </a:path>
              <a:path w="321945" h="152400">
                <a:moveTo>
                  <a:pt x="312712" y="110206"/>
                </a:moveTo>
                <a:lnTo>
                  <a:pt x="270082" y="124895"/>
                </a:lnTo>
                <a:lnTo>
                  <a:pt x="226987" y="130631"/>
                </a:lnTo>
                <a:lnTo>
                  <a:pt x="319674" y="130631"/>
                </a:lnTo>
                <a:lnTo>
                  <a:pt x="321791" y="129901"/>
                </a:lnTo>
                <a:lnTo>
                  <a:pt x="312712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241747" y="5851722"/>
            <a:ext cx="321945" cy="152400"/>
          </a:xfrm>
          <a:custGeom>
            <a:avLst/>
            <a:gdLst/>
            <a:ahLst/>
            <a:cxnLst/>
            <a:rect l="l" t="t" r="r" b="b"/>
            <a:pathLst>
              <a:path w="321945" h="152400">
                <a:moveTo>
                  <a:pt x="199183" y="21729"/>
                </a:moveTo>
                <a:lnTo>
                  <a:pt x="94797" y="21729"/>
                </a:lnTo>
                <a:lnTo>
                  <a:pt x="137265" y="24535"/>
                </a:lnTo>
                <a:lnTo>
                  <a:pt x="178018" y="35475"/>
                </a:lnTo>
                <a:lnTo>
                  <a:pt x="215963" y="54138"/>
                </a:lnTo>
                <a:lnTo>
                  <a:pt x="250012" y="80115"/>
                </a:lnTo>
                <a:lnTo>
                  <a:pt x="279072" y="112994"/>
                </a:lnTo>
                <a:lnTo>
                  <a:pt x="302053" y="152366"/>
                </a:lnTo>
                <a:lnTo>
                  <a:pt x="321780" y="143299"/>
                </a:lnTo>
                <a:lnTo>
                  <a:pt x="296554" y="100093"/>
                </a:lnTo>
                <a:lnTo>
                  <a:pt x="264648" y="64016"/>
                </a:lnTo>
                <a:lnTo>
                  <a:pt x="227258" y="35519"/>
                </a:lnTo>
                <a:lnTo>
                  <a:pt x="199183" y="21729"/>
                </a:lnTo>
                <a:close/>
              </a:path>
              <a:path w="321945" h="152400">
                <a:moveTo>
                  <a:pt x="94173" y="0"/>
                </a:moveTo>
                <a:lnTo>
                  <a:pt x="46833" y="6318"/>
                </a:lnTo>
                <a:lnTo>
                  <a:pt x="0" y="22465"/>
                </a:lnTo>
                <a:lnTo>
                  <a:pt x="9078" y="42160"/>
                </a:lnTo>
                <a:lnTo>
                  <a:pt x="51705" y="27467"/>
                </a:lnTo>
                <a:lnTo>
                  <a:pt x="94797" y="21729"/>
                </a:lnTo>
                <a:lnTo>
                  <a:pt x="199183" y="21729"/>
                </a:lnTo>
                <a:lnTo>
                  <a:pt x="185584" y="15050"/>
                </a:lnTo>
                <a:lnTo>
                  <a:pt x="140823" y="3060"/>
                </a:lnTo>
                <a:lnTo>
                  <a:pt x="941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954144" y="5482534"/>
            <a:ext cx="153035" cy="321310"/>
          </a:xfrm>
          <a:custGeom>
            <a:avLst/>
            <a:gdLst/>
            <a:ahLst/>
            <a:cxnLst/>
            <a:rect l="l" t="t" r="r" b="b"/>
            <a:pathLst>
              <a:path w="153034" h="321310">
                <a:moveTo>
                  <a:pt x="143545" y="0"/>
                </a:moveTo>
                <a:lnTo>
                  <a:pt x="100266" y="25181"/>
                </a:lnTo>
                <a:lnTo>
                  <a:pt x="64128" y="57034"/>
                </a:lnTo>
                <a:lnTo>
                  <a:pt x="35581" y="94362"/>
                </a:lnTo>
                <a:lnTo>
                  <a:pt x="15077" y="135968"/>
                </a:lnTo>
                <a:lnTo>
                  <a:pt x="3066" y="180656"/>
                </a:lnTo>
                <a:lnTo>
                  <a:pt x="0" y="227229"/>
                </a:lnTo>
                <a:lnTo>
                  <a:pt x="6327" y="274492"/>
                </a:lnTo>
                <a:lnTo>
                  <a:pt x="22501" y="321246"/>
                </a:lnTo>
                <a:lnTo>
                  <a:pt x="42228" y="312189"/>
                </a:lnTo>
                <a:lnTo>
                  <a:pt x="27515" y="269630"/>
                </a:lnTo>
                <a:lnTo>
                  <a:pt x="21770" y="226606"/>
                </a:lnTo>
                <a:lnTo>
                  <a:pt x="24583" y="184207"/>
                </a:lnTo>
                <a:lnTo>
                  <a:pt x="35543" y="143521"/>
                </a:lnTo>
                <a:lnTo>
                  <a:pt x="54237" y="105638"/>
                </a:lnTo>
                <a:lnTo>
                  <a:pt x="80256" y="71647"/>
                </a:lnTo>
                <a:lnTo>
                  <a:pt x="113188" y="42636"/>
                </a:lnTo>
                <a:lnTo>
                  <a:pt x="152623" y="19695"/>
                </a:lnTo>
                <a:lnTo>
                  <a:pt x="14354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550762" y="4248771"/>
            <a:ext cx="201295" cy="273685"/>
          </a:xfrm>
          <a:custGeom>
            <a:avLst/>
            <a:gdLst/>
            <a:ahLst/>
            <a:cxnLst/>
            <a:rect l="l" t="t" r="r" b="b"/>
            <a:pathLst>
              <a:path w="201295" h="273685">
                <a:moveTo>
                  <a:pt x="185324" y="0"/>
                </a:moveTo>
                <a:lnTo>
                  <a:pt x="0" y="85117"/>
                </a:lnTo>
                <a:lnTo>
                  <a:pt x="86855" y="273593"/>
                </a:lnTo>
                <a:lnTo>
                  <a:pt x="125428" y="246666"/>
                </a:lnTo>
                <a:lnTo>
                  <a:pt x="156626" y="213584"/>
                </a:lnTo>
                <a:lnTo>
                  <a:pt x="179972" y="175609"/>
                </a:lnTo>
                <a:lnTo>
                  <a:pt x="194991" y="134002"/>
                </a:lnTo>
                <a:lnTo>
                  <a:pt x="201207" y="90024"/>
                </a:lnTo>
                <a:lnTo>
                  <a:pt x="198143" y="44936"/>
                </a:lnTo>
                <a:lnTo>
                  <a:pt x="1853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535140" y="4240520"/>
            <a:ext cx="201295" cy="288925"/>
          </a:xfrm>
          <a:custGeom>
            <a:avLst/>
            <a:gdLst/>
            <a:ahLst/>
            <a:cxnLst/>
            <a:rect l="l" t="t" r="r" b="b"/>
            <a:pathLst>
              <a:path w="201295" h="288925">
                <a:moveTo>
                  <a:pt x="197449" y="0"/>
                </a:moveTo>
                <a:lnTo>
                  <a:pt x="196444" y="136"/>
                </a:lnTo>
                <a:lnTo>
                  <a:pt x="195439" y="429"/>
                </a:lnTo>
                <a:lnTo>
                  <a:pt x="2314" y="89128"/>
                </a:lnTo>
                <a:lnTo>
                  <a:pt x="0" y="95358"/>
                </a:lnTo>
                <a:lnTo>
                  <a:pt x="88646" y="287718"/>
                </a:lnTo>
                <a:lnTo>
                  <a:pt x="88929" y="288211"/>
                </a:lnTo>
                <a:lnTo>
                  <a:pt x="89243" y="288682"/>
                </a:lnTo>
                <a:lnTo>
                  <a:pt x="93756" y="286525"/>
                </a:lnTo>
                <a:lnTo>
                  <a:pt x="98185" y="284242"/>
                </a:lnTo>
                <a:lnTo>
                  <a:pt x="102478" y="281844"/>
                </a:lnTo>
                <a:lnTo>
                  <a:pt x="15622" y="93368"/>
                </a:lnTo>
                <a:lnTo>
                  <a:pt x="200946" y="8251"/>
                </a:lnTo>
                <a:lnTo>
                  <a:pt x="199836" y="5486"/>
                </a:lnTo>
                <a:lnTo>
                  <a:pt x="198674" y="2753"/>
                </a:lnTo>
                <a:lnTo>
                  <a:pt x="19744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624383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588" y="0"/>
                </a:moveTo>
                <a:lnTo>
                  <a:pt x="108206" y="94"/>
                </a:lnTo>
                <a:lnTo>
                  <a:pt x="109431" y="2848"/>
                </a:lnTo>
                <a:lnTo>
                  <a:pt x="110593" y="5580"/>
                </a:lnTo>
                <a:lnTo>
                  <a:pt x="111703" y="8345"/>
                </a:lnTo>
                <a:lnTo>
                  <a:pt x="124522" y="53281"/>
                </a:lnTo>
                <a:lnTo>
                  <a:pt x="127586" y="98369"/>
                </a:lnTo>
                <a:lnTo>
                  <a:pt x="121371" y="142347"/>
                </a:lnTo>
                <a:lnTo>
                  <a:pt x="106352" y="183954"/>
                </a:lnTo>
                <a:lnTo>
                  <a:pt x="83005" y="221930"/>
                </a:lnTo>
                <a:lnTo>
                  <a:pt x="51808" y="255011"/>
                </a:lnTo>
                <a:lnTo>
                  <a:pt x="13235" y="281939"/>
                </a:lnTo>
                <a:lnTo>
                  <a:pt x="0" y="288776"/>
                </a:lnTo>
                <a:lnTo>
                  <a:pt x="1978" y="291708"/>
                </a:lnTo>
                <a:lnTo>
                  <a:pt x="5277" y="293394"/>
                </a:lnTo>
                <a:lnTo>
                  <a:pt x="10177" y="293394"/>
                </a:lnTo>
                <a:lnTo>
                  <a:pt x="55752" y="266564"/>
                </a:lnTo>
                <a:lnTo>
                  <a:pt x="90299" y="232821"/>
                </a:lnTo>
                <a:lnTo>
                  <a:pt x="116102" y="192921"/>
                </a:lnTo>
                <a:lnTo>
                  <a:pt x="132525" y="148581"/>
                </a:lnTo>
                <a:lnTo>
                  <a:pt x="138933" y="101522"/>
                </a:lnTo>
                <a:lnTo>
                  <a:pt x="134690" y="53460"/>
                </a:lnTo>
                <a:lnTo>
                  <a:pt x="119158" y="6114"/>
                </a:lnTo>
                <a:lnTo>
                  <a:pt x="117389" y="2272"/>
                </a:lnTo>
                <a:lnTo>
                  <a:pt x="11358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297176" y="4617622"/>
            <a:ext cx="2269490" cy="1628775"/>
          </a:xfrm>
          <a:custGeom>
            <a:avLst/>
            <a:gdLst/>
            <a:ahLst/>
            <a:cxnLst/>
            <a:rect l="l" t="t" r="r" b="b"/>
            <a:pathLst>
              <a:path w="2269490" h="1628775">
                <a:moveTo>
                  <a:pt x="1927677" y="0"/>
                </a:moveTo>
                <a:lnTo>
                  <a:pt x="31613" y="622385"/>
                </a:lnTo>
                <a:lnTo>
                  <a:pt x="0" y="655894"/>
                </a:lnTo>
                <a:lnTo>
                  <a:pt x="3363" y="669494"/>
                </a:lnTo>
                <a:lnTo>
                  <a:pt x="312819" y="1604649"/>
                </a:lnTo>
                <a:lnTo>
                  <a:pt x="318989" y="1617327"/>
                </a:lnTo>
                <a:lnTo>
                  <a:pt x="329246" y="1625956"/>
                </a:lnTo>
                <a:lnTo>
                  <a:pt x="345208" y="1628787"/>
                </a:lnTo>
                <a:lnTo>
                  <a:pt x="368493" y="1624072"/>
                </a:lnTo>
                <a:lnTo>
                  <a:pt x="2234489" y="1008636"/>
                </a:lnTo>
                <a:lnTo>
                  <a:pt x="2255847" y="998624"/>
                </a:lnTo>
                <a:lnTo>
                  <a:pt x="2266636" y="986967"/>
                </a:lnTo>
                <a:lnTo>
                  <a:pt x="2269385" y="974049"/>
                </a:lnTo>
                <a:lnTo>
                  <a:pt x="2266624" y="960250"/>
                </a:lnTo>
                <a:lnTo>
                  <a:pt x="1957178" y="25095"/>
                </a:lnTo>
                <a:lnTo>
                  <a:pt x="1951539" y="12244"/>
                </a:lnTo>
                <a:lnTo>
                  <a:pt x="1942460" y="3225"/>
                </a:lnTo>
                <a:lnTo>
                  <a:pt x="192767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284965" y="4605408"/>
            <a:ext cx="2294255" cy="1653539"/>
          </a:xfrm>
          <a:custGeom>
            <a:avLst/>
            <a:gdLst/>
            <a:ahLst/>
            <a:cxnLst/>
            <a:rect l="l" t="t" r="r" b="b"/>
            <a:pathLst>
              <a:path w="2294254" h="1653539">
                <a:moveTo>
                  <a:pt x="1942573" y="0"/>
                </a:moveTo>
                <a:lnTo>
                  <a:pt x="39961" y="622914"/>
                </a:lnTo>
                <a:lnTo>
                  <a:pt x="2175" y="651341"/>
                </a:lnTo>
                <a:lnTo>
                  <a:pt x="0" y="668329"/>
                </a:lnTo>
                <a:lnTo>
                  <a:pt x="3868" y="685572"/>
                </a:lnTo>
                <a:lnTo>
                  <a:pt x="313324" y="1620727"/>
                </a:lnTo>
                <a:lnTo>
                  <a:pt x="323458" y="1639522"/>
                </a:lnTo>
                <a:lnTo>
                  <a:pt x="338754" y="1650344"/>
                </a:lnTo>
                <a:lnTo>
                  <a:pt x="359149" y="1653171"/>
                </a:lnTo>
                <a:lnTo>
                  <a:pt x="384579" y="1647982"/>
                </a:lnTo>
                <a:lnTo>
                  <a:pt x="442917" y="1628741"/>
                </a:lnTo>
                <a:lnTo>
                  <a:pt x="357243" y="1628741"/>
                </a:lnTo>
                <a:lnTo>
                  <a:pt x="345763" y="1626586"/>
                </a:lnTo>
                <a:lnTo>
                  <a:pt x="339796" y="1620538"/>
                </a:lnTo>
                <a:lnTo>
                  <a:pt x="336737" y="1612999"/>
                </a:lnTo>
                <a:lnTo>
                  <a:pt x="27281" y="677844"/>
                </a:lnTo>
                <a:lnTo>
                  <a:pt x="24544" y="668117"/>
                </a:lnTo>
                <a:lnTo>
                  <a:pt x="25266" y="660098"/>
                </a:lnTo>
                <a:lnTo>
                  <a:pt x="32100" y="653061"/>
                </a:lnTo>
                <a:lnTo>
                  <a:pt x="47699" y="646285"/>
                </a:lnTo>
                <a:lnTo>
                  <a:pt x="1921003" y="28440"/>
                </a:lnTo>
                <a:lnTo>
                  <a:pt x="1938476" y="24529"/>
                </a:lnTo>
                <a:lnTo>
                  <a:pt x="1977087" y="24529"/>
                </a:lnTo>
                <a:lnTo>
                  <a:pt x="1974087" y="17854"/>
                </a:lnTo>
                <a:lnTo>
                  <a:pt x="1962046" y="5485"/>
                </a:lnTo>
                <a:lnTo>
                  <a:pt x="1942573" y="0"/>
                </a:lnTo>
                <a:close/>
              </a:path>
              <a:path w="2294254" h="1653539">
                <a:moveTo>
                  <a:pt x="1977087" y="24529"/>
                </a:moveTo>
                <a:lnTo>
                  <a:pt x="1938476" y="24529"/>
                </a:lnTo>
                <a:lnTo>
                  <a:pt x="1948704" y="26313"/>
                </a:lnTo>
                <a:lnTo>
                  <a:pt x="1954251" y="32344"/>
                </a:lnTo>
                <a:lnTo>
                  <a:pt x="1957683" y="41173"/>
                </a:lnTo>
                <a:lnTo>
                  <a:pt x="2267129" y="976327"/>
                </a:lnTo>
                <a:lnTo>
                  <a:pt x="2269257" y="984413"/>
                </a:lnTo>
                <a:lnTo>
                  <a:pt x="2268172" y="992758"/>
                </a:lnTo>
                <a:lnTo>
                  <a:pt x="2260492" y="1001096"/>
                </a:lnTo>
                <a:lnTo>
                  <a:pt x="2242836" y="1009164"/>
                </a:lnTo>
                <a:lnTo>
                  <a:pt x="376841" y="1624601"/>
                </a:lnTo>
                <a:lnTo>
                  <a:pt x="357243" y="1628741"/>
                </a:lnTo>
                <a:lnTo>
                  <a:pt x="442917" y="1628741"/>
                </a:lnTo>
                <a:lnTo>
                  <a:pt x="2250574" y="1032546"/>
                </a:lnTo>
                <a:lnTo>
                  <a:pt x="2273900" y="1021721"/>
                </a:lnTo>
                <a:lnTo>
                  <a:pt x="2288290" y="1007531"/>
                </a:lnTo>
                <a:lnTo>
                  <a:pt x="2293815" y="989862"/>
                </a:lnTo>
                <a:lnTo>
                  <a:pt x="2290542" y="968600"/>
                </a:lnTo>
                <a:lnTo>
                  <a:pt x="1981095" y="33445"/>
                </a:lnTo>
                <a:lnTo>
                  <a:pt x="1977087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361962" y="4681386"/>
            <a:ext cx="2144395" cy="1501140"/>
          </a:xfrm>
          <a:custGeom>
            <a:avLst/>
            <a:gdLst/>
            <a:ahLst/>
            <a:cxnLst/>
            <a:rect l="l" t="t" r="r" b="b"/>
            <a:pathLst>
              <a:path w="2144395" h="1501139">
                <a:moveTo>
                  <a:pt x="1848917" y="0"/>
                </a:moveTo>
                <a:lnTo>
                  <a:pt x="0" y="609803"/>
                </a:lnTo>
                <a:lnTo>
                  <a:pt x="294933" y="1501085"/>
                </a:lnTo>
                <a:lnTo>
                  <a:pt x="2143850" y="891271"/>
                </a:lnTo>
                <a:lnTo>
                  <a:pt x="184891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346381" y="4665836"/>
            <a:ext cx="2175510" cy="1532255"/>
          </a:xfrm>
          <a:custGeom>
            <a:avLst/>
            <a:gdLst/>
            <a:ahLst/>
            <a:cxnLst/>
            <a:rect l="l" t="t" r="r" b="b"/>
            <a:pathLst>
              <a:path w="2175509" h="1532254">
                <a:moveTo>
                  <a:pt x="1872340" y="0"/>
                </a:moveTo>
                <a:lnTo>
                  <a:pt x="0" y="617530"/>
                </a:lnTo>
                <a:lnTo>
                  <a:pt x="302671" y="1532183"/>
                </a:lnTo>
                <a:lnTo>
                  <a:pt x="396961" y="1501085"/>
                </a:lnTo>
                <a:lnTo>
                  <a:pt x="318356" y="1501085"/>
                </a:lnTo>
                <a:lnTo>
                  <a:pt x="31161" y="633184"/>
                </a:lnTo>
                <a:lnTo>
                  <a:pt x="1856665" y="31098"/>
                </a:lnTo>
                <a:lnTo>
                  <a:pt x="1882631" y="31098"/>
                </a:lnTo>
                <a:lnTo>
                  <a:pt x="1872340" y="0"/>
                </a:lnTo>
                <a:close/>
              </a:path>
              <a:path w="2175509" h="1532254">
                <a:moveTo>
                  <a:pt x="1882631" y="31098"/>
                </a:moveTo>
                <a:lnTo>
                  <a:pt x="1856665" y="31098"/>
                </a:lnTo>
                <a:lnTo>
                  <a:pt x="2143861" y="898998"/>
                </a:lnTo>
                <a:lnTo>
                  <a:pt x="318356" y="1501085"/>
                </a:lnTo>
                <a:lnTo>
                  <a:pt x="396961" y="1501085"/>
                </a:lnTo>
                <a:lnTo>
                  <a:pt x="2175012" y="914652"/>
                </a:lnTo>
                <a:lnTo>
                  <a:pt x="188263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582918" y="4042052"/>
            <a:ext cx="1855378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377543" y="5231369"/>
            <a:ext cx="218440" cy="277495"/>
          </a:xfrm>
          <a:custGeom>
            <a:avLst/>
            <a:gdLst/>
            <a:ahLst/>
            <a:cxnLst/>
            <a:rect l="l" t="t" r="r" b="b"/>
            <a:pathLst>
              <a:path w="218439" h="277495">
                <a:moveTo>
                  <a:pt x="205114" y="0"/>
                </a:moveTo>
                <a:lnTo>
                  <a:pt x="0" y="67652"/>
                </a:lnTo>
                <a:lnTo>
                  <a:pt x="69380" y="277331"/>
                </a:lnTo>
                <a:lnTo>
                  <a:pt x="69725" y="277258"/>
                </a:lnTo>
                <a:lnTo>
                  <a:pt x="115707" y="256108"/>
                </a:lnTo>
                <a:lnTo>
                  <a:pt x="153817" y="226434"/>
                </a:lnTo>
                <a:lnTo>
                  <a:pt x="183930" y="189666"/>
                </a:lnTo>
                <a:lnTo>
                  <a:pt x="205220" y="147438"/>
                </a:lnTo>
                <a:lnTo>
                  <a:pt x="216862" y="101387"/>
                </a:lnTo>
                <a:lnTo>
                  <a:pt x="218030" y="53151"/>
                </a:lnTo>
                <a:lnTo>
                  <a:pt x="207899" y="4366"/>
                </a:lnTo>
                <a:lnTo>
                  <a:pt x="207334" y="2638"/>
                </a:lnTo>
                <a:lnTo>
                  <a:pt x="206349" y="1162"/>
                </a:lnTo>
                <a:lnTo>
                  <a:pt x="20511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368349" y="5228532"/>
            <a:ext cx="214629" cy="280670"/>
          </a:xfrm>
          <a:custGeom>
            <a:avLst/>
            <a:gdLst/>
            <a:ahLst/>
            <a:cxnLst/>
            <a:rect l="l" t="t" r="r" b="b"/>
            <a:pathLst>
              <a:path w="214629" h="280670">
                <a:moveTo>
                  <a:pt x="209805" y="0"/>
                </a:moveTo>
                <a:lnTo>
                  <a:pt x="206035" y="0"/>
                </a:lnTo>
                <a:lnTo>
                  <a:pt x="204925" y="178"/>
                </a:lnTo>
                <a:lnTo>
                  <a:pt x="2994" y="66772"/>
                </a:lnTo>
                <a:lnTo>
                  <a:pt x="0" y="72709"/>
                </a:lnTo>
                <a:lnTo>
                  <a:pt x="67809" y="277625"/>
                </a:lnTo>
                <a:lnTo>
                  <a:pt x="71914" y="280410"/>
                </a:lnTo>
                <a:lnTo>
                  <a:pt x="76322" y="280410"/>
                </a:lnTo>
                <a:lnTo>
                  <a:pt x="77819" y="280337"/>
                </a:lnTo>
                <a:lnTo>
                  <a:pt x="78573" y="280169"/>
                </a:lnTo>
                <a:lnTo>
                  <a:pt x="9193" y="70490"/>
                </a:lnTo>
                <a:lnTo>
                  <a:pt x="214307" y="2837"/>
                </a:lnTo>
                <a:lnTo>
                  <a:pt x="212380" y="1036"/>
                </a:lnTo>
                <a:lnTo>
                  <a:pt x="20980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 txBox="1"/>
          <p:nvPr/>
        </p:nvSpPr>
        <p:spPr>
          <a:xfrm rot="6480000">
            <a:off x="6650380" y="549878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7200000">
            <a:off x="6625821" y="55482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7680000">
            <a:off x="6606739" y="557930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8100000">
            <a:off x="6585163" y="560413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8520000">
            <a:off x="6560783" y="56253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8940000">
            <a:off x="6529658" y="56450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9540000">
            <a:off x="6491395" y="566492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9900000">
            <a:off x="6463024" y="567288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0620000">
            <a:off x="6406719" y="56808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1220000">
            <a:off x="6364637" y="567937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1760000">
            <a:off x="6323262" y="56713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2300000">
            <a:off x="6286365" y="565762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2840000">
            <a:off x="6248176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3500000">
            <a:off x="6208299" y="56029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4040000">
            <a:off x="6182153" y="5574864"/>
            <a:ext cx="54746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4460000">
            <a:off x="6164838" y="55448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5120000">
            <a:off x="6144775" y="550001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5540000">
            <a:off x="6134273" y="54667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6020000">
            <a:off x="6130556" y="543078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6500000">
            <a:off x="6129995" y="53946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6980000">
            <a:off x="6136072" y="53590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7400000">
            <a:off x="6145592" y="532711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8060000">
            <a:off x="6166182" y="527763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8540000">
            <a:off x="6190228" y="524749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9260000">
            <a:off x="6225222" y="52099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9680000">
            <a:off x="6253888" y="51901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20100000">
            <a:off x="6283425" y="517427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20580000">
            <a:off x="6314199" y="5161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21060000">
            <a:off x="6350774" y="515260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21480000">
            <a:off x="6383976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80000">
            <a:off x="6413794" y="514895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540000">
            <a:off x="6438917" y="51521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020000">
            <a:off x="6476898" y="516146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740000">
            <a:off x="6528762" y="51832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2220000">
            <a:off x="6557635" y="520294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640000">
            <a:off x="6585367" y="52265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3180000">
            <a:off x="6608051" y="52547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3660000">
            <a:off x="6629878" y="52883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4140000">
            <a:off x="6646173" y="532411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4620000">
            <a:off x="6657617" y="535900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4980000">
            <a:off x="6664792" y="53852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>
            <a:off x="6654762" y="5407167"/>
            <a:ext cx="69215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5940000">
            <a:off x="6658250" y="545641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0520000">
            <a:off x="6886900" y="5413089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5431981" y="5219327"/>
            <a:ext cx="175260" cy="306070"/>
          </a:xfrm>
          <a:custGeom>
            <a:avLst/>
            <a:gdLst/>
            <a:ahLst/>
            <a:cxnLst/>
            <a:rect l="l" t="t" r="r" b="b"/>
            <a:pathLst>
              <a:path w="175260" h="306070">
                <a:moveTo>
                  <a:pt x="163094" y="0"/>
                </a:moveTo>
                <a:lnTo>
                  <a:pt x="142466" y="6806"/>
                </a:lnTo>
                <a:lnTo>
                  <a:pt x="152323" y="50738"/>
                </a:lnTo>
                <a:lnTo>
                  <a:pt x="153214" y="94131"/>
                </a:lnTo>
                <a:lnTo>
                  <a:pt x="145670" y="135949"/>
                </a:lnTo>
                <a:lnTo>
                  <a:pt x="130222" y="175155"/>
                </a:lnTo>
                <a:lnTo>
                  <a:pt x="107400" y="210713"/>
                </a:lnTo>
                <a:lnTo>
                  <a:pt x="77735" y="241586"/>
                </a:lnTo>
                <a:lnTo>
                  <a:pt x="41758" y="266738"/>
                </a:lnTo>
                <a:lnTo>
                  <a:pt x="0" y="285132"/>
                </a:lnTo>
                <a:lnTo>
                  <a:pt x="6806" y="305718"/>
                </a:lnTo>
                <a:lnTo>
                  <a:pt x="52636" y="285526"/>
                </a:lnTo>
                <a:lnTo>
                  <a:pt x="92118" y="257908"/>
                </a:lnTo>
                <a:lnTo>
                  <a:pt x="124669" y="224002"/>
                </a:lnTo>
                <a:lnTo>
                  <a:pt x="149707" y="184947"/>
                </a:lnTo>
                <a:lnTo>
                  <a:pt x="166650" y="141880"/>
                </a:lnTo>
                <a:lnTo>
                  <a:pt x="174917" y="95941"/>
                </a:lnTo>
                <a:lnTo>
                  <a:pt x="173926" y="48268"/>
                </a:lnTo>
                <a:lnTo>
                  <a:pt x="16309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915223" y="4112324"/>
            <a:ext cx="1344295" cy="2102485"/>
          </a:xfrm>
          <a:custGeom>
            <a:avLst/>
            <a:gdLst/>
            <a:ahLst/>
            <a:cxnLst/>
            <a:rect l="l" t="t" r="r" b="b"/>
            <a:pathLst>
              <a:path w="1344295" h="2102485">
                <a:moveTo>
                  <a:pt x="917354" y="0"/>
                </a:moveTo>
                <a:lnTo>
                  <a:pt x="0" y="205669"/>
                </a:lnTo>
                <a:lnTo>
                  <a:pt x="426646" y="2102417"/>
                </a:lnTo>
                <a:lnTo>
                  <a:pt x="1344000" y="1896748"/>
                </a:lnTo>
                <a:lnTo>
                  <a:pt x="9173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900490" y="4097623"/>
            <a:ext cx="1373505" cy="2132330"/>
          </a:xfrm>
          <a:custGeom>
            <a:avLst/>
            <a:gdLst/>
            <a:ahLst/>
            <a:cxnLst/>
            <a:rect l="l" t="t" r="r" b="b"/>
            <a:pathLst>
              <a:path w="1373504" h="2132329">
                <a:moveTo>
                  <a:pt x="941416" y="0"/>
                </a:moveTo>
                <a:lnTo>
                  <a:pt x="0" y="211061"/>
                </a:lnTo>
                <a:lnTo>
                  <a:pt x="432049" y="2131830"/>
                </a:lnTo>
                <a:lnTo>
                  <a:pt x="563289" y="2102407"/>
                </a:lnTo>
                <a:lnTo>
                  <a:pt x="450708" y="2102407"/>
                </a:lnTo>
                <a:lnTo>
                  <a:pt x="29465" y="229689"/>
                </a:lnTo>
                <a:lnTo>
                  <a:pt x="922757" y="29412"/>
                </a:lnTo>
                <a:lnTo>
                  <a:pt x="948032" y="29412"/>
                </a:lnTo>
                <a:lnTo>
                  <a:pt x="941416" y="0"/>
                </a:lnTo>
                <a:close/>
              </a:path>
              <a:path w="1373504" h="2132329">
                <a:moveTo>
                  <a:pt x="948032" y="29412"/>
                </a:moveTo>
                <a:lnTo>
                  <a:pt x="922757" y="29412"/>
                </a:lnTo>
                <a:lnTo>
                  <a:pt x="1344011" y="1902141"/>
                </a:lnTo>
                <a:lnTo>
                  <a:pt x="450708" y="2102407"/>
                </a:lnTo>
                <a:lnTo>
                  <a:pt x="563289" y="2102407"/>
                </a:lnTo>
                <a:lnTo>
                  <a:pt x="1373476" y="1920768"/>
                </a:lnTo>
                <a:lnTo>
                  <a:pt x="9480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631996" y="4117131"/>
            <a:ext cx="2132860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 txBox="1"/>
          <p:nvPr/>
        </p:nvSpPr>
        <p:spPr>
          <a:xfrm rot="1380000">
            <a:off x="6672879" y="49110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2100000">
            <a:off x="6717583" y="493792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2580000">
            <a:off x="6748576" y="4961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3000000">
            <a:off x="6771536" y="49865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3420000">
            <a:off x="6790262" y="5012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3900000">
            <a:off x="6805448" y="504372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4500000">
            <a:off x="6825240" y="508788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4860000">
            <a:off x="6827972" y="51142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5580000">
            <a:off x="6828416" y="516876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6120000">
            <a:off x="6822453" y="52103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6660000">
            <a:off x="6810363" y="525061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7140000">
            <a:off x="6793978" y="528693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7740000">
            <a:off x="6769803" y="53245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8400000">
            <a:off x="6733243" y="5360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8880000">
            <a:off x="6701455" y="538180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9360000">
            <a:off x="6671770" y="539835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9960000">
            <a:off x="6624947" y="5413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10440000">
            <a:off x="6589387" y="541947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0980000">
            <a:off x="6553863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11460000">
            <a:off x="6516949" y="541666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11880000">
            <a:off x="6483105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12300000">
            <a:off x="6452681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13020000">
            <a:off x="6402961" y="53681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3500000">
            <a:off x="6377678" y="534437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4160000">
            <a:off x="6342252" y="53037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4640000">
            <a:off x="6326225" y="52746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5060000">
            <a:off x="6313881" y="524457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5480000">
            <a:off x="6302193" y="52107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5960000">
            <a:off x="6298588" y="517480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6380000">
            <a:off x="6298137" y="51416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6740000">
            <a:off x="6303515" y="51147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7160000">
            <a:off x="6305291" y="5085447"/>
            <a:ext cx="53975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7640000">
            <a:off x="6318036" y="504835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8360000">
            <a:off x="6346487" y="5001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8780000">
            <a:off x="6368138" y="497325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9260000">
            <a:off x="6395305" y="494867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9740000">
            <a:off x="6423754" y="49272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20280000">
            <a:off x="6459646" y="49090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20760000">
            <a:off x="6497317" y="48965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21240000">
            <a:off x="6534370" y="489001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>
            <a:off x="6566678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300000">
            <a:off x="658945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840000">
            <a:off x="6629464" y="489692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5480000">
            <a:off x="6412509" y="5804365"/>
            <a:ext cx="315919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300" b="1" spc="-2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0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5711616" y="4324067"/>
            <a:ext cx="1972310" cy="2127250"/>
          </a:xfrm>
          <a:custGeom>
            <a:avLst/>
            <a:gdLst/>
            <a:ahLst/>
            <a:cxnLst/>
            <a:rect l="l" t="t" r="r" b="b"/>
            <a:pathLst>
              <a:path w="1972309" h="2127250">
                <a:moveTo>
                  <a:pt x="741851" y="0"/>
                </a:moveTo>
                <a:lnTo>
                  <a:pt x="0" y="592997"/>
                </a:lnTo>
                <a:lnTo>
                  <a:pt x="1230161" y="2126856"/>
                </a:lnTo>
                <a:lnTo>
                  <a:pt x="1972002" y="1533859"/>
                </a:lnTo>
                <a:lnTo>
                  <a:pt x="741851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694098" y="4306580"/>
            <a:ext cx="2007235" cy="2162175"/>
          </a:xfrm>
          <a:custGeom>
            <a:avLst/>
            <a:gdLst/>
            <a:ahLst/>
            <a:cxnLst/>
            <a:rect l="l" t="t" r="r" b="b"/>
            <a:pathLst>
              <a:path w="2007234" h="2162175">
                <a:moveTo>
                  <a:pt x="761306" y="0"/>
                </a:moveTo>
                <a:lnTo>
                  <a:pt x="0" y="608557"/>
                </a:lnTo>
                <a:lnTo>
                  <a:pt x="1245742" y="2161829"/>
                </a:lnTo>
                <a:lnTo>
                  <a:pt x="1289493" y="2126856"/>
                </a:lnTo>
                <a:lnTo>
                  <a:pt x="1249616" y="2126856"/>
                </a:lnTo>
                <a:lnTo>
                  <a:pt x="35035" y="612421"/>
                </a:lnTo>
                <a:lnTo>
                  <a:pt x="757421" y="34972"/>
                </a:lnTo>
                <a:lnTo>
                  <a:pt x="789355" y="34972"/>
                </a:lnTo>
                <a:lnTo>
                  <a:pt x="761306" y="0"/>
                </a:lnTo>
                <a:close/>
              </a:path>
              <a:path w="2007234" h="2162175">
                <a:moveTo>
                  <a:pt x="789355" y="34972"/>
                </a:moveTo>
                <a:lnTo>
                  <a:pt x="757421" y="34972"/>
                </a:lnTo>
                <a:lnTo>
                  <a:pt x="1972002" y="1549408"/>
                </a:lnTo>
                <a:lnTo>
                  <a:pt x="1249616" y="2126856"/>
                </a:lnTo>
                <a:lnTo>
                  <a:pt x="1289493" y="2126856"/>
                </a:lnTo>
                <a:lnTo>
                  <a:pt x="2007048" y="1553282"/>
                </a:lnTo>
                <a:lnTo>
                  <a:pt x="789355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441610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5" h="344804">
                <a:moveTo>
                  <a:pt x="93605" y="0"/>
                </a:moveTo>
                <a:lnTo>
                  <a:pt x="57312" y="35250"/>
                </a:lnTo>
                <a:lnTo>
                  <a:pt x="29656" y="75303"/>
                </a:lnTo>
                <a:lnTo>
                  <a:pt x="10785" y="118874"/>
                </a:lnTo>
                <a:lnTo>
                  <a:pt x="850" y="164682"/>
                </a:lnTo>
                <a:lnTo>
                  <a:pt x="0" y="211442"/>
                </a:lnTo>
                <a:lnTo>
                  <a:pt x="8383" y="257871"/>
                </a:lnTo>
                <a:lnTo>
                  <a:pt x="26150" y="302687"/>
                </a:lnTo>
                <a:lnTo>
                  <a:pt x="53449" y="344607"/>
                </a:lnTo>
                <a:lnTo>
                  <a:pt x="70580" y="330911"/>
                </a:lnTo>
                <a:lnTo>
                  <a:pt x="45737" y="292754"/>
                </a:lnTo>
                <a:lnTo>
                  <a:pt x="29579" y="251954"/>
                </a:lnTo>
                <a:lnTo>
                  <a:pt x="21966" y="209681"/>
                </a:lnTo>
                <a:lnTo>
                  <a:pt x="22764" y="167103"/>
                </a:lnTo>
                <a:lnTo>
                  <a:pt x="31835" y="125388"/>
                </a:lnTo>
                <a:lnTo>
                  <a:pt x="49043" y="85705"/>
                </a:lnTo>
                <a:lnTo>
                  <a:pt x="74251" y="49223"/>
                </a:lnTo>
                <a:lnTo>
                  <a:pt x="107322" y="17109"/>
                </a:lnTo>
                <a:lnTo>
                  <a:pt x="93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07237" y="6211213"/>
            <a:ext cx="311150" cy="222250"/>
          </a:xfrm>
          <a:custGeom>
            <a:avLst/>
            <a:gdLst/>
            <a:ahLst/>
            <a:cxnLst/>
            <a:rect l="l" t="t" r="r" b="b"/>
            <a:pathLst>
              <a:path w="311150" h="222250">
                <a:moveTo>
                  <a:pt x="139618" y="0"/>
                </a:moveTo>
                <a:lnTo>
                  <a:pt x="68539" y="11854"/>
                </a:lnTo>
                <a:lnTo>
                  <a:pt x="3162" y="47872"/>
                </a:lnTo>
                <a:lnTo>
                  <a:pt x="0" y="52061"/>
                </a:lnTo>
                <a:lnTo>
                  <a:pt x="136477" y="222223"/>
                </a:lnTo>
                <a:lnTo>
                  <a:pt x="311006" y="82709"/>
                </a:lnTo>
                <a:lnTo>
                  <a:pt x="310597" y="82112"/>
                </a:lnTo>
                <a:lnTo>
                  <a:pt x="274480" y="46338"/>
                </a:lnTo>
                <a:lnTo>
                  <a:pt x="232829" y="20732"/>
                </a:lnTo>
                <a:lnTo>
                  <a:pt x="187257" y="5217"/>
                </a:lnTo>
                <a:lnTo>
                  <a:pt x="13961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05793" y="6263275"/>
            <a:ext cx="315595" cy="177165"/>
          </a:xfrm>
          <a:custGeom>
            <a:avLst/>
            <a:gdLst/>
            <a:ahLst/>
            <a:cxnLst/>
            <a:rect l="l" t="t" r="r" b="b"/>
            <a:pathLst>
              <a:path w="31559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5011" y="175376"/>
                </a:lnTo>
                <a:lnTo>
                  <a:pt x="138100" y="176738"/>
                </a:lnTo>
                <a:lnTo>
                  <a:pt x="143545" y="176738"/>
                </a:lnTo>
                <a:lnTo>
                  <a:pt x="145880" y="175973"/>
                </a:lnTo>
                <a:lnTo>
                  <a:pt x="153150" y="170162"/>
                </a:lnTo>
                <a:lnTo>
                  <a:pt x="137922" y="170162"/>
                </a:lnTo>
                <a:lnTo>
                  <a:pt x="1444" y="0"/>
                </a:lnTo>
                <a:close/>
              </a:path>
              <a:path w="315595" h="177164">
                <a:moveTo>
                  <a:pt x="312451" y="30648"/>
                </a:moveTo>
                <a:lnTo>
                  <a:pt x="137922" y="170162"/>
                </a:lnTo>
                <a:lnTo>
                  <a:pt x="153150" y="170162"/>
                </a:lnTo>
                <a:lnTo>
                  <a:pt x="314440" y="41234"/>
                </a:lnTo>
                <a:lnTo>
                  <a:pt x="315362" y="35161"/>
                </a:lnTo>
                <a:lnTo>
                  <a:pt x="312451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159707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2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98" y="11036"/>
                </a:lnTo>
                <a:lnTo>
                  <a:pt x="2984" y="11622"/>
                </a:lnTo>
                <a:lnTo>
                  <a:pt x="3863" y="11999"/>
                </a:lnTo>
                <a:lnTo>
                  <a:pt x="30918" y="25391"/>
                </a:lnTo>
                <a:lnTo>
                  <a:pt x="79632" y="62430"/>
                </a:lnTo>
                <a:lnTo>
                  <a:pt x="118635" y="111065"/>
                </a:lnTo>
                <a:lnTo>
                  <a:pt x="144189" y="166622"/>
                </a:lnTo>
                <a:lnTo>
                  <a:pt x="151534" y="196842"/>
                </a:lnTo>
                <a:lnTo>
                  <a:pt x="151932" y="197742"/>
                </a:lnTo>
                <a:lnTo>
                  <a:pt x="153723" y="199962"/>
                </a:lnTo>
                <a:lnTo>
                  <a:pt x="155545" y="200800"/>
                </a:lnTo>
                <a:lnTo>
                  <a:pt x="160183" y="200653"/>
                </a:lnTo>
                <a:lnTo>
                  <a:pt x="163125" y="198370"/>
                </a:lnTo>
                <a:lnTo>
                  <a:pt x="163073" y="194779"/>
                </a:lnTo>
                <a:lnTo>
                  <a:pt x="155696" y="146358"/>
                </a:lnTo>
                <a:lnTo>
                  <a:pt x="136617" y="100072"/>
                </a:lnTo>
                <a:lnTo>
                  <a:pt x="106440" y="59138"/>
                </a:lnTo>
                <a:lnTo>
                  <a:pt x="67369" y="26857"/>
                </a:lnTo>
                <a:lnTo>
                  <a:pt x="23251" y="5574"/>
                </a:lnTo>
                <a:lnTo>
                  <a:pt x="7497" y="816"/>
                </a:lnTo>
                <a:lnTo>
                  <a:pt x="40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28270" y="4810513"/>
            <a:ext cx="175895" cy="218440"/>
          </a:xfrm>
          <a:custGeom>
            <a:avLst/>
            <a:gdLst/>
            <a:ahLst/>
            <a:cxnLst/>
            <a:rect l="l" t="t" r="r" b="b"/>
            <a:pathLst>
              <a:path w="175895" h="218439">
                <a:moveTo>
                  <a:pt x="147249" y="103670"/>
                </a:moveTo>
                <a:lnTo>
                  <a:pt x="66043" y="103670"/>
                </a:lnTo>
                <a:lnTo>
                  <a:pt x="84511" y="104611"/>
                </a:lnTo>
                <a:lnTo>
                  <a:pt x="103881" y="106426"/>
                </a:lnTo>
                <a:lnTo>
                  <a:pt x="106269" y="106792"/>
                </a:lnTo>
                <a:lnTo>
                  <a:pt x="108373" y="109431"/>
                </a:lnTo>
                <a:lnTo>
                  <a:pt x="108216" y="111829"/>
                </a:lnTo>
                <a:lnTo>
                  <a:pt x="98194" y="165778"/>
                </a:lnTo>
                <a:lnTo>
                  <a:pt x="90719" y="181565"/>
                </a:lnTo>
                <a:lnTo>
                  <a:pt x="90573" y="183669"/>
                </a:lnTo>
                <a:lnTo>
                  <a:pt x="103221" y="215124"/>
                </a:lnTo>
                <a:lnTo>
                  <a:pt x="103504" y="215637"/>
                </a:lnTo>
                <a:lnTo>
                  <a:pt x="104499" y="216883"/>
                </a:lnTo>
                <a:lnTo>
                  <a:pt x="105368" y="217448"/>
                </a:lnTo>
                <a:lnTo>
                  <a:pt x="107986" y="218098"/>
                </a:lnTo>
                <a:lnTo>
                  <a:pt x="109672" y="217616"/>
                </a:lnTo>
                <a:lnTo>
                  <a:pt x="131062" y="185626"/>
                </a:lnTo>
                <a:lnTo>
                  <a:pt x="141741" y="144881"/>
                </a:lnTo>
                <a:lnTo>
                  <a:pt x="145555" y="116530"/>
                </a:lnTo>
                <a:lnTo>
                  <a:pt x="147249" y="103670"/>
                </a:lnTo>
                <a:close/>
              </a:path>
              <a:path w="175895" h="218439">
                <a:moveTo>
                  <a:pt x="64694" y="66029"/>
                </a:moveTo>
                <a:lnTo>
                  <a:pt x="24090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2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306" y="93247"/>
                </a:lnTo>
                <a:lnTo>
                  <a:pt x="15957" y="97680"/>
                </a:lnTo>
                <a:lnTo>
                  <a:pt x="22271" y="102203"/>
                </a:lnTo>
                <a:lnTo>
                  <a:pt x="28278" y="106792"/>
                </a:lnTo>
                <a:lnTo>
                  <a:pt x="29758" y="107944"/>
                </a:lnTo>
                <a:lnTo>
                  <a:pt x="31852" y="108268"/>
                </a:lnTo>
                <a:lnTo>
                  <a:pt x="33601" y="107693"/>
                </a:lnTo>
                <a:lnTo>
                  <a:pt x="48924" y="104424"/>
                </a:lnTo>
                <a:lnTo>
                  <a:pt x="66043" y="103670"/>
                </a:lnTo>
                <a:lnTo>
                  <a:pt x="147249" y="103670"/>
                </a:lnTo>
                <a:lnTo>
                  <a:pt x="148901" y="91131"/>
                </a:lnTo>
                <a:lnTo>
                  <a:pt x="153286" y="69579"/>
                </a:lnTo>
                <a:lnTo>
                  <a:pt x="112918" y="69579"/>
                </a:lnTo>
                <a:lnTo>
                  <a:pt x="93218" y="67650"/>
                </a:lnTo>
                <a:lnTo>
                  <a:pt x="78911" y="66546"/>
                </a:lnTo>
                <a:lnTo>
                  <a:pt x="64694" y="66029"/>
                </a:lnTo>
                <a:close/>
              </a:path>
              <a:path w="175895" h="218439">
                <a:moveTo>
                  <a:pt x="151681" y="0"/>
                </a:moveTo>
                <a:lnTo>
                  <a:pt x="124664" y="36756"/>
                </a:lnTo>
                <a:lnTo>
                  <a:pt x="114771" y="68762"/>
                </a:lnTo>
                <a:lnTo>
                  <a:pt x="112918" y="69579"/>
                </a:lnTo>
                <a:lnTo>
                  <a:pt x="153286" y="69579"/>
                </a:lnTo>
                <a:lnTo>
                  <a:pt x="153691" y="67586"/>
                </a:lnTo>
                <a:lnTo>
                  <a:pt x="161458" y="47038"/>
                </a:lnTo>
                <a:lnTo>
                  <a:pt x="173732" y="30627"/>
                </a:lnTo>
                <a:lnTo>
                  <a:pt x="175533" y="28951"/>
                </a:lnTo>
                <a:lnTo>
                  <a:pt x="175743" y="26156"/>
                </a:lnTo>
                <a:lnTo>
                  <a:pt x="155440" y="848"/>
                </a:lnTo>
                <a:lnTo>
                  <a:pt x="154257" y="209"/>
                </a:lnTo>
                <a:lnTo>
                  <a:pt x="1516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390538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360" y="0"/>
                </a:moveTo>
                <a:lnTo>
                  <a:pt x="6858" y="11800"/>
                </a:lnTo>
                <a:lnTo>
                  <a:pt x="5413" y="14596"/>
                </a:lnTo>
                <a:lnTo>
                  <a:pt x="0" y="46731"/>
                </a:lnTo>
                <a:lnTo>
                  <a:pt x="2387" y="49705"/>
                </a:lnTo>
                <a:lnTo>
                  <a:pt x="47449" y="38331"/>
                </a:lnTo>
                <a:lnTo>
                  <a:pt x="60783" y="26993"/>
                </a:lnTo>
                <a:lnTo>
                  <a:pt x="60427" y="25685"/>
                </a:lnTo>
                <a:lnTo>
                  <a:pt x="40155" y="408"/>
                </a:lnTo>
                <a:lnTo>
                  <a:pt x="3736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280615" y="4931198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23194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19" y="14860"/>
                </a:lnTo>
                <a:lnTo>
                  <a:pt x="17507" y="28922"/>
                </a:lnTo>
                <a:lnTo>
                  <a:pt x="20344" y="33331"/>
                </a:lnTo>
                <a:lnTo>
                  <a:pt x="22878" y="36493"/>
                </a:lnTo>
                <a:lnTo>
                  <a:pt x="25622" y="37016"/>
                </a:lnTo>
                <a:lnTo>
                  <a:pt x="28198" y="34954"/>
                </a:lnTo>
                <a:lnTo>
                  <a:pt x="37569" y="4127"/>
                </a:lnTo>
                <a:lnTo>
                  <a:pt x="36930" y="2996"/>
                </a:lnTo>
                <a:lnTo>
                  <a:pt x="35820" y="1604"/>
                </a:lnTo>
                <a:lnTo>
                  <a:pt x="34847" y="735"/>
                </a:lnTo>
                <a:lnTo>
                  <a:pt x="33276" y="536"/>
                </a:lnTo>
                <a:lnTo>
                  <a:pt x="2319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347595" y="5039946"/>
            <a:ext cx="715645" cy="714375"/>
          </a:xfrm>
          <a:custGeom>
            <a:avLst/>
            <a:gdLst/>
            <a:ahLst/>
            <a:cxnLst/>
            <a:rect l="l" t="t" r="r" b="b"/>
            <a:pathLst>
              <a:path w="715645" h="714375">
                <a:moveTo>
                  <a:pt x="351203" y="0"/>
                </a:moveTo>
                <a:lnTo>
                  <a:pt x="305413" y="3697"/>
                </a:lnTo>
                <a:lnTo>
                  <a:pt x="260192" y="13296"/>
                </a:lnTo>
                <a:lnTo>
                  <a:pt x="216142" y="28864"/>
                </a:lnTo>
                <a:lnTo>
                  <a:pt x="173869" y="50466"/>
                </a:lnTo>
                <a:lnTo>
                  <a:pt x="133976" y="78169"/>
                </a:lnTo>
                <a:lnTo>
                  <a:pt x="98172" y="110973"/>
                </a:lnTo>
                <a:lnTo>
                  <a:pt x="67811" y="147431"/>
                </a:lnTo>
                <a:lnTo>
                  <a:pt x="42960" y="186938"/>
                </a:lnTo>
                <a:lnTo>
                  <a:pt x="23687" y="228892"/>
                </a:lnTo>
                <a:lnTo>
                  <a:pt x="10058" y="272691"/>
                </a:lnTo>
                <a:lnTo>
                  <a:pt x="2140" y="317731"/>
                </a:lnTo>
                <a:lnTo>
                  <a:pt x="0" y="363410"/>
                </a:lnTo>
                <a:lnTo>
                  <a:pt x="3704" y="409125"/>
                </a:lnTo>
                <a:lnTo>
                  <a:pt x="13319" y="454272"/>
                </a:lnTo>
                <a:lnTo>
                  <a:pt x="28913" y="498248"/>
                </a:lnTo>
                <a:lnTo>
                  <a:pt x="50552" y="540452"/>
                </a:lnTo>
                <a:lnTo>
                  <a:pt x="78303" y="580280"/>
                </a:lnTo>
                <a:lnTo>
                  <a:pt x="111162" y="616023"/>
                </a:lnTo>
                <a:lnTo>
                  <a:pt x="147680" y="646333"/>
                </a:lnTo>
                <a:lnTo>
                  <a:pt x="187253" y="671141"/>
                </a:lnTo>
                <a:lnTo>
                  <a:pt x="229278" y="690381"/>
                </a:lnTo>
                <a:lnTo>
                  <a:pt x="273149" y="703987"/>
                </a:lnTo>
                <a:lnTo>
                  <a:pt x="318264" y="711892"/>
                </a:lnTo>
                <a:lnTo>
                  <a:pt x="364018" y="714029"/>
                </a:lnTo>
                <a:lnTo>
                  <a:pt x="409808" y="710331"/>
                </a:lnTo>
                <a:lnTo>
                  <a:pt x="455031" y="700732"/>
                </a:lnTo>
                <a:lnTo>
                  <a:pt x="488444" y="688924"/>
                </a:lnTo>
                <a:lnTo>
                  <a:pt x="344187" y="688924"/>
                </a:lnTo>
                <a:lnTo>
                  <a:pt x="298004" y="683820"/>
                </a:lnTo>
                <a:lnTo>
                  <a:pt x="252894" y="672371"/>
                </a:lnTo>
                <a:lnTo>
                  <a:pt x="209585" y="654655"/>
                </a:lnTo>
                <a:lnTo>
                  <a:pt x="168809" y="630755"/>
                </a:lnTo>
                <a:lnTo>
                  <a:pt x="131293" y="600749"/>
                </a:lnTo>
                <a:lnTo>
                  <a:pt x="97768" y="564720"/>
                </a:lnTo>
                <a:lnTo>
                  <a:pt x="69885" y="524181"/>
                </a:lnTo>
                <a:lnTo>
                  <a:pt x="48763" y="481071"/>
                </a:lnTo>
                <a:lnTo>
                  <a:pt x="34320" y="436120"/>
                </a:lnTo>
                <a:lnTo>
                  <a:pt x="26477" y="390056"/>
                </a:lnTo>
                <a:lnTo>
                  <a:pt x="25151" y="343606"/>
                </a:lnTo>
                <a:lnTo>
                  <a:pt x="30263" y="297499"/>
                </a:lnTo>
                <a:lnTo>
                  <a:pt x="41732" y="252463"/>
                </a:lnTo>
                <a:lnTo>
                  <a:pt x="59476" y="209226"/>
                </a:lnTo>
                <a:lnTo>
                  <a:pt x="83416" y="168517"/>
                </a:lnTo>
                <a:lnTo>
                  <a:pt x="113469" y="131063"/>
                </a:lnTo>
                <a:lnTo>
                  <a:pt x="149557" y="97593"/>
                </a:lnTo>
                <a:lnTo>
                  <a:pt x="190164" y="69758"/>
                </a:lnTo>
                <a:lnTo>
                  <a:pt x="233346" y="48673"/>
                </a:lnTo>
                <a:lnTo>
                  <a:pt x="278371" y="34255"/>
                </a:lnTo>
                <a:lnTo>
                  <a:pt x="324513" y="26426"/>
                </a:lnTo>
                <a:lnTo>
                  <a:pt x="371039" y="25103"/>
                </a:lnTo>
                <a:lnTo>
                  <a:pt x="489124" y="25103"/>
                </a:lnTo>
                <a:lnTo>
                  <a:pt x="485944" y="23647"/>
                </a:lnTo>
                <a:lnTo>
                  <a:pt x="442073" y="10041"/>
                </a:lnTo>
                <a:lnTo>
                  <a:pt x="396958" y="2136"/>
                </a:lnTo>
                <a:lnTo>
                  <a:pt x="351203" y="0"/>
                </a:lnTo>
                <a:close/>
              </a:path>
              <a:path w="715645" h="714375">
                <a:moveTo>
                  <a:pt x="489124" y="25103"/>
                </a:moveTo>
                <a:lnTo>
                  <a:pt x="371039" y="25103"/>
                </a:lnTo>
                <a:lnTo>
                  <a:pt x="417223" y="30207"/>
                </a:lnTo>
                <a:lnTo>
                  <a:pt x="462333" y="41657"/>
                </a:lnTo>
                <a:lnTo>
                  <a:pt x="505641" y="59373"/>
                </a:lnTo>
                <a:lnTo>
                  <a:pt x="546418" y="83274"/>
                </a:lnTo>
                <a:lnTo>
                  <a:pt x="583934" y="113279"/>
                </a:lnTo>
                <a:lnTo>
                  <a:pt x="617459" y="149309"/>
                </a:lnTo>
                <a:lnTo>
                  <a:pt x="645339" y="189845"/>
                </a:lnTo>
                <a:lnTo>
                  <a:pt x="666459" y="232952"/>
                </a:lnTo>
                <a:lnTo>
                  <a:pt x="680900" y="277902"/>
                </a:lnTo>
                <a:lnTo>
                  <a:pt x="688743" y="323965"/>
                </a:lnTo>
                <a:lnTo>
                  <a:pt x="690068" y="370414"/>
                </a:lnTo>
                <a:lnTo>
                  <a:pt x="684956" y="416520"/>
                </a:lnTo>
                <a:lnTo>
                  <a:pt x="673488" y="461555"/>
                </a:lnTo>
                <a:lnTo>
                  <a:pt x="655745" y="504792"/>
                </a:lnTo>
                <a:lnTo>
                  <a:pt x="631807" y="545501"/>
                </a:lnTo>
                <a:lnTo>
                  <a:pt x="601755" y="582955"/>
                </a:lnTo>
                <a:lnTo>
                  <a:pt x="565670" y="616425"/>
                </a:lnTo>
                <a:lnTo>
                  <a:pt x="525062" y="644262"/>
                </a:lnTo>
                <a:lnTo>
                  <a:pt x="481881" y="665350"/>
                </a:lnTo>
                <a:lnTo>
                  <a:pt x="436855" y="679769"/>
                </a:lnTo>
                <a:lnTo>
                  <a:pt x="390714" y="687600"/>
                </a:lnTo>
                <a:lnTo>
                  <a:pt x="344187" y="688924"/>
                </a:lnTo>
                <a:lnTo>
                  <a:pt x="488444" y="688924"/>
                </a:lnTo>
                <a:lnTo>
                  <a:pt x="541355" y="663563"/>
                </a:lnTo>
                <a:lnTo>
                  <a:pt x="581251" y="635859"/>
                </a:lnTo>
                <a:lnTo>
                  <a:pt x="617053" y="603053"/>
                </a:lnTo>
                <a:lnTo>
                  <a:pt x="647412" y="566594"/>
                </a:lnTo>
                <a:lnTo>
                  <a:pt x="672260" y="527086"/>
                </a:lnTo>
                <a:lnTo>
                  <a:pt x="691532" y="485132"/>
                </a:lnTo>
                <a:lnTo>
                  <a:pt x="705160" y="441333"/>
                </a:lnTo>
                <a:lnTo>
                  <a:pt x="713078" y="396293"/>
                </a:lnTo>
                <a:lnTo>
                  <a:pt x="715218" y="350615"/>
                </a:lnTo>
                <a:lnTo>
                  <a:pt x="711513" y="304902"/>
                </a:lnTo>
                <a:lnTo>
                  <a:pt x="701897" y="259755"/>
                </a:lnTo>
                <a:lnTo>
                  <a:pt x="686303" y="215779"/>
                </a:lnTo>
                <a:lnTo>
                  <a:pt x="664664" y="173576"/>
                </a:lnTo>
                <a:lnTo>
                  <a:pt x="636914" y="133749"/>
                </a:lnTo>
                <a:lnTo>
                  <a:pt x="604056" y="98005"/>
                </a:lnTo>
                <a:lnTo>
                  <a:pt x="567540" y="67696"/>
                </a:lnTo>
                <a:lnTo>
                  <a:pt x="527967" y="42888"/>
                </a:lnTo>
                <a:lnTo>
                  <a:pt x="48912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577264" y="5279330"/>
            <a:ext cx="255904" cy="235585"/>
          </a:xfrm>
          <a:custGeom>
            <a:avLst/>
            <a:gdLst/>
            <a:ahLst/>
            <a:cxnLst/>
            <a:rect l="l" t="t" r="r" b="b"/>
            <a:pathLst>
              <a:path w="255904" h="235585">
                <a:moveTo>
                  <a:pt x="33958" y="93501"/>
                </a:moveTo>
                <a:lnTo>
                  <a:pt x="28576" y="97794"/>
                </a:lnTo>
                <a:lnTo>
                  <a:pt x="8845" y="121383"/>
                </a:lnTo>
                <a:lnTo>
                  <a:pt x="0" y="149749"/>
                </a:lnTo>
                <a:lnTo>
                  <a:pt x="2429" y="179361"/>
                </a:lnTo>
                <a:lnTo>
                  <a:pt x="16524" y="206691"/>
                </a:lnTo>
                <a:lnTo>
                  <a:pt x="40158" y="226400"/>
                </a:lnTo>
                <a:lnTo>
                  <a:pt x="68572" y="235242"/>
                </a:lnTo>
                <a:lnTo>
                  <a:pt x="98231" y="232827"/>
                </a:lnTo>
                <a:lnTo>
                  <a:pt x="125599" y="218764"/>
                </a:lnTo>
                <a:lnTo>
                  <a:pt x="132499" y="210517"/>
                </a:lnTo>
                <a:lnTo>
                  <a:pt x="71311" y="210517"/>
                </a:lnTo>
                <a:lnTo>
                  <a:pt x="52028" y="204511"/>
                </a:lnTo>
                <a:lnTo>
                  <a:pt x="35989" y="191131"/>
                </a:lnTo>
                <a:lnTo>
                  <a:pt x="26419" y="172580"/>
                </a:lnTo>
                <a:lnTo>
                  <a:pt x="24768" y="152482"/>
                </a:lnTo>
                <a:lnTo>
                  <a:pt x="30772" y="133229"/>
                </a:lnTo>
                <a:lnTo>
                  <a:pt x="44167" y="117217"/>
                </a:lnTo>
                <a:lnTo>
                  <a:pt x="49539" y="112924"/>
                </a:lnTo>
                <a:lnTo>
                  <a:pt x="50408" y="105092"/>
                </a:lnTo>
                <a:lnTo>
                  <a:pt x="41801" y="94370"/>
                </a:lnTo>
                <a:lnTo>
                  <a:pt x="33958" y="93501"/>
                </a:lnTo>
                <a:close/>
              </a:path>
              <a:path w="255904" h="235585">
                <a:moveTo>
                  <a:pt x="187331" y="0"/>
                </a:moveTo>
                <a:lnTo>
                  <a:pt x="157670" y="2418"/>
                </a:lnTo>
                <a:lnTo>
                  <a:pt x="130301" y="16487"/>
                </a:lnTo>
                <a:lnTo>
                  <a:pt x="110554" y="40080"/>
                </a:lnTo>
                <a:lnTo>
                  <a:pt x="101695" y="68453"/>
                </a:lnTo>
                <a:lnTo>
                  <a:pt x="104116" y="98072"/>
                </a:lnTo>
                <a:lnTo>
                  <a:pt x="127779" y="143958"/>
                </a:lnTo>
                <a:lnTo>
                  <a:pt x="129426" y="164060"/>
                </a:lnTo>
                <a:lnTo>
                  <a:pt x="123416" y="183316"/>
                </a:lnTo>
                <a:lnTo>
                  <a:pt x="110018" y="199330"/>
                </a:lnTo>
                <a:lnTo>
                  <a:pt x="91441" y="208879"/>
                </a:lnTo>
                <a:lnTo>
                  <a:pt x="71311" y="210517"/>
                </a:lnTo>
                <a:lnTo>
                  <a:pt x="132499" y="210517"/>
                </a:lnTo>
                <a:lnTo>
                  <a:pt x="145338" y="195172"/>
                </a:lnTo>
                <a:lnTo>
                  <a:pt x="154190" y="166802"/>
                </a:lnTo>
                <a:lnTo>
                  <a:pt x="151765" y="137183"/>
                </a:lnTo>
                <a:lnTo>
                  <a:pt x="128106" y="91298"/>
                </a:lnTo>
                <a:lnTo>
                  <a:pt x="126463" y="71194"/>
                </a:lnTo>
                <a:lnTo>
                  <a:pt x="132477" y="51932"/>
                </a:lnTo>
                <a:lnTo>
                  <a:pt x="145881" y="35911"/>
                </a:lnTo>
                <a:lnTo>
                  <a:pt x="164460" y="26362"/>
                </a:lnTo>
                <a:lnTo>
                  <a:pt x="184593" y="24724"/>
                </a:lnTo>
                <a:lnTo>
                  <a:pt x="234789" y="24724"/>
                </a:lnTo>
                <a:lnTo>
                  <a:pt x="215746" y="8841"/>
                </a:lnTo>
                <a:lnTo>
                  <a:pt x="187331" y="0"/>
                </a:lnTo>
                <a:close/>
              </a:path>
              <a:path w="255904" h="235585">
                <a:moveTo>
                  <a:pt x="234789" y="24724"/>
                </a:moveTo>
                <a:lnTo>
                  <a:pt x="184593" y="24724"/>
                </a:lnTo>
                <a:lnTo>
                  <a:pt x="203880" y="30729"/>
                </a:lnTo>
                <a:lnTo>
                  <a:pt x="219921" y="44109"/>
                </a:lnTo>
                <a:lnTo>
                  <a:pt x="229489" y="62662"/>
                </a:lnTo>
                <a:lnTo>
                  <a:pt x="231136" y="82763"/>
                </a:lnTo>
                <a:lnTo>
                  <a:pt x="225129" y="102016"/>
                </a:lnTo>
                <a:lnTo>
                  <a:pt x="211733" y="118023"/>
                </a:lnTo>
                <a:lnTo>
                  <a:pt x="206361" y="122316"/>
                </a:lnTo>
                <a:lnTo>
                  <a:pt x="205492" y="130149"/>
                </a:lnTo>
                <a:lnTo>
                  <a:pt x="214099" y="140881"/>
                </a:lnTo>
                <a:lnTo>
                  <a:pt x="221942" y="141750"/>
                </a:lnTo>
                <a:lnTo>
                  <a:pt x="227313" y="137447"/>
                </a:lnTo>
                <a:lnTo>
                  <a:pt x="247047" y="113862"/>
                </a:lnTo>
                <a:lnTo>
                  <a:pt x="255899" y="85496"/>
                </a:lnTo>
                <a:lnTo>
                  <a:pt x="253473" y="55881"/>
                </a:lnTo>
                <a:lnTo>
                  <a:pt x="239376" y="28550"/>
                </a:lnTo>
                <a:lnTo>
                  <a:pt x="234789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792882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516" y="0"/>
                </a:moveTo>
                <a:lnTo>
                  <a:pt x="869" y="35695"/>
                </a:lnTo>
                <a:lnTo>
                  <a:pt x="0" y="43516"/>
                </a:lnTo>
                <a:lnTo>
                  <a:pt x="8607" y="54249"/>
                </a:lnTo>
                <a:lnTo>
                  <a:pt x="16449" y="55118"/>
                </a:lnTo>
                <a:lnTo>
                  <a:pt x="61097" y="19423"/>
                </a:lnTo>
                <a:lnTo>
                  <a:pt x="61966" y="11591"/>
                </a:lnTo>
                <a:lnTo>
                  <a:pt x="53359" y="869"/>
                </a:lnTo>
                <a:lnTo>
                  <a:pt x="4551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555570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537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96" y="54270"/>
                </a:lnTo>
                <a:lnTo>
                  <a:pt x="16449" y="55129"/>
                </a:lnTo>
                <a:lnTo>
                  <a:pt x="61118" y="19433"/>
                </a:lnTo>
                <a:lnTo>
                  <a:pt x="61977" y="11601"/>
                </a:lnTo>
                <a:lnTo>
                  <a:pt x="53380" y="869"/>
                </a:lnTo>
                <a:lnTo>
                  <a:pt x="45537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/>
          <p:nvPr/>
        </p:nvSpPr>
        <p:spPr>
          <a:xfrm rot="21480000">
            <a:off x="6669888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540000">
            <a:off x="6722123" y="5109715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020000">
            <a:off x="6761156" y="51186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440000">
            <a:off x="6793070" y="513086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860000">
            <a:off x="6821799" y="514636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2340000">
            <a:off x="6849178" y="516719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2940000">
            <a:off x="6887195" y="520024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3300000">
            <a:off x="6900971" y="522201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4020000">
            <a:off x="6925423" y="5270416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5100000">
            <a:off x="6945445" y="5352281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5580000">
            <a:off x="6946782" y="5392984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6180000">
            <a:off x="6941541" y="5438387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6840000">
            <a:off x="6924214" y="5486912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7320000">
            <a:off x="6904798" y="551967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7800000">
            <a:off x="6885247" y="554893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8400000">
            <a:off x="6849786" y="5583733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8880000">
            <a:off x="6819694" y="5603945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1460000">
            <a:off x="6627440" y="5639282"/>
            <a:ext cx="568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2600000">
            <a:off x="6543797" y="5608132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3080000">
            <a:off x="6516455" y="5589267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3920000">
            <a:off x="6466142" y="554105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4400000">
            <a:off x="6446964" y="5511057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4820000">
            <a:off x="6431729" y="5481037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5180000">
            <a:off x="6425136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5540000">
            <a:off x="6413525" y="542643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6080000">
            <a:off x="6408229" y="538669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6800000">
            <a:off x="6413250" y="5331958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7220000">
            <a:off x="6420508" y="5296644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7700000">
            <a:off x="6434265" y="526271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8180000">
            <a:off x="6450468" y="5229840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9200000">
            <a:off x="6503772" y="516955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9680000">
            <a:off x="6534669" y="514789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20040000">
            <a:off x="6561107" y="513445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20400000">
            <a:off x="6584578" y="5122258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20940000">
            <a:off x="6624068" y="5111078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6791437" y="6202412"/>
            <a:ext cx="345440" cy="107314"/>
          </a:xfrm>
          <a:custGeom>
            <a:avLst/>
            <a:gdLst/>
            <a:ahLst/>
            <a:cxnLst/>
            <a:rect l="l" t="t" r="r" b="b"/>
            <a:pathLst>
              <a:path w="345440" h="107314">
                <a:moveTo>
                  <a:pt x="251966" y="21931"/>
                </a:moveTo>
                <a:lnTo>
                  <a:pt x="135152" y="21931"/>
                </a:lnTo>
                <a:lnTo>
                  <a:pt x="177799" y="22728"/>
                </a:lnTo>
                <a:lnTo>
                  <a:pt x="219582" y="31784"/>
                </a:lnTo>
                <a:lnTo>
                  <a:pt x="259330" y="48963"/>
                </a:lnTo>
                <a:lnTo>
                  <a:pt x="295874" y="74129"/>
                </a:lnTo>
                <a:lnTo>
                  <a:pt x="328042" y="107144"/>
                </a:lnTo>
                <a:lnTo>
                  <a:pt x="345183" y="93448"/>
                </a:lnTo>
                <a:lnTo>
                  <a:pt x="309873" y="57218"/>
                </a:lnTo>
                <a:lnTo>
                  <a:pt x="269753" y="29608"/>
                </a:lnTo>
                <a:lnTo>
                  <a:pt x="251966" y="21931"/>
                </a:lnTo>
                <a:close/>
              </a:path>
              <a:path w="345440" h="107314">
                <a:moveTo>
                  <a:pt x="133386" y="0"/>
                </a:moveTo>
                <a:lnTo>
                  <a:pt x="86879" y="8367"/>
                </a:lnTo>
                <a:lnTo>
                  <a:pt x="41989" y="26103"/>
                </a:lnTo>
                <a:lnTo>
                  <a:pt x="0" y="53355"/>
                </a:lnTo>
                <a:lnTo>
                  <a:pt x="13727" y="70464"/>
                </a:lnTo>
                <a:lnTo>
                  <a:pt x="51946" y="45662"/>
                </a:lnTo>
                <a:lnTo>
                  <a:pt x="92811" y="29530"/>
                </a:lnTo>
                <a:lnTo>
                  <a:pt x="135152" y="21931"/>
                </a:lnTo>
                <a:lnTo>
                  <a:pt x="251966" y="21931"/>
                </a:lnTo>
                <a:lnTo>
                  <a:pt x="226108" y="10769"/>
                </a:lnTo>
                <a:lnTo>
                  <a:pt x="180224" y="850"/>
                </a:lnTo>
                <a:lnTo>
                  <a:pt x="13338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66489" y="4459822"/>
            <a:ext cx="345440" cy="107314"/>
          </a:xfrm>
          <a:custGeom>
            <a:avLst/>
            <a:gdLst/>
            <a:ahLst/>
            <a:cxnLst/>
            <a:rect l="l" t="t" r="r" b="b"/>
            <a:pathLst>
              <a:path w="345440" h="107314">
                <a:moveTo>
                  <a:pt x="17140" y="0"/>
                </a:moveTo>
                <a:lnTo>
                  <a:pt x="35310" y="49936"/>
                </a:lnTo>
                <a:lnTo>
                  <a:pt x="75429" y="77545"/>
                </a:lnTo>
                <a:lnTo>
                  <a:pt x="119073" y="96384"/>
                </a:lnTo>
                <a:lnTo>
                  <a:pt x="164957" y="106304"/>
                </a:lnTo>
                <a:lnTo>
                  <a:pt x="211793" y="107154"/>
                </a:lnTo>
                <a:lnTo>
                  <a:pt x="258298" y="98787"/>
                </a:lnTo>
                <a:lnTo>
                  <a:pt x="292629" y="85223"/>
                </a:lnTo>
                <a:lnTo>
                  <a:pt x="210028" y="85223"/>
                </a:lnTo>
                <a:lnTo>
                  <a:pt x="167379" y="84425"/>
                </a:lnTo>
                <a:lnTo>
                  <a:pt x="125596" y="75367"/>
                </a:lnTo>
                <a:lnTo>
                  <a:pt x="85848" y="58186"/>
                </a:lnTo>
                <a:lnTo>
                  <a:pt x="49306" y="33018"/>
                </a:lnTo>
                <a:lnTo>
                  <a:pt x="17140" y="0"/>
                </a:lnTo>
                <a:close/>
              </a:path>
              <a:path w="345440" h="107314">
                <a:moveTo>
                  <a:pt x="331455" y="36689"/>
                </a:moveTo>
                <a:lnTo>
                  <a:pt x="293236" y="61491"/>
                </a:lnTo>
                <a:lnTo>
                  <a:pt x="252370" y="77624"/>
                </a:lnTo>
                <a:lnTo>
                  <a:pt x="210028" y="85223"/>
                </a:lnTo>
                <a:lnTo>
                  <a:pt x="292629" y="85223"/>
                </a:lnTo>
                <a:lnTo>
                  <a:pt x="303187" y="81051"/>
                </a:lnTo>
                <a:lnTo>
                  <a:pt x="345172" y="53799"/>
                </a:lnTo>
                <a:lnTo>
                  <a:pt x="331455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854177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872" y="0"/>
                </a:moveTo>
                <a:lnTo>
                  <a:pt x="36742" y="13695"/>
                </a:lnTo>
                <a:lnTo>
                  <a:pt x="61584" y="51853"/>
                </a:lnTo>
                <a:lnTo>
                  <a:pt x="77741" y="92652"/>
                </a:lnTo>
                <a:lnTo>
                  <a:pt x="85352" y="134925"/>
                </a:lnTo>
                <a:lnTo>
                  <a:pt x="84553" y="177503"/>
                </a:lnTo>
                <a:lnTo>
                  <a:pt x="75481" y="219218"/>
                </a:lnTo>
                <a:lnTo>
                  <a:pt x="58274" y="258901"/>
                </a:lnTo>
                <a:lnTo>
                  <a:pt x="33067" y="295384"/>
                </a:lnTo>
                <a:lnTo>
                  <a:pt x="0" y="327497"/>
                </a:lnTo>
                <a:lnTo>
                  <a:pt x="13716" y="344607"/>
                </a:lnTo>
                <a:lnTo>
                  <a:pt x="50006" y="309356"/>
                </a:lnTo>
                <a:lnTo>
                  <a:pt x="77661" y="269304"/>
                </a:lnTo>
                <a:lnTo>
                  <a:pt x="96532" y="225732"/>
                </a:lnTo>
                <a:lnTo>
                  <a:pt x="106467" y="179925"/>
                </a:lnTo>
                <a:lnTo>
                  <a:pt x="107319" y="133165"/>
                </a:lnTo>
                <a:lnTo>
                  <a:pt x="98937" y="86735"/>
                </a:lnTo>
                <a:lnTo>
                  <a:pt x="81171" y="41919"/>
                </a:lnTo>
                <a:lnTo>
                  <a:pt x="538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291661" y="4341553"/>
            <a:ext cx="292735" cy="204470"/>
          </a:xfrm>
          <a:custGeom>
            <a:avLst/>
            <a:gdLst/>
            <a:ahLst/>
            <a:cxnLst/>
            <a:rect l="l" t="t" r="r" b="b"/>
            <a:pathLst>
              <a:path w="292734" h="204470">
                <a:moveTo>
                  <a:pt x="159859" y="0"/>
                </a:moveTo>
                <a:lnTo>
                  <a:pt x="0" y="127786"/>
                </a:lnTo>
                <a:lnTo>
                  <a:pt x="36409" y="160943"/>
                </a:lnTo>
                <a:lnTo>
                  <a:pt x="77471" y="184842"/>
                </a:lnTo>
                <a:lnTo>
                  <a:pt x="121702" y="199310"/>
                </a:lnTo>
                <a:lnTo>
                  <a:pt x="167617" y="204171"/>
                </a:lnTo>
                <a:lnTo>
                  <a:pt x="199937" y="201768"/>
                </a:lnTo>
                <a:lnTo>
                  <a:pt x="231845" y="194520"/>
                </a:lnTo>
                <a:lnTo>
                  <a:pt x="262832" y="182367"/>
                </a:lnTo>
                <a:lnTo>
                  <a:pt x="292389" y="165251"/>
                </a:lnTo>
                <a:lnTo>
                  <a:pt x="159859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285902" y="4329376"/>
            <a:ext cx="310515" cy="177800"/>
          </a:xfrm>
          <a:custGeom>
            <a:avLst/>
            <a:gdLst/>
            <a:ahLst/>
            <a:cxnLst/>
            <a:rect l="l" t="t" r="r" b="b"/>
            <a:pathLst>
              <a:path w="310515" h="177800">
                <a:moveTo>
                  <a:pt x="185067" y="12177"/>
                </a:moveTo>
                <a:lnTo>
                  <a:pt x="165617" y="12177"/>
                </a:lnTo>
                <a:lnTo>
                  <a:pt x="298147" y="177429"/>
                </a:lnTo>
                <a:lnTo>
                  <a:pt x="302168" y="174675"/>
                </a:lnTo>
                <a:lnTo>
                  <a:pt x="306137" y="171774"/>
                </a:lnTo>
                <a:lnTo>
                  <a:pt x="310032" y="168727"/>
                </a:lnTo>
                <a:lnTo>
                  <a:pt x="309655" y="167774"/>
                </a:lnTo>
                <a:lnTo>
                  <a:pt x="309131" y="166864"/>
                </a:lnTo>
                <a:lnTo>
                  <a:pt x="185067" y="12177"/>
                </a:lnTo>
                <a:close/>
              </a:path>
              <a:path w="310515" h="177800">
                <a:moveTo>
                  <a:pt x="173314" y="0"/>
                </a:moveTo>
                <a:lnTo>
                  <a:pt x="167869" y="0"/>
                </a:lnTo>
                <a:lnTo>
                  <a:pt x="165523" y="764"/>
                </a:lnTo>
                <a:lnTo>
                  <a:pt x="795" y="132435"/>
                </a:lnTo>
                <a:lnTo>
                  <a:pt x="387" y="132833"/>
                </a:lnTo>
                <a:lnTo>
                  <a:pt x="0" y="133252"/>
                </a:lnTo>
                <a:lnTo>
                  <a:pt x="1884" y="135535"/>
                </a:lnTo>
                <a:lnTo>
                  <a:pt x="3811" y="137775"/>
                </a:lnTo>
                <a:lnTo>
                  <a:pt x="5758" y="139964"/>
                </a:lnTo>
                <a:lnTo>
                  <a:pt x="165617" y="12177"/>
                </a:lnTo>
                <a:lnTo>
                  <a:pt x="185067" y="12177"/>
                </a:lnTo>
                <a:lnTo>
                  <a:pt x="176392" y="1361"/>
                </a:lnTo>
                <a:lnTo>
                  <a:pt x="1733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282206" y="4462628"/>
            <a:ext cx="315595" cy="95885"/>
          </a:xfrm>
          <a:custGeom>
            <a:avLst/>
            <a:gdLst/>
            <a:ahLst/>
            <a:cxnLst/>
            <a:rect l="l" t="t" r="r" b="b"/>
            <a:pathLst>
              <a:path w="315595" h="95885">
                <a:moveTo>
                  <a:pt x="3696" y="0"/>
                </a:moveTo>
                <a:lnTo>
                  <a:pt x="272" y="3790"/>
                </a:lnTo>
                <a:lnTo>
                  <a:pt x="0" y="9601"/>
                </a:lnTo>
                <a:lnTo>
                  <a:pt x="3308" y="13716"/>
                </a:lnTo>
                <a:lnTo>
                  <a:pt x="39179" y="49208"/>
                </a:lnTo>
                <a:lnTo>
                  <a:pt x="80828" y="74814"/>
                </a:lnTo>
                <a:lnTo>
                  <a:pt x="126402" y="90329"/>
                </a:lnTo>
                <a:lnTo>
                  <a:pt x="174047" y="95546"/>
                </a:lnTo>
                <a:lnTo>
                  <a:pt x="209908" y="92597"/>
                </a:lnTo>
                <a:lnTo>
                  <a:pt x="245120" y="83692"/>
                </a:lnTo>
                <a:lnTo>
                  <a:pt x="246467" y="83096"/>
                </a:lnTo>
                <a:lnTo>
                  <a:pt x="177073" y="83096"/>
                </a:lnTo>
                <a:lnTo>
                  <a:pt x="131157" y="78235"/>
                </a:lnTo>
                <a:lnTo>
                  <a:pt x="86926" y="63767"/>
                </a:lnTo>
                <a:lnTo>
                  <a:pt x="45864" y="39868"/>
                </a:lnTo>
                <a:lnTo>
                  <a:pt x="9455" y="6711"/>
                </a:lnTo>
                <a:lnTo>
                  <a:pt x="5580" y="2282"/>
                </a:lnTo>
                <a:lnTo>
                  <a:pt x="3696" y="0"/>
                </a:lnTo>
                <a:close/>
              </a:path>
              <a:path w="315595" h="95885">
                <a:moveTo>
                  <a:pt x="313728" y="35475"/>
                </a:moveTo>
                <a:lnTo>
                  <a:pt x="272287" y="61292"/>
                </a:lnTo>
                <a:lnTo>
                  <a:pt x="209392" y="80693"/>
                </a:lnTo>
                <a:lnTo>
                  <a:pt x="177073" y="83096"/>
                </a:lnTo>
                <a:lnTo>
                  <a:pt x="246467" y="83096"/>
                </a:lnTo>
                <a:lnTo>
                  <a:pt x="278907" y="68746"/>
                </a:lnTo>
                <a:lnTo>
                  <a:pt x="310493" y="47673"/>
                </a:lnTo>
                <a:lnTo>
                  <a:pt x="314231" y="44679"/>
                </a:lnTo>
                <a:lnTo>
                  <a:pt x="315414" y="39695"/>
                </a:lnTo>
                <a:lnTo>
                  <a:pt x="313728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729134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632" y="0"/>
                </a:moveTo>
                <a:lnTo>
                  <a:pt x="0" y="14093"/>
                </a:lnTo>
                <a:lnTo>
                  <a:pt x="12083" y="29161"/>
                </a:lnTo>
                <a:lnTo>
                  <a:pt x="1763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722171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182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85" y="49872"/>
                </a:lnTo>
                <a:lnTo>
                  <a:pt x="19046" y="42721"/>
                </a:lnTo>
                <a:lnTo>
                  <a:pt x="6963" y="27653"/>
                </a:lnTo>
                <a:lnTo>
                  <a:pt x="24596" y="13559"/>
                </a:lnTo>
                <a:lnTo>
                  <a:pt x="27182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610758" y="4684725"/>
            <a:ext cx="2207895" cy="1408430"/>
          </a:xfrm>
          <a:custGeom>
            <a:avLst/>
            <a:gdLst/>
            <a:ahLst/>
            <a:cxnLst/>
            <a:rect l="l" t="t" r="r" b="b"/>
            <a:pathLst>
              <a:path w="2207895" h="1408429">
                <a:moveTo>
                  <a:pt x="209659" y="0"/>
                </a:moveTo>
                <a:lnTo>
                  <a:pt x="766" y="996514"/>
                </a:lnTo>
                <a:lnTo>
                  <a:pt x="0" y="1010589"/>
                </a:lnTo>
                <a:lnTo>
                  <a:pt x="4770" y="1023104"/>
                </a:lnTo>
                <a:lnTo>
                  <a:pt x="17345" y="1033316"/>
                </a:lnTo>
                <a:lnTo>
                  <a:pt x="39990" y="1040482"/>
                </a:lnTo>
                <a:lnTo>
                  <a:pt x="1970612" y="1406827"/>
                </a:lnTo>
                <a:lnTo>
                  <a:pt x="1994158" y="1408423"/>
                </a:lnTo>
                <a:lnTo>
                  <a:pt x="2009260" y="1403462"/>
                </a:lnTo>
                <a:lnTo>
                  <a:pt x="2017946" y="1393499"/>
                </a:lnTo>
                <a:lnTo>
                  <a:pt x="2022244" y="1380094"/>
                </a:lnTo>
                <a:lnTo>
                  <a:pt x="2206448" y="412553"/>
                </a:lnTo>
                <a:lnTo>
                  <a:pt x="2207768" y="398583"/>
                </a:lnTo>
                <a:lnTo>
                  <a:pt x="2204214" y="386299"/>
                </a:lnTo>
                <a:lnTo>
                  <a:pt x="2192856" y="376317"/>
                </a:lnTo>
                <a:lnTo>
                  <a:pt x="2170763" y="369256"/>
                </a:lnTo>
                <a:lnTo>
                  <a:pt x="232571" y="1477"/>
                </a:lnTo>
                <a:lnTo>
                  <a:pt x="20965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599134" y="4672905"/>
            <a:ext cx="2232025" cy="1433195"/>
          </a:xfrm>
          <a:custGeom>
            <a:avLst/>
            <a:gdLst/>
            <a:ahLst/>
            <a:cxnLst/>
            <a:rect l="l" t="t" r="r" b="b"/>
            <a:pathLst>
              <a:path w="2232025" h="1433195">
                <a:moveTo>
                  <a:pt x="217728" y="0"/>
                </a:moveTo>
                <a:lnTo>
                  <a:pt x="184480" y="38490"/>
                </a:lnTo>
                <a:lnTo>
                  <a:pt x="276" y="1006031"/>
                </a:lnTo>
                <a:lnTo>
                  <a:pt x="0" y="1027379"/>
                </a:lnTo>
                <a:lnTo>
                  <a:pt x="8109" y="1044256"/>
                </a:lnTo>
                <a:lnTo>
                  <a:pt x="24561" y="1056612"/>
                </a:lnTo>
                <a:lnTo>
                  <a:pt x="49311" y="1064396"/>
                </a:lnTo>
                <a:lnTo>
                  <a:pt x="1979943" y="1430741"/>
                </a:lnTo>
                <a:lnTo>
                  <a:pt x="2005598" y="1432583"/>
                </a:lnTo>
                <a:lnTo>
                  <a:pt x="2025077" y="1427152"/>
                </a:lnTo>
                <a:lnTo>
                  <a:pt x="2038499" y="1414381"/>
                </a:lnTo>
                <a:lnTo>
                  <a:pt x="2040845" y="1408057"/>
                </a:lnTo>
                <a:lnTo>
                  <a:pt x="2003904" y="1408057"/>
                </a:lnTo>
                <a:lnTo>
                  <a:pt x="1984540" y="1406553"/>
                </a:lnTo>
                <a:lnTo>
                  <a:pt x="53918" y="1040208"/>
                </a:lnTo>
                <a:lnTo>
                  <a:pt x="34773" y="1034330"/>
                </a:lnTo>
                <a:lnTo>
                  <a:pt x="25787" y="1026883"/>
                </a:lnTo>
                <a:lnTo>
                  <a:pt x="23513" y="1018703"/>
                </a:lnTo>
                <a:lnTo>
                  <a:pt x="24505" y="1010628"/>
                </a:lnTo>
                <a:lnTo>
                  <a:pt x="208709" y="43087"/>
                </a:lnTo>
                <a:lnTo>
                  <a:pt x="211045" y="33254"/>
                </a:lnTo>
                <a:lnTo>
                  <a:pt x="215574" y="26590"/>
                </a:lnTo>
                <a:lnTo>
                  <a:pt x="224967" y="23750"/>
                </a:lnTo>
                <a:lnTo>
                  <a:pt x="365322" y="23750"/>
                </a:lnTo>
                <a:lnTo>
                  <a:pt x="246499" y="1203"/>
                </a:lnTo>
                <a:lnTo>
                  <a:pt x="217728" y="0"/>
                </a:lnTo>
                <a:close/>
              </a:path>
              <a:path w="2232025" h="1433195">
                <a:moveTo>
                  <a:pt x="365322" y="23750"/>
                </a:moveTo>
                <a:lnTo>
                  <a:pt x="224967" y="23750"/>
                </a:lnTo>
                <a:lnTo>
                  <a:pt x="241892" y="25391"/>
                </a:lnTo>
                <a:lnTo>
                  <a:pt x="2180084" y="393170"/>
                </a:lnTo>
                <a:lnTo>
                  <a:pt x="2197261" y="398216"/>
                </a:lnTo>
                <a:lnTo>
                  <a:pt x="2205334" y="404730"/>
                </a:lnTo>
                <a:lnTo>
                  <a:pt x="2207251" y="412689"/>
                </a:lnTo>
                <a:lnTo>
                  <a:pt x="2205957" y="422070"/>
                </a:lnTo>
                <a:lnTo>
                  <a:pt x="2021754" y="1389611"/>
                </a:lnTo>
                <a:lnTo>
                  <a:pt x="2019682" y="1397714"/>
                </a:lnTo>
                <a:lnTo>
                  <a:pt x="2014675" y="1404486"/>
                </a:lnTo>
                <a:lnTo>
                  <a:pt x="2003904" y="1408057"/>
                </a:lnTo>
                <a:lnTo>
                  <a:pt x="2040845" y="1408057"/>
                </a:lnTo>
                <a:lnTo>
                  <a:pt x="2045983" y="1394208"/>
                </a:lnTo>
                <a:lnTo>
                  <a:pt x="2230177" y="426666"/>
                </a:lnTo>
                <a:lnTo>
                  <a:pt x="2231639" y="409643"/>
                </a:lnTo>
                <a:lnTo>
                  <a:pt x="2227129" y="392995"/>
                </a:lnTo>
                <a:lnTo>
                  <a:pt x="2212772" y="378761"/>
                </a:lnTo>
                <a:lnTo>
                  <a:pt x="2184691" y="368982"/>
                </a:lnTo>
                <a:lnTo>
                  <a:pt x="365322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671879" y="4747028"/>
            <a:ext cx="2088514" cy="1285240"/>
          </a:xfrm>
          <a:custGeom>
            <a:avLst/>
            <a:gdLst/>
            <a:ahLst/>
            <a:cxnLst/>
            <a:rect l="l" t="t" r="r" b="b"/>
            <a:pathLst>
              <a:path w="2088515" h="1285239">
                <a:moveTo>
                  <a:pt x="175565" y="0"/>
                </a:moveTo>
                <a:lnTo>
                  <a:pt x="0" y="922149"/>
                </a:lnTo>
                <a:lnTo>
                  <a:pt x="1912957" y="1285133"/>
                </a:lnTo>
                <a:lnTo>
                  <a:pt x="2088522" y="362983"/>
                </a:lnTo>
                <a:lnTo>
                  <a:pt x="17556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657461" y="4732630"/>
            <a:ext cx="2117725" cy="1314450"/>
          </a:xfrm>
          <a:custGeom>
            <a:avLst/>
            <a:gdLst/>
            <a:ahLst/>
            <a:cxnLst/>
            <a:rect l="l" t="t" r="r" b="b"/>
            <a:pathLst>
              <a:path w="2117725" h="1314450">
                <a:moveTo>
                  <a:pt x="180172" y="0"/>
                </a:moveTo>
                <a:lnTo>
                  <a:pt x="0" y="946337"/>
                </a:lnTo>
                <a:lnTo>
                  <a:pt x="1937187" y="1313928"/>
                </a:lnTo>
                <a:lnTo>
                  <a:pt x="1942667" y="1285144"/>
                </a:lnTo>
                <a:lnTo>
                  <a:pt x="1917564" y="1285144"/>
                </a:lnTo>
                <a:lnTo>
                  <a:pt x="28836" y="926746"/>
                </a:lnTo>
                <a:lnTo>
                  <a:pt x="199794" y="28784"/>
                </a:lnTo>
                <a:lnTo>
                  <a:pt x="331864" y="28784"/>
                </a:lnTo>
                <a:lnTo>
                  <a:pt x="180172" y="0"/>
                </a:lnTo>
                <a:close/>
              </a:path>
              <a:path w="2117725" h="1314450">
                <a:moveTo>
                  <a:pt x="331864" y="28784"/>
                </a:moveTo>
                <a:lnTo>
                  <a:pt x="199794" y="28784"/>
                </a:lnTo>
                <a:lnTo>
                  <a:pt x="2088522" y="387181"/>
                </a:lnTo>
                <a:lnTo>
                  <a:pt x="1917564" y="1285144"/>
                </a:lnTo>
                <a:lnTo>
                  <a:pt x="1942667" y="1285144"/>
                </a:lnTo>
                <a:lnTo>
                  <a:pt x="2117349" y="367590"/>
                </a:lnTo>
                <a:lnTo>
                  <a:pt x="331864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609218" y="4725432"/>
            <a:ext cx="2237618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 txBox="1"/>
          <p:nvPr/>
        </p:nvSpPr>
        <p:spPr>
          <a:xfrm rot="8220000">
            <a:off x="6859804" y="556229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8940000">
            <a:off x="6813956" y="559477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9420000">
            <a:off x="6782268" y="56118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9840000">
            <a:off x="6753357" y="5627219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412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0260000">
            <a:off x="6717898" y="5634944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0680000">
            <a:off x="6685778" y="563775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1340000">
            <a:off x="6640238" y="562937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1700000">
            <a:off x="6611127" y="562387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2420000">
            <a:off x="6557788" y="560463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2960000">
            <a:off x="652165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3500000">
            <a:off x="6486085" y="555959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4040000">
            <a:off x="6463719" y="55258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4640000">
            <a:off x="6441168" y="548705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5300000">
            <a:off x="6422213" y="5439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5780000">
            <a:off x="6412904" y="5403186"/>
            <a:ext cx="54746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6860000">
            <a:off x="6417062" y="53185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7280000">
            <a:off x="6424095" y="528484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7760000">
            <a:off x="6438229" y="52514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8240000">
            <a:off x="6455213" y="521996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8720000">
            <a:off x="6473404" y="5195125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9140000">
            <a:off x="6502025" y="51676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9860000">
            <a:off x="6543363" y="5135464"/>
            <a:ext cx="56343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20280000">
            <a:off x="6579689" y="511960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21000000">
            <a:off x="6628087" y="510483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1420000">
            <a:off x="6662975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80000">
            <a:off x="6696645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660000">
            <a:off x="6729790" y="51053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140000">
            <a:off x="6766202" y="51147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560000">
            <a:off x="6796964" y="51276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920000">
            <a:off x="6823213" y="514070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2280000">
            <a:off x="6843086" y="515775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2760000">
            <a:off x="6871549" y="518486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3480000">
            <a:off x="6906445" y="52280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4440000">
            <a:off x="6935208" y="529333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4920000">
            <a:off x="6941062" y="532971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5940000">
            <a:off x="6940793" y="540871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6360000">
            <a:off x="6933939" y="54440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6720000">
            <a:off x="6927605" y="546934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7140000">
            <a:off x="6909702" y="549650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7680000">
            <a:off x="6886845" y="553045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600000">
            <a:off x="7092014" y="5668453"/>
            <a:ext cx="3241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600000">
            <a:off x="5958197" y="5094449"/>
            <a:ext cx="31654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5683523" y="4798817"/>
            <a:ext cx="2094230" cy="1301750"/>
          </a:xfrm>
          <a:custGeom>
            <a:avLst/>
            <a:gdLst/>
            <a:ahLst/>
            <a:cxnLst/>
            <a:rect l="l" t="t" r="r" b="b"/>
            <a:pathLst>
              <a:path w="2094229" h="1301750">
                <a:moveTo>
                  <a:pt x="1909470" y="0"/>
                </a:moveTo>
                <a:lnTo>
                  <a:pt x="0" y="380805"/>
                </a:lnTo>
                <a:lnTo>
                  <a:pt x="184172" y="1301269"/>
                </a:lnTo>
                <a:lnTo>
                  <a:pt x="2093653" y="920474"/>
                </a:lnTo>
                <a:lnTo>
                  <a:pt x="19094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669010" y="4784335"/>
            <a:ext cx="2122805" cy="1330325"/>
          </a:xfrm>
          <a:custGeom>
            <a:avLst/>
            <a:gdLst/>
            <a:ahLst/>
            <a:cxnLst/>
            <a:rect l="l" t="t" r="r" b="b"/>
            <a:pathLst>
              <a:path w="2122804" h="1330325">
                <a:moveTo>
                  <a:pt x="1933668" y="0"/>
                </a:moveTo>
                <a:lnTo>
                  <a:pt x="0" y="385621"/>
                </a:lnTo>
                <a:lnTo>
                  <a:pt x="188999" y="1330231"/>
                </a:lnTo>
                <a:lnTo>
                  <a:pt x="334229" y="1301269"/>
                </a:lnTo>
                <a:lnTo>
                  <a:pt x="208360" y="1301269"/>
                </a:lnTo>
                <a:lnTo>
                  <a:pt x="29014" y="404940"/>
                </a:lnTo>
                <a:lnTo>
                  <a:pt x="1914308" y="28962"/>
                </a:lnTo>
                <a:lnTo>
                  <a:pt x="1939463" y="28962"/>
                </a:lnTo>
                <a:lnTo>
                  <a:pt x="1933668" y="0"/>
                </a:lnTo>
                <a:close/>
              </a:path>
              <a:path w="2122804" h="1330325">
                <a:moveTo>
                  <a:pt x="1939463" y="28962"/>
                </a:moveTo>
                <a:lnTo>
                  <a:pt x="1914308" y="28962"/>
                </a:lnTo>
                <a:lnTo>
                  <a:pt x="2093653" y="925291"/>
                </a:lnTo>
                <a:lnTo>
                  <a:pt x="208360" y="1301269"/>
                </a:lnTo>
                <a:lnTo>
                  <a:pt x="334229" y="1301269"/>
                </a:lnTo>
                <a:lnTo>
                  <a:pt x="2122668" y="944609"/>
                </a:lnTo>
                <a:lnTo>
                  <a:pt x="1939463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548615" y="2196320"/>
            <a:ext cx="4834941" cy="506930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 txBox="1"/>
          <p:nvPr/>
        </p:nvSpPr>
        <p:spPr>
          <a:xfrm>
            <a:off x="6936448" y="5361322"/>
            <a:ext cx="83820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6240000">
            <a:off x="6951654" y="54964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6720000">
            <a:off x="6937631" y="553311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7260000">
            <a:off x="6917152" y="55714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7920000">
            <a:off x="6884836" y="5610003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8820000">
            <a:off x="6830676" y="5656305"/>
            <a:ext cx="6061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9360000">
            <a:off x="6798115" y="56759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9360000">
            <a:off x="6788175" y="562096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10080000">
            <a:off x="6744505" y="569226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10620000">
            <a:off x="6704227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11160000">
            <a:off x="6668058" y="56960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11940000">
            <a:off x="6602378" y="56829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11940000">
            <a:off x="6594309" y="5629964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12600000">
            <a:off x="6560836" y="5663253"/>
            <a:ext cx="56343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13140000">
            <a:off x="6525201" y="56394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13620000">
            <a:off x="6499153" y="561336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14100000">
            <a:off x="6474831" y="5584830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14940000">
            <a:off x="6445472" y="552924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15720000">
            <a:off x="6429194" y="5471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>
            <a:off x="6403426" y="5363024"/>
            <a:ext cx="83185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16740000">
            <a:off x="6429205" y="539416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17400000">
            <a:off x="6442169" y="534233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17880000">
            <a:off x="6455255" y="530856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8360000">
            <a:off x="6476237" y="52759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8840000">
            <a:off x="6500181" y="524620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9380000">
            <a:off x="6529372" y="52207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9800000">
            <a:off x="6559373" y="52009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20580000">
            <a:off x="6610405" y="517722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21060000">
            <a:off x="6651411" y="516820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20000">
            <a:off x="6705245" y="51651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600000">
            <a:off x="6741698" y="516953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080000">
            <a:off x="6779448" y="51793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620000">
            <a:off x="6813921" y="51947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2160000">
            <a:off x="6850154" y="52171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2700000">
            <a:off x="6881599" y="52445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3180000">
            <a:off x="6907888" y="52737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3540000">
            <a:off x="6926532" y="529795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3960000">
            <a:off x="6901833" y="5296059"/>
            <a:ext cx="10922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   </a:t>
            </a: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-18518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450" baseline="-18518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4560000">
            <a:off x="6921170" y="5337982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20940000">
            <a:off x="7208320" y="5505122"/>
            <a:ext cx="264917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20940000">
            <a:off x="5912092" y="5398706"/>
            <a:ext cx="31654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9241760" y="4792628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1490854" y="466697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9368583" y="5568458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9148695" y="5442808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290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 txBox="1"/>
          <p:nvPr/>
        </p:nvSpPr>
        <p:spPr>
          <a:xfrm>
            <a:off x="5358864" y="5868564"/>
            <a:ext cx="10125710" cy="2239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8430" algn="ctr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Response</a:t>
            </a:r>
            <a:endParaRPr sz="26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2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6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2950" b="1" spc="75" dirty="0">
                <a:solidFill>
                  <a:srgbClr val="164F86"/>
                </a:solidFill>
                <a:latin typeface="Arial"/>
                <a:cs typeface="Arial"/>
              </a:rPr>
              <a:t>Mock </a:t>
            </a: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34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5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27" name="object 827"/>
          <p:cNvSpPr txBox="1"/>
          <p:nvPr/>
        </p:nvSpPr>
        <p:spPr>
          <a:xfrm>
            <a:off x="9840403" y="4067571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12134394" y="3534028"/>
            <a:ext cx="3385875" cy="33250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3483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4425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483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9159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39159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18217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5570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4313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74784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64313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68129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8199" y="7492620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32984" y="7531131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209295" y="7635840"/>
            <a:ext cx="4213860" cy="1835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4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52768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9" name="object 19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9" name="object 869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14336841" y="7518902"/>
            <a:ext cx="4460597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 txBox="1"/>
          <p:nvPr/>
        </p:nvSpPr>
        <p:spPr>
          <a:xfrm>
            <a:off x="14439351" y="7613960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4" name="object 874"/>
          <p:cNvSpPr txBox="1"/>
          <p:nvPr/>
        </p:nvSpPr>
        <p:spPr>
          <a:xfrm>
            <a:off x="14967171" y="8189859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16550633" y="8189859"/>
            <a:ext cx="1731017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6" name="object 876"/>
          <p:cNvSpPr txBox="1"/>
          <p:nvPr/>
        </p:nvSpPr>
        <p:spPr>
          <a:xfrm>
            <a:off x="14439351" y="8765757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12475012" y="7469531"/>
            <a:ext cx="1478489" cy="130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628192" y="8943057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649134" y="7600941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628192" y="757999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643868" y="7630731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643868" y="7600941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622926" y="757835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330279" y="824843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869022" y="863455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879493" y="7815207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869022" y="877067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72838" y="8029263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212908" y="7597329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237692" y="763584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237692" y="763584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 txBox="1"/>
          <p:nvPr/>
        </p:nvSpPr>
        <p:spPr>
          <a:xfrm>
            <a:off x="4314004" y="7740550"/>
            <a:ext cx="4213860" cy="1835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4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52768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0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“Mauri”</a:t>
            </a:r>
            <a:endParaRPr sz="345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2732901" y="9047766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753842" y="7705650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732901" y="7684708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748577" y="773544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748577" y="7705650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727635" y="7683064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434988" y="835314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973731" y="873926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984202" y="7919915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973731" y="887538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177547" y="8133972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317617" y="7702037"/>
            <a:ext cx="4457508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342401" y="774055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342401" y="7740550"/>
            <a:ext cx="4185285" cy="1835150"/>
          </a:xfrm>
          <a:custGeom>
            <a:avLst/>
            <a:gdLst/>
            <a:ahLst/>
            <a:cxnLst/>
            <a:rect l="l" t="t" r="r" b="b"/>
            <a:pathLst>
              <a:path w="4185284" h="1835150">
                <a:moveTo>
                  <a:pt x="0" y="0"/>
                </a:moveTo>
                <a:lnTo>
                  <a:pt x="4185265" y="0"/>
                </a:lnTo>
                <a:lnTo>
                  <a:pt x="4185265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 txBox="1"/>
          <p:nvPr/>
        </p:nvSpPr>
        <p:spPr>
          <a:xfrm>
            <a:off x="4406013" y="7802436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4933834" y="8378335"/>
            <a:ext cx="2756016" cy="530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</a:t>
            </a:r>
            <a:r>
              <a:rPr sz="3450" dirty="0" smtClean="0">
                <a:latin typeface="Courier New"/>
                <a:cs typeface="Courier New"/>
              </a:rPr>
              <a:t>:</a:t>
            </a:r>
            <a:r>
              <a:rPr lang="zh-CN" altLang="en-US" sz="3450" dirty="0" smtClean="0">
                <a:latin typeface="Courier New"/>
                <a:cs typeface="Courier New"/>
              </a:rPr>
              <a:t> </a:t>
            </a:r>
            <a:r>
              <a:rPr lang="en-US" altLang="zh-CN" sz="3450" dirty="0" smtClean="0">
                <a:latin typeface="Courier New"/>
                <a:cs typeface="Courier New"/>
              </a:rPr>
              <a:t>null</a:t>
            </a:r>
            <a:endParaRPr sz="3450" dirty="0">
              <a:latin typeface="Courier New"/>
              <a:cs typeface="Courier New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4406013" y="8954234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3483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44425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3483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39159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39159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518217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25570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4313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74784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64313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68129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08199" y="7492620"/>
            <a:ext cx="4464115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32984" y="7531131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32984" y="7531131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209295" y="7635840"/>
            <a:ext cx="4220845" cy="1835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4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52768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9" name="object 19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324232" y="943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3D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8" name="object 868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9" name="object 869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14336841" y="7518902"/>
            <a:ext cx="4460597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 txBox="1"/>
          <p:nvPr/>
        </p:nvSpPr>
        <p:spPr>
          <a:xfrm>
            <a:off x="14426651" y="7613960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14954471" y="8189859"/>
            <a:ext cx="134493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16537933" y="8189859"/>
            <a:ext cx="1345565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14426651" y="8765757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12475012" y="7469531"/>
            <a:ext cx="1478489" cy="130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628192" y="8943057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649134" y="7600941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628192" y="757999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643868" y="7630731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643868" y="7600941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622926" y="757835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330279" y="824843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869022" y="863455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879493" y="7815207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869022" y="877067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72838" y="8029263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212908" y="7597329"/>
            <a:ext cx="4464115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237692" y="7635840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237692" y="7635840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 txBox="1"/>
          <p:nvPr/>
        </p:nvSpPr>
        <p:spPr>
          <a:xfrm>
            <a:off x="4314004" y="7740550"/>
            <a:ext cx="4220845" cy="1835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804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52768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0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“Mauri”</a:t>
            </a:r>
            <a:endParaRPr sz="345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2732901" y="9047766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753842" y="7705650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732901" y="7684708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748577" y="773544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748577" y="7705650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727635" y="7683064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434988" y="835314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973731" y="873926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984202" y="7919915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973731" y="887538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177547" y="8133972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4317617" y="7702037"/>
            <a:ext cx="4464115" cy="21072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342401" y="7740550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342401" y="7740550"/>
            <a:ext cx="4192270" cy="1835150"/>
          </a:xfrm>
          <a:custGeom>
            <a:avLst/>
            <a:gdLst/>
            <a:ahLst/>
            <a:cxnLst/>
            <a:rect l="l" t="t" r="r" b="b"/>
            <a:pathLst>
              <a:path w="4192270" h="1835150">
                <a:moveTo>
                  <a:pt x="0" y="0"/>
                </a:moveTo>
                <a:lnTo>
                  <a:pt x="4191872" y="0"/>
                </a:lnTo>
                <a:lnTo>
                  <a:pt x="4191872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 txBox="1"/>
          <p:nvPr/>
        </p:nvSpPr>
        <p:spPr>
          <a:xfrm>
            <a:off x="4406013" y="7802436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4933834" y="8378335"/>
            <a:ext cx="2451216" cy="530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mtClean="0">
                <a:latin typeface="Courier New"/>
                <a:cs typeface="Courier New"/>
              </a:rPr>
              <a:t>user:</a:t>
            </a:r>
            <a:r>
              <a:rPr lang="en-US" altLang="zh-CN" sz="3450" smtClean="0">
                <a:latin typeface="Courier New"/>
                <a:cs typeface="Courier New"/>
              </a:rPr>
              <a:t>null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4" name="object 924"/>
          <p:cNvSpPr txBox="1"/>
          <p:nvPr/>
        </p:nvSpPr>
        <p:spPr>
          <a:xfrm>
            <a:off x="4406013" y="8954234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2324232" y="943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3DC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3538854" y="8176924"/>
            <a:ext cx="974090" cy="965200"/>
          </a:xfrm>
          <a:custGeom>
            <a:avLst/>
            <a:gdLst/>
            <a:ahLst/>
            <a:cxnLst/>
            <a:rect l="l" t="t" r="r" b="b"/>
            <a:pathLst>
              <a:path w="974090" h="965200">
                <a:moveTo>
                  <a:pt x="486896" y="0"/>
                </a:moveTo>
                <a:lnTo>
                  <a:pt x="440006" y="2208"/>
                </a:lnTo>
                <a:lnTo>
                  <a:pt x="394378" y="8699"/>
                </a:lnTo>
                <a:lnTo>
                  <a:pt x="350214" y="19271"/>
                </a:lnTo>
                <a:lnTo>
                  <a:pt x="307718" y="33721"/>
                </a:lnTo>
                <a:lnTo>
                  <a:pt x="267096" y="51847"/>
                </a:lnTo>
                <a:lnTo>
                  <a:pt x="228551" y="73446"/>
                </a:lnTo>
                <a:lnTo>
                  <a:pt x="192286" y="98318"/>
                </a:lnTo>
                <a:lnTo>
                  <a:pt x="158507" y="126259"/>
                </a:lnTo>
                <a:lnTo>
                  <a:pt x="127417" y="157067"/>
                </a:lnTo>
                <a:lnTo>
                  <a:pt x="99220" y="190541"/>
                </a:lnTo>
                <a:lnTo>
                  <a:pt x="74121" y="226477"/>
                </a:lnTo>
                <a:lnTo>
                  <a:pt x="52323" y="264674"/>
                </a:lnTo>
                <a:lnTo>
                  <a:pt x="34031" y="304931"/>
                </a:lnTo>
                <a:lnTo>
                  <a:pt x="19448" y="347043"/>
                </a:lnTo>
                <a:lnTo>
                  <a:pt x="8779" y="390810"/>
                </a:lnTo>
                <a:lnTo>
                  <a:pt x="2229" y="436029"/>
                </a:lnTo>
                <a:lnTo>
                  <a:pt x="0" y="482498"/>
                </a:lnTo>
                <a:lnTo>
                  <a:pt x="2229" y="528967"/>
                </a:lnTo>
                <a:lnTo>
                  <a:pt x="8779" y="574186"/>
                </a:lnTo>
                <a:lnTo>
                  <a:pt x="19448" y="617953"/>
                </a:lnTo>
                <a:lnTo>
                  <a:pt x="34031" y="660065"/>
                </a:lnTo>
                <a:lnTo>
                  <a:pt x="52323" y="700321"/>
                </a:lnTo>
                <a:lnTo>
                  <a:pt x="74121" y="738519"/>
                </a:lnTo>
                <a:lnTo>
                  <a:pt x="99220" y="774455"/>
                </a:lnTo>
                <a:lnTo>
                  <a:pt x="127417" y="807929"/>
                </a:lnTo>
                <a:lnTo>
                  <a:pt x="158507" y="838737"/>
                </a:lnTo>
                <a:lnTo>
                  <a:pt x="192286" y="866678"/>
                </a:lnTo>
                <a:lnTo>
                  <a:pt x="228551" y="891549"/>
                </a:lnTo>
                <a:lnTo>
                  <a:pt x="267096" y="913149"/>
                </a:lnTo>
                <a:lnTo>
                  <a:pt x="307718" y="931275"/>
                </a:lnTo>
                <a:lnTo>
                  <a:pt x="350214" y="945725"/>
                </a:lnTo>
                <a:lnTo>
                  <a:pt x="394378" y="956296"/>
                </a:lnTo>
                <a:lnTo>
                  <a:pt x="440006" y="962788"/>
                </a:lnTo>
                <a:lnTo>
                  <a:pt x="486896" y="964996"/>
                </a:lnTo>
                <a:lnTo>
                  <a:pt x="533785" y="962788"/>
                </a:lnTo>
                <a:lnTo>
                  <a:pt x="579414" y="956296"/>
                </a:lnTo>
                <a:lnTo>
                  <a:pt x="623578" y="945725"/>
                </a:lnTo>
                <a:lnTo>
                  <a:pt x="666073" y="931275"/>
                </a:lnTo>
                <a:lnTo>
                  <a:pt x="706695" y="913149"/>
                </a:lnTo>
                <a:lnTo>
                  <a:pt x="745241" y="891549"/>
                </a:lnTo>
                <a:lnTo>
                  <a:pt x="781505" y="866678"/>
                </a:lnTo>
                <a:lnTo>
                  <a:pt x="815284" y="838737"/>
                </a:lnTo>
                <a:lnTo>
                  <a:pt x="846374" y="807929"/>
                </a:lnTo>
                <a:lnTo>
                  <a:pt x="874571" y="774455"/>
                </a:lnTo>
                <a:lnTo>
                  <a:pt x="899671" y="738519"/>
                </a:lnTo>
                <a:lnTo>
                  <a:pt x="921468" y="700321"/>
                </a:lnTo>
                <a:lnTo>
                  <a:pt x="939761" y="660065"/>
                </a:lnTo>
                <a:lnTo>
                  <a:pt x="954343" y="617953"/>
                </a:lnTo>
                <a:lnTo>
                  <a:pt x="965012" y="574186"/>
                </a:lnTo>
                <a:lnTo>
                  <a:pt x="971563" y="528967"/>
                </a:lnTo>
                <a:lnTo>
                  <a:pt x="973792" y="482498"/>
                </a:lnTo>
                <a:lnTo>
                  <a:pt x="971563" y="436029"/>
                </a:lnTo>
                <a:lnTo>
                  <a:pt x="965012" y="390810"/>
                </a:lnTo>
                <a:lnTo>
                  <a:pt x="954343" y="347043"/>
                </a:lnTo>
                <a:lnTo>
                  <a:pt x="939761" y="304931"/>
                </a:lnTo>
                <a:lnTo>
                  <a:pt x="921468" y="264674"/>
                </a:lnTo>
                <a:lnTo>
                  <a:pt x="899671" y="226477"/>
                </a:lnTo>
                <a:lnTo>
                  <a:pt x="874571" y="190541"/>
                </a:lnTo>
                <a:lnTo>
                  <a:pt x="846374" y="157067"/>
                </a:lnTo>
                <a:lnTo>
                  <a:pt x="815284" y="126259"/>
                </a:lnTo>
                <a:lnTo>
                  <a:pt x="781505" y="98318"/>
                </a:lnTo>
                <a:lnTo>
                  <a:pt x="745241" y="73446"/>
                </a:lnTo>
                <a:lnTo>
                  <a:pt x="706695" y="51847"/>
                </a:lnTo>
                <a:lnTo>
                  <a:pt x="666073" y="33721"/>
                </a:lnTo>
                <a:lnTo>
                  <a:pt x="623578" y="19271"/>
                </a:lnTo>
                <a:lnTo>
                  <a:pt x="579414" y="8699"/>
                </a:lnTo>
                <a:lnTo>
                  <a:pt x="533785" y="2208"/>
                </a:lnTo>
                <a:lnTo>
                  <a:pt x="486896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3924314" y="8433251"/>
            <a:ext cx="203200" cy="289560"/>
          </a:xfrm>
          <a:custGeom>
            <a:avLst/>
            <a:gdLst/>
            <a:ahLst/>
            <a:cxnLst/>
            <a:rect l="l" t="t" r="r" b="b"/>
            <a:pathLst>
              <a:path w="203200" h="289559">
                <a:moveTo>
                  <a:pt x="0" y="100520"/>
                </a:moveTo>
                <a:lnTo>
                  <a:pt x="7972" y="61396"/>
                </a:lnTo>
                <a:lnTo>
                  <a:pt x="29713" y="29444"/>
                </a:lnTo>
                <a:lnTo>
                  <a:pt x="61956" y="7900"/>
                </a:lnTo>
                <a:lnTo>
                  <a:pt x="101436" y="0"/>
                </a:lnTo>
                <a:lnTo>
                  <a:pt x="140916" y="7900"/>
                </a:lnTo>
                <a:lnTo>
                  <a:pt x="173160" y="29444"/>
                </a:lnTo>
                <a:lnTo>
                  <a:pt x="194900" y="61396"/>
                </a:lnTo>
                <a:lnTo>
                  <a:pt x="202873" y="100520"/>
                </a:lnTo>
                <a:lnTo>
                  <a:pt x="194900" y="139644"/>
                </a:lnTo>
                <a:lnTo>
                  <a:pt x="173160" y="171596"/>
                </a:lnTo>
                <a:lnTo>
                  <a:pt x="140916" y="193140"/>
                </a:lnTo>
                <a:lnTo>
                  <a:pt x="101436" y="201040"/>
                </a:lnTo>
                <a:lnTo>
                  <a:pt x="101436" y="288996"/>
                </a:lnTo>
              </a:path>
            </a:pathLst>
          </a:custGeom>
          <a:ln w="80907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3985228" y="8805177"/>
            <a:ext cx="81280" cy="80645"/>
          </a:xfrm>
          <a:custGeom>
            <a:avLst/>
            <a:gdLst/>
            <a:ahLst/>
            <a:cxnLst/>
            <a:rect l="l" t="t" r="r" b="b"/>
            <a:pathLst>
              <a:path w="81280" h="80645">
                <a:moveTo>
                  <a:pt x="40522" y="0"/>
                </a:moveTo>
                <a:lnTo>
                  <a:pt x="24737" y="3157"/>
                </a:lnTo>
                <a:lnTo>
                  <a:pt x="11858" y="11771"/>
                </a:lnTo>
                <a:lnTo>
                  <a:pt x="3180" y="24551"/>
                </a:lnTo>
                <a:lnTo>
                  <a:pt x="0" y="40208"/>
                </a:lnTo>
                <a:lnTo>
                  <a:pt x="3180" y="55864"/>
                </a:lnTo>
                <a:lnTo>
                  <a:pt x="11858" y="68644"/>
                </a:lnTo>
                <a:lnTo>
                  <a:pt x="24737" y="77258"/>
                </a:lnTo>
                <a:lnTo>
                  <a:pt x="40522" y="80416"/>
                </a:lnTo>
                <a:lnTo>
                  <a:pt x="56323" y="77258"/>
                </a:lnTo>
                <a:lnTo>
                  <a:pt x="69238" y="68644"/>
                </a:lnTo>
                <a:lnTo>
                  <a:pt x="77952" y="55864"/>
                </a:lnTo>
                <a:lnTo>
                  <a:pt x="81149" y="40208"/>
                </a:lnTo>
                <a:lnTo>
                  <a:pt x="77952" y="24551"/>
                </a:lnTo>
                <a:lnTo>
                  <a:pt x="69238" y="11771"/>
                </a:lnTo>
                <a:lnTo>
                  <a:pt x="56323" y="3157"/>
                </a:lnTo>
                <a:lnTo>
                  <a:pt x="4052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7225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38166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17225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2901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732901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80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11959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419312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58055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69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68526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58055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69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61871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5" name="object 15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 txBox="1"/>
          <p:nvPr/>
        </p:nvSpPr>
        <p:spPr>
          <a:xfrm>
            <a:off x="365211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5" name="object 865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299459" y="7492620"/>
            <a:ext cx="4460597" cy="210726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32424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64" y="0"/>
                </a:lnTo>
                <a:lnTo>
                  <a:pt x="418836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32424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 txBox="1"/>
          <p:nvPr/>
        </p:nvSpPr>
        <p:spPr>
          <a:xfrm>
            <a:off x="3403037" y="7593018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3930858" y="8168917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5514320" y="8168917"/>
            <a:ext cx="16421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3403037" y="8744816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99459" y="7492620"/>
            <a:ext cx="5608824" cy="26831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324244" y="7531131"/>
            <a:ext cx="5337175" cy="2411095"/>
          </a:xfrm>
          <a:custGeom>
            <a:avLst/>
            <a:gdLst/>
            <a:ahLst/>
            <a:cxnLst/>
            <a:rect l="l" t="t" r="r" b="b"/>
            <a:pathLst>
              <a:path w="5337175" h="2411095">
                <a:moveTo>
                  <a:pt x="0" y="0"/>
                </a:moveTo>
                <a:lnTo>
                  <a:pt x="5336580" y="0"/>
                </a:lnTo>
                <a:lnTo>
                  <a:pt x="5336580" y="2410921"/>
                </a:lnTo>
                <a:lnTo>
                  <a:pt x="0" y="241092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324244" y="7531131"/>
            <a:ext cx="5337175" cy="2411095"/>
          </a:xfrm>
          <a:custGeom>
            <a:avLst/>
            <a:gdLst/>
            <a:ahLst/>
            <a:cxnLst/>
            <a:rect l="l" t="t" r="r" b="b"/>
            <a:pathLst>
              <a:path w="5337175" h="2411095">
                <a:moveTo>
                  <a:pt x="0" y="0"/>
                </a:moveTo>
                <a:lnTo>
                  <a:pt x="5336580" y="0"/>
                </a:lnTo>
                <a:lnTo>
                  <a:pt x="5336580" y="2410921"/>
                </a:lnTo>
                <a:lnTo>
                  <a:pt x="0" y="2410921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612902" y="8168917"/>
            <a:ext cx="817244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b="1" spc="5" dirty="0">
                <a:latin typeface="Courier New"/>
                <a:cs typeface="Courier New"/>
              </a:rPr>
              <a:t>DB”</a:t>
            </a:r>
            <a:endParaRPr sz="3450" dirty="0">
              <a:latin typeface="Courier New"/>
              <a:cs typeface="Courier Ne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24244" y="7531131"/>
            <a:ext cx="4188460" cy="1835150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marL="78740">
              <a:lnSpc>
                <a:spcPct val="100000"/>
              </a:lnSpc>
              <a:spcBef>
                <a:spcPts val="484"/>
              </a:spcBef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606425">
              <a:lnSpc>
                <a:spcPct val="100000"/>
              </a:lnSpc>
              <a:spcBef>
                <a:spcPts val="395"/>
              </a:spcBef>
            </a:pPr>
            <a:r>
              <a:rPr sz="3450" b="1" dirty="0">
                <a:latin typeface="Courier New"/>
                <a:cs typeface="Courier New"/>
              </a:rPr>
              <a:t>state: “Ben</a:t>
            </a:r>
            <a:r>
              <a:rPr sz="3450" b="1" spc="-55" dirty="0">
                <a:latin typeface="Courier New"/>
                <a:cs typeface="Courier New"/>
              </a:rPr>
              <a:t> </a:t>
            </a:r>
            <a:r>
              <a:rPr sz="3450" b="1" spc="5" dirty="0">
                <a:latin typeface="Courier New"/>
                <a:cs typeface="Courier New"/>
              </a:rPr>
              <a:t>@</a:t>
            </a:r>
            <a:endParaRPr sz="3450">
              <a:latin typeface="Courier New"/>
              <a:cs typeface="Courier New"/>
            </a:endParaRPr>
          </a:p>
          <a:p>
            <a:pPr marL="606425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6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9" name="object 9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9" name="object 859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1717225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738166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717225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732901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732901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80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711959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419312" y="814373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958055" y="852984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69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968526" y="771049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958055" y="866596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69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161871" y="792455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299459" y="7492620"/>
            <a:ext cx="4460597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32424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64" y="0"/>
                </a:lnTo>
                <a:lnTo>
                  <a:pt x="418836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324244" y="7531131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 txBox="1"/>
          <p:nvPr/>
        </p:nvSpPr>
        <p:spPr>
          <a:xfrm>
            <a:off x="3390337" y="7593018"/>
            <a:ext cx="2895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3918158" y="8168917"/>
            <a:ext cx="134493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6" name="object 876"/>
          <p:cNvSpPr txBox="1"/>
          <p:nvPr/>
        </p:nvSpPr>
        <p:spPr>
          <a:xfrm>
            <a:off x="5501620" y="8168917"/>
            <a:ext cx="1345565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7" name="object 877"/>
          <p:cNvSpPr txBox="1"/>
          <p:nvPr/>
        </p:nvSpPr>
        <p:spPr>
          <a:xfrm>
            <a:off x="3390337" y="8744816"/>
            <a:ext cx="289560" cy="1135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7260333" y="3782031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9509459" y="3656380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7380529" y="4513412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7160640" y="4387761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 txBox="1"/>
          <p:nvPr/>
        </p:nvSpPr>
        <p:spPr>
          <a:xfrm>
            <a:off x="7756697" y="481100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97" name="object 897"/>
          <p:cNvSpPr txBox="1"/>
          <p:nvPr/>
        </p:nvSpPr>
        <p:spPr>
          <a:xfrm>
            <a:off x="7882347" y="306236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7968343" y="5590615"/>
            <a:ext cx="963930" cy="965200"/>
          </a:xfrm>
          <a:custGeom>
            <a:avLst/>
            <a:gdLst/>
            <a:ahLst/>
            <a:cxnLst/>
            <a:rect l="l" t="t" r="r" b="b"/>
            <a:pathLst>
              <a:path w="963929" h="965200">
                <a:moveTo>
                  <a:pt x="481660" y="0"/>
                </a:moveTo>
                <a:lnTo>
                  <a:pt x="432413" y="2491"/>
                </a:lnTo>
                <a:lnTo>
                  <a:pt x="384589" y="9802"/>
                </a:lnTo>
                <a:lnTo>
                  <a:pt x="338429" y="21691"/>
                </a:lnTo>
                <a:lnTo>
                  <a:pt x="294177" y="37916"/>
                </a:lnTo>
                <a:lnTo>
                  <a:pt x="252073" y="58233"/>
                </a:lnTo>
                <a:lnTo>
                  <a:pt x="212360" y="82401"/>
                </a:lnTo>
                <a:lnTo>
                  <a:pt x="175280" y="110176"/>
                </a:lnTo>
                <a:lnTo>
                  <a:pt x="141075" y="141317"/>
                </a:lnTo>
                <a:lnTo>
                  <a:pt x="109988" y="175581"/>
                </a:lnTo>
                <a:lnTo>
                  <a:pt x="82260" y="212725"/>
                </a:lnTo>
                <a:lnTo>
                  <a:pt x="58134" y="252507"/>
                </a:lnTo>
                <a:lnTo>
                  <a:pt x="37851" y="294685"/>
                </a:lnTo>
                <a:lnTo>
                  <a:pt x="21654" y="339015"/>
                </a:lnTo>
                <a:lnTo>
                  <a:pt x="9785" y="385255"/>
                </a:lnTo>
                <a:lnTo>
                  <a:pt x="2486" y="433164"/>
                </a:lnTo>
                <a:lnTo>
                  <a:pt x="0" y="482498"/>
                </a:lnTo>
                <a:lnTo>
                  <a:pt x="2486" y="531832"/>
                </a:lnTo>
                <a:lnTo>
                  <a:pt x="9785" y="579740"/>
                </a:lnTo>
                <a:lnTo>
                  <a:pt x="21654" y="625981"/>
                </a:lnTo>
                <a:lnTo>
                  <a:pt x="37851" y="670311"/>
                </a:lnTo>
                <a:lnTo>
                  <a:pt x="58134" y="712489"/>
                </a:lnTo>
                <a:lnTo>
                  <a:pt x="82260" y="752271"/>
                </a:lnTo>
                <a:lnTo>
                  <a:pt x="109988" y="789415"/>
                </a:lnTo>
                <a:lnTo>
                  <a:pt x="141075" y="823679"/>
                </a:lnTo>
                <a:lnTo>
                  <a:pt x="175280" y="854820"/>
                </a:lnTo>
                <a:lnTo>
                  <a:pt x="212360" y="882595"/>
                </a:lnTo>
                <a:lnTo>
                  <a:pt x="252073" y="906763"/>
                </a:lnTo>
                <a:lnTo>
                  <a:pt x="294177" y="927080"/>
                </a:lnTo>
                <a:lnTo>
                  <a:pt x="338429" y="943305"/>
                </a:lnTo>
                <a:lnTo>
                  <a:pt x="384589" y="955194"/>
                </a:lnTo>
                <a:lnTo>
                  <a:pt x="432413" y="962505"/>
                </a:lnTo>
                <a:lnTo>
                  <a:pt x="481660" y="964996"/>
                </a:lnTo>
                <a:lnTo>
                  <a:pt x="530907" y="962505"/>
                </a:lnTo>
                <a:lnTo>
                  <a:pt x="578731" y="955194"/>
                </a:lnTo>
                <a:lnTo>
                  <a:pt x="624891" y="943305"/>
                </a:lnTo>
                <a:lnTo>
                  <a:pt x="669144" y="927080"/>
                </a:lnTo>
                <a:lnTo>
                  <a:pt x="711248" y="906763"/>
                </a:lnTo>
                <a:lnTo>
                  <a:pt x="750961" y="882595"/>
                </a:lnTo>
                <a:lnTo>
                  <a:pt x="788041" y="854820"/>
                </a:lnTo>
                <a:lnTo>
                  <a:pt x="822245" y="823679"/>
                </a:lnTo>
                <a:lnTo>
                  <a:pt x="853333" y="789415"/>
                </a:lnTo>
                <a:lnTo>
                  <a:pt x="881061" y="752271"/>
                </a:lnTo>
                <a:lnTo>
                  <a:pt x="905187" y="712489"/>
                </a:lnTo>
                <a:lnTo>
                  <a:pt x="925470" y="670311"/>
                </a:lnTo>
                <a:lnTo>
                  <a:pt x="941666" y="625981"/>
                </a:lnTo>
                <a:lnTo>
                  <a:pt x="953535" y="579740"/>
                </a:lnTo>
                <a:lnTo>
                  <a:pt x="960834" y="531832"/>
                </a:lnTo>
                <a:lnTo>
                  <a:pt x="963321" y="482498"/>
                </a:lnTo>
                <a:lnTo>
                  <a:pt x="960834" y="433164"/>
                </a:lnTo>
                <a:lnTo>
                  <a:pt x="953535" y="385255"/>
                </a:lnTo>
                <a:lnTo>
                  <a:pt x="941666" y="339015"/>
                </a:lnTo>
                <a:lnTo>
                  <a:pt x="925470" y="294685"/>
                </a:lnTo>
                <a:lnTo>
                  <a:pt x="905187" y="252507"/>
                </a:lnTo>
                <a:lnTo>
                  <a:pt x="881061" y="212725"/>
                </a:lnTo>
                <a:lnTo>
                  <a:pt x="853333" y="175581"/>
                </a:lnTo>
                <a:lnTo>
                  <a:pt x="822245" y="141317"/>
                </a:lnTo>
                <a:lnTo>
                  <a:pt x="788041" y="110176"/>
                </a:lnTo>
                <a:lnTo>
                  <a:pt x="750961" y="82401"/>
                </a:lnTo>
                <a:lnTo>
                  <a:pt x="711248" y="58233"/>
                </a:lnTo>
                <a:lnTo>
                  <a:pt x="669144" y="37916"/>
                </a:lnTo>
                <a:lnTo>
                  <a:pt x="624891" y="21691"/>
                </a:lnTo>
                <a:lnTo>
                  <a:pt x="578731" y="9802"/>
                </a:lnTo>
                <a:lnTo>
                  <a:pt x="530907" y="2491"/>
                </a:lnTo>
                <a:lnTo>
                  <a:pt x="481660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8249312" y="5932384"/>
            <a:ext cx="361315" cy="301625"/>
          </a:xfrm>
          <a:custGeom>
            <a:avLst/>
            <a:gdLst/>
            <a:ahLst/>
            <a:cxnLst/>
            <a:rect l="l" t="t" r="r" b="b"/>
            <a:pathLst>
              <a:path w="361315" h="301625">
                <a:moveTo>
                  <a:pt x="0" y="201040"/>
                </a:moveTo>
                <a:lnTo>
                  <a:pt x="100346" y="301561"/>
                </a:lnTo>
                <a:lnTo>
                  <a:pt x="361246" y="0"/>
                </a:lnTo>
              </a:path>
            </a:pathLst>
          </a:custGeom>
          <a:ln w="8035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4" name="object 4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988299" y="3818911"/>
            <a:ext cx="5905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4629902" y="3876428"/>
            <a:ext cx="6032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3079497" y="2072460"/>
            <a:ext cx="4227148" cy="41381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5" name="object 855"/>
          <p:cNvSpPr txBox="1"/>
          <p:nvPr/>
        </p:nvSpPr>
        <p:spPr>
          <a:xfrm>
            <a:off x="14081111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6366298" y="2744293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387239" y="1402177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366298" y="1381235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381974" y="143196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381974" y="1402177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361032" y="1379591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5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5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068385" y="204967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607128" y="243578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617599" y="1616443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607128" y="257191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810944" y="1830499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353444" y="3782031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2602548" y="3656380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473638" y="4513412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253750" y="4387761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269" y="0"/>
                </a:moveTo>
                <a:lnTo>
                  <a:pt x="0" y="125650"/>
                </a:lnTo>
                <a:lnTo>
                  <a:pt x="251269" y="251301"/>
                </a:lnTo>
                <a:lnTo>
                  <a:pt x="251269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 txBox="1"/>
          <p:nvPr/>
        </p:nvSpPr>
        <p:spPr>
          <a:xfrm>
            <a:off x="10856079" y="481100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10971259" y="306236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11057255" y="5590615"/>
            <a:ext cx="963930" cy="965200"/>
          </a:xfrm>
          <a:custGeom>
            <a:avLst/>
            <a:gdLst/>
            <a:ahLst/>
            <a:cxnLst/>
            <a:rect l="l" t="t" r="r" b="b"/>
            <a:pathLst>
              <a:path w="963929" h="965200">
                <a:moveTo>
                  <a:pt x="481660" y="0"/>
                </a:moveTo>
                <a:lnTo>
                  <a:pt x="432422" y="2491"/>
                </a:lnTo>
                <a:lnTo>
                  <a:pt x="384604" y="9802"/>
                </a:lnTo>
                <a:lnTo>
                  <a:pt x="338449" y="21691"/>
                </a:lnTo>
                <a:lnTo>
                  <a:pt x="294199" y="37916"/>
                </a:lnTo>
                <a:lnTo>
                  <a:pt x="252096" y="58233"/>
                </a:lnTo>
                <a:lnTo>
                  <a:pt x="212383" y="82401"/>
                </a:lnTo>
                <a:lnTo>
                  <a:pt x="175301" y="110176"/>
                </a:lnTo>
                <a:lnTo>
                  <a:pt x="141095" y="141317"/>
                </a:lnTo>
                <a:lnTo>
                  <a:pt x="110005" y="175581"/>
                </a:lnTo>
                <a:lnTo>
                  <a:pt x="82274" y="212725"/>
                </a:lnTo>
                <a:lnTo>
                  <a:pt x="58144" y="252507"/>
                </a:lnTo>
                <a:lnTo>
                  <a:pt x="37858" y="294685"/>
                </a:lnTo>
                <a:lnTo>
                  <a:pt x="21659" y="339015"/>
                </a:lnTo>
                <a:lnTo>
                  <a:pt x="9787" y="385255"/>
                </a:lnTo>
                <a:lnTo>
                  <a:pt x="2487" y="433164"/>
                </a:lnTo>
                <a:lnTo>
                  <a:pt x="0" y="482498"/>
                </a:lnTo>
                <a:lnTo>
                  <a:pt x="2487" y="531832"/>
                </a:lnTo>
                <a:lnTo>
                  <a:pt x="9787" y="579740"/>
                </a:lnTo>
                <a:lnTo>
                  <a:pt x="21659" y="625981"/>
                </a:lnTo>
                <a:lnTo>
                  <a:pt x="37858" y="670311"/>
                </a:lnTo>
                <a:lnTo>
                  <a:pt x="58144" y="712489"/>
                </a:lnTo>
                <a:lnTo>
                  <a:pt x="82274" y="752271"/>
                </a:lnTo>
                <a:lnTo>
                  <a:pt x="110005" y="789415"/>
                </a:lnTo>
                <a:lnTo>
                  <a:pt x="141095" y="823679"/>
                </a:lnTo>
                <a:lnTo>
                  <a:pt x="175301" y="854820"/>
                </a:lnTo>
                <a:lnTo>
                  <a:pt x="212383" y="882595"/>
                </a:lnTo>
                <a:lnTo>
                  <a:pt x="252096" y="906763"/>
                </a:lnTo>
                <a:lnTo>
                  <a:pt x="294199" y="927080"/>
                </a:lnTo>
                <a:lnTo>
                  <a:pt x="338449" y="943305"/>
                </a:lnTo>
                <a:lnTo>
                  <a:pt x="384604" y="955194"/>
                </a:lnTo>
                <a:lnTo>
                  <a:pt x="432422" y="962505"/>
                </a:lnTo>
                <a:lnTo>
                  <a:pt x="481660" y="964996"/>
                </a:lnTo>
                <a:lnTo>
                  <a:pt x="530916" y="962505"/>
                </a:lnTo>
                <a:lnTo>
                  <a:pt x="578746" y="955194"/>
                </a:lnTo>
                <a:lnTo>
                  <a:pt x="624910" y="943305"/>
                </a:lnTo>
                <a:lnTo>
                  <a:pt x="669166" y="927080"/>
                </a:lnTo>
                <a:lnTo>
                  <a:pt x="711271" y="906763"/>
                </a:lnTo>
                <a:lnTo>
                  <a:pt x="750984" y="882595"/>
                </a:lnTo>
                <a:lnTo>
                  <a:pt x="788062" y="854820"/>
                </a:lnTo>
                <a:lnTo>
                  <a:pt x="822265" y="823679"/>
                </a:lnTo>
                <a:lnTo>
                  <a:pt x="853350" y="789415"/>
                </a:lnTo>
                <a:lnTo>
                  <a:pt x="881074" y="752271"/>
                </a:lnTo>
                <a:lnTo>
                  <a:pt x="905197" y="712489"/>
                </a:lnTo>
                <a:lnTo>
                  <a:pt x="925477" y="670311"/>
                </a:lnTo>
                <a:lnTo>
                  <a:pt x="941671" y="625981"/>
                </a:lnTo>
                <a:lnTo>
                  <a:pt x="953537" y="579740"/>
                </a:lnTo>
                <a:lnTo>
                  <a:pt x="960835" y="531832"/>
                </a:lnTo>
                <a:lnTo>
                  <a:pt x="963321" y="482498"/>
                </a:lnTo>
                <a:lnTo>
                  <a:pt x="960835" y="433164"/>
                </a:lnTo>
                <a:lnTo>
                  <a:pt x="953537" y="385255"/>
                </a:lnTo>
                <a:lnTo>
                  <a:pt x="941671" y="339015"/>
                </a:lnTo>
                <a:lnTo>
                  <a:pt x="925477" y="294685"/>
                </a:lnTo>
                <a:lnTo>
                  <a:pt x="905197" y="252507"/>
                </a:lnTo>
                <a:lnTo>
                  <a:pt x="881074" y="212725"/>
                </a:lnTo>
                <a:lnTo>
                  <a:pt x="853350" y="175581"/>
                </a:lnTo>
                <a:lnTo>
                  <a:pt x="822265" y="141317"/>
                </a:lnTo>
                <a:lnTo>
                  <a:pt x="788062" y="110176"/>
                </a:lnTo>
                <a:lnTo>
                  <a:pt x="750984" y="82401"/>
                </a:lnTo>
                <a:lnTo>
                  <a:pt x="711271" y="58233"/>
                </a:lnTo>
                <a:lnTo>
                  <a:pt x="669166" y="37916"/>
                </a:lnTo>
                <a:lnTo>
                  <a:pt x="624910" y="21691"/>
                </a:lnTo>
                <a:lnTo>
                  <a:pt x="578746" y="9802"/>
                </a:lnTo>
                <a:lnTo>
                  <a:pt x="530916" y="2491"/>
                </a:lnTo>
                <a:lnTo>
                  <a:pt x="481660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338224" y="5932384"/>
            <a:ext cx="361315" cy="301625"/>
          </a:xfrm>
          <a:custGeom>
            <a:avLst/>
            <a:gdLst/>
            <a:ahLst/>
            <a:cxnLst/>
            <a:rect l="l" t="t" r="r" b="b"/>
            <a:pathLst>
              <a:path w="361315" h="301625">
                <a:moveTo>
                  <a:pt x="0" y="201040"/>
                </a:moveTo>
                <a:lnTo>
                  <a:pt x="100346" y="301561"/>
                </a:lnTo>
                <a:lnTo>
                  <a:pt x="361246" y="0"/>
                </a:lnTo>
              </a:path>
            </a:pathLst>
          </a:custGeom>
          <a:ln w="8035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4336841" y="7518902"/>
            <a:ext cx="4460597" cy="210726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4361656" y="7557413"/>
            <a:ext cx="4188460" cy="1835150"/>
          </a:xfrm>
          <a:custGeom>
            <a:avLst/>
            <a:gdLst/>
            <a:ahLst/>
            <a:cxnLst/>
            <a:rect l="l" t="t" r="r" b="b"/>
            <a:pathLst>
              <a:path w="4188459" h="1835150">
                <a:moveTo>
                  <a:pt x="0" y="0"/>
                </a:moveTo>
                <a:lnTo>
                  <a:pt x="4188354" y="0"/>
                </a:lnTo>
                <a:lnTo>
                  <a:pt x="418835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 txBox="1"/>
          <p:nvPr/>
        </p:nvSpPr>
        <p:spPr>
          <a:xfrm>
            <a:off x="14439351" y="7613960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14967171" y="8189859"/>
            <a:ext cx="131953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16550633" y="8189859"/>
            <a:ext cx="1654817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“Ben”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14439351" y="8765757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12475012" y="7469531"/>
            <a:ext cx="1478489" cy="13079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 txBox="1"/>
          <p:nvPr/>
        </p:nvSpPr>
        <p:spPr>
          <a:xfrm>
            <a:off x="12667542" y="1224829"/>
            <a:ext cx="3363595" cy="511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300" spc="-270" dirty="0">
                <a:latin typeface="Verdana"/>
                <a:cs typeface="Verdana"/>
              </a:rPr>
              <a:t>(State: </a:t>
            </a:r>
            <a:r>
              <a:rPr sz="3300" spc="-200" dirty="0">
                <a:latin typeface="Verdana"/>
                <a:cs typeface="Verdana"/>
              </a:rPr>
              <a:t>Ben </a:t>
            </a:r>
            <a:r>
              <a:rPr sz="3300" spc="-580" dirty="0">
                <a:latin typeface="Verdana"/>
                <a:cs typeface="Verdana"/>
              </a:rPr>
              <a:t>@</a:t>
            </a:r>
            <a:r>
              <a:rPr sz="3300" spc="-625" dirty="0">
                <a:latin typeface="Verdana"/>
                <a:cs typeface="Verdana"/>
              </a:rPr>
              <a:t> </a:t>
            </a:r>
            <a:r>
              <a:rPr sz="3300" spc="-295" dirty="0">
                <a:latin typeface="Verdana"/>
                <a:cs typeface="Verdana"/>
              </a:rPr>
              <a:t>DB)</a:t>
            </a:r>
            <a:endParaRPr sz="3300">
              <a:latin typeface="Verdana"/>
              <a:cs typeface="Verdana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80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78B6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584018" y="4827839"/>
            <a:ext cx="10944225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320" dirty="0"/>
              <a:t>Talk </a:t>
            </a:r>
            <a:r>
              <a:rPr sz="10300" spc="5" dirty="0"/>
              <a:t>to </a:t>
            </a:r>
            <a:r>
              <a:rPr sz="10300" spc="-220" dirty="0"/>
              <a:t>each</a:t>
            </a:r>
            <a:r>
              <a:rPr sz="10300" spc="-1320" dirty="0"/>
              <a:t> </a:t>
            </a:r>
            <a:r>
              <a:rPr sz="10300" spc="-229" dirty="0"/>
              <a:t>other.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57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489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426955" y="3759808"/>
            <a:ext cx="11254105" cy="3715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" algn="ctr">
              <a:lnSpc>
                <a:spcPct val="100000"/>
              </a:lnSpc>
            </a:pPr>
            <a:r>
              <a:rPr sz="10300" b="1" spc="-320" dirty="0">
                <a:solidFill>
                  <a:srgbClr val="FFFFFF"/>
                </a:solidFill>
                <a:latin typeface="Arial"/>
                <a:cs typeface="Arial"/>
              </a:rPr>
              <a:t>Talk </a:t>
            </a:r>
            <a:r>
              <a:rPr sz="10300" b="1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0300" b="1" spc="-220" dirty="0">
                <a:solidFill>
                  <a:srgbClr val="FFFFFF"/>
                </a:solidFill>
                <a:latin typeface="Arial"/>
                <a:cs typeface="Arial"/>
              </a:rPr>
              <a:t>each</a:t>
            </a:r>
            <a:r>
              <a:rPr sz="10300" b="1" spc="-13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300" b="1" spc="-229" dirty="0">
                <a:solidFill>
                  <a:srgbClr val="FFFFFF"/>
                </a:solidFill>
                <a:latin typeface="Arial"/>
                <a:cs typeface="Arial"/>
              </a:rPr>
              <a:t>other.</a:t>
            </a:r>
            <a:endParaRPr sz="10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459"/>
              </a:spcBef>
            </a:pPr>
            <a:r>
              <a:rPr sz="10300" b="1" spc="-380" dirty="0">
                <a:solidFill>
                  <a:srgbClr val="FFFFFF"/>
                </a:solidFill>
                <a:latin typeface="Arial"/>
                <a:cs typeface="Arial"/>
              </a:rPr>
              <a:t>Seriously, </a:t>
            </a:r>
            <a:r>
              <a:rPr sz="10300" b="1" spc="14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0300" b="1" spc="-7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300" b="1" spc="-155" dirty="0">
                <a:solidFill>
                  <a:srgbClr val="FFFFFF"/>
                </a:solidFill>
                <a:latin typeface="Arial"/>
                <a:cs typeface="Arial"/>
              </a:rPr>
              <a:t>works.</a:t>
            </a:r>
            <a:endParaRPr sz="103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74105" y="6596029"/>
            <a:ext cx="974090" cy="975360"/>
          </a:xfrm>
          <a:custGeom>
            <a:avLst/>
            <a:gdLst/>
            <a:ahLst/>
            <a:cxnLst/>
            <a:rect l="l" t="t" r="r" b="b"/>
            <a:pathLst>
              <a:path w="974090" h="975359">
                <a:moveTo>
                  <a:pt x="486896" y="0"/>
                </a:moveTo>
                <a:lnTo>
                  <a:pt x="440003" y="2231"/>
                </a:lnTo>
                <a:lnTo>
                  <a:pt x="394372" y="8790"/>
                </a:lnTo>
                <a:lnTo>
                  <a:pt x="350206" y="19472"/>
                </a:lnTo>
                <a:lnTo>
                  <a:pt x="307710" y="34072"/>
                </a:lnTo>
                <a:lnTo>
                  <a:pt x="267087" y="52387"/>
                </a:lnTo>
                <a:lnTo>
                  <a:pt x="228541" y="74212"/>
                </a:lnTo>
                <a:lnTo>
                  <a:pt x="192277" y="99342"/>
                </a:lnTo>
                <a:lnTo>
                  <a:pt x="158499" y="127574"/>
                </a:lnTo>
                <a:lnTo>
                  <a:pt x="127409" y="158704"/>
                </a:lnTo>
                <a:lnTo>
                  <a:pt x="99214" y="192526"/>
                </a:lnTo>
                <a:lnTo>
                  <a:pt x="74116" y="228837"/>
                </a:lnTo>
                <a:lnTo>
                  <a:pt x="52319" y="267432"/>
                </a:lnTo>
                <a:lnTo>
                  <a:pt x="34028" y="308107"/>
                </a:lnTo>
                <a:lnTo>
                  <a:pt x="19447" y="350658"/>
                </a:lnTo>
                <a:lnTo>
                  <a:pt x="8779" y="394881"/>
                </a:lnTo>
                <a:lnTo>
                  <a:pt x="2228" y="440571"/>
                </a:lnTo>
                <a:lnTo>
                  <a:pt x="0" y="487524"/>
                </a:lnTo>
                <a:lnTo>
                  <a:pt x="2228" y="534477"/>
                </a:lnTo>
                <a:lnTo>
                  <a:pt x="8779" y="580167"/>
                </a:lnTo>
                <a:lnTo>
                  <a:pt x="19447" y="624389"/>
                </a:lnTo>
                <a:lnTo>
                  <a:pt x="34028" y="666941"/>
                </a:lnTo>
                <a:lnTo>
                  <a:pt x="52319" y="707616"/>
                </a:lnTo>
                <a:lnTo>
                  <a:pt x="74116" y="746211"/>
                </a:lnTo>
                <a:lnTo>
                  <a:pt x="99214" y="782522"/>
                </a:lnTo>
                <a:lnTo>
                  <a:pt x="127409" y="816344"/>
                </a:lnTo>
                <a:lnTo>
                  <a:pt x="158499" y="847473"/>
                </a:lnTo>
                <a:lnTo>
                  <a:pt x="192277" y="875706"/>
                </a:lnTo>
                <a:lnTo>
                  <a:pt x="228541" y="900836"/>
                </a:lnTo>
                <a:lnTo>
                  <a:pt x="267087" y="922661"/>
                </a:lnTo>
                <a:lnTo>
                  <a:pt x="307710" y="940976"/>
                </a:lnTo>
                <a:lnTo>
                  <a:pt x="350206" y="955576"/>
                </a:lnTo>
                <a:lnTo>
                  <a:pt x="394372" y="966258"/>
                </a:lnTo>
                <a:lnTo>
                  <a:pt x="440003" y="972817"/>
                </a:lnTo>
                <a:lnTo>
                  <a:pt x="486896" y="975048"/>
                </a:lnTo>
                <a:lnTo>
                  <a:pt x="533788" y="972817"/>
                </a:lnTo>
                <a:lnTo>
                  <a:pt x="579419" y="966258"/>
                </a:lnTo>
                <a:lnTo>
                  <a:pt x="623585" y="955576"/>
                </a:lnTo>
                <a:lnTo>
                  <a:pt x="666082" y="940976"/>
                </a:lnTo>
                <a:lnTo>
                  <a:pt x="706705" y="922661"/>
                </a:lnTo>
                <a:lnTo>
                  <a:pt x="745250" y="900836"/>
                </a:lnTo>
                <a:lnTo>
                  <a:pt x="781514" y="875706"/>
                </a:lnTo>
                <a:lnTo>
                  <a:pt x="815293" y="847473"/>
                </a:lnTo>
                <a:lnTo>
                  <a:pt x="846382" y="816344"/>
                </a:lnTo>
                <a:lnTo>
                  <a:pt x="874577" y="782522"/>
                </a:lnTo>
                <a:lnTo>
                  <a:pt x="899676" y="746211"/>
                </a:lnTo>
                <a:lnTo>
                  <a:pt x="921472" y="707616"/>
                </a:lnTo>
                <a:lnTo>
                  <a:pt x="939763" y="666941"/>
                </a:lnTo>
                <a:lnTo>
                  <a:pt x="954345" y="624389"/>
                </a:lnTo>
                <a:lnTo>
                  <a:pt x="965013" y="580167"/>
                </a:lnTo>
                <a:lnTo>
                  <a:pt x="971563" y="534477"/>
                </a:lnTo>
                <a:lnTo>
                  <a:pt x="973792" y="487524"/>
                </a:lnTo>
                <a:lnTo>
                  <a:pt x="971563" y="440571"/>
                </a:lnTo>
                <a:lnTo>
                  <a:pt x="965013" y="394881"/>
                </a:lnTo>
                <a:lnTo>
                  <a:pt x="954345" y="350658"/>
                </a:lnTo>
                <a:lnTo>
                  <a:pt x="939763" y="308107"/>
                </a:lnTo>
                <a:lnTo>
                  <a:pt x="921472" y="267432"/>
                </a:lnTo>
                <a:lnTo>
                  <a:pt x="899676" y="228837"/>
                </a:lnTo>
                <a:lnTo>
                  <a:pt x="874577" y="192526"/>
                </a:lnTo>
                <a:lnTo>
                  <a:pt x="846382" y="158704"/>
                </a:lnTo>
                <a:lnTo>
                  <a:pt x="815293" y="127574"/>
                </a:lnTo>
                <a:lnTo>
                  <a:pt x="781514" y="99342"/>
                </a:lnTo>
                <a:lnTo>
                  <a:pt x="745250" y="74212"/>
                </a:lnTo>
                <a:lnTo>
                  <a:pt x="706705" y="52387"/>
                </a:lnTo>
                <a:lnTo>
                  <a:pt x="666082" y="34072"/>
                </a:lnTo>
                <a:lnTo>
                  <a:pt x="623585" y="19472"/>
                </a:lnTo>
                <a:lnTo>
                  <a:pt x="579419" y="8790"/>
                </a:lnTo>
                <a:lnTo>
                  <a:pt x="533788" y="2231"/>
                </a:lnTo>
                <a:lnTo>
                  <a:pt x="486896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198703" y="6921045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0" y="0"/>
                </a:moveTo>
                <a:lnTo>
                  <a:pt x="324597" y="325016"/>
                </a:lnTo>
              </a:path>
            </a:pathLst>
          </a:custGeom>
          <a:ln w="812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198703" y="6921045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0" y="325016"/>
                </a:moveTo>
                <a:lnTo>
                  <a:pt x="324597" y="0"/>
                </a:lnTo>
              </a:path>
            </a:pathLst>
          </a:custGeom>
          <a:ln w="8120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079497" y="3127496"/>
            <a:ext cx="4227148" cy="4138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4018286" y="7646048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33" name="object 33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" name="object 72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" name="object 73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" name="object 74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" name="object 75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" name="object 76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" name="object 80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" name="object 81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988299" y="4866000"/>
            <a:ext cx="5905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" name="object 83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" name="object 84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" name="object 85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" name="object 86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" name="object 87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" name="object 88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4" name="object 144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9" name="object 199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0" name="object 200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1" name="object 201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2" name="object 202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7" name="object 257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8" name="object 258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9" name="object 259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0" name="object 260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1" name="object 261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2" name="object 262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3" name="object 263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4" name="object 264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9" name="object 379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0" name="object 380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1" name="object 381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2" name="object 382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3" name="object 383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>
            <a:off x="4629902" y="4923516"/>
            <a:ext cx="60325" cy="59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6" name="object 736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7" name="object 737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8" name="object 738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7175509" y="4826606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424634" y="4700956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7295694" y="5557977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7075805" y="5432326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 txBox="1"/>
          <p:nvPr/>
        </p:nvSpPr>
        <p:spPr>
          <a:xfrm>
            <a:off x="7672930" y="5858093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7798580" y="4109455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7874105" y="6596029"/>
            <a:ext cx="974090" cy="975360"/>
          </a:xfrm>
          <a:custGeom>
            <a:avLst/>
            <a:gdLst/>
            <a:ahLst/>
            <a:cxnLst/>
            <a:rect l="l" t="t" r="r" b="b"/>
            <a:pathLst>
              <a:path w="974090" h="975359">
                <a:moveTo>
                  <a:pt x="486896" y="0"/>
                </a:moveTo>
                <a:lnTo>
                  <a:pt x="440003" y="2231"/>
                </a:lnTo>
                <a:lnTo>
                  <a:pt x="394372" y="8790"/>
                </a:lnTo>
                <a:lnTo>
                  <a:pt x="350206" y="19472"/>
                </a:lnTo>
                <a:lnTo>
                  <a:pt x="307710" y="34072"/>
                </a:lnTo>
                <a:lnTo>
                  <a:pt x="267087" y="52387"/>
                </a:lnTo>
                <a:lnTo>
                  <a:pt x="228541" y="74212"/>
                </a:lnTo>
                <a:lnTo>
                  <a:pt x="192277" y="99342"/>
                </a:lnTo>
                <a:lnTo>
                  <a:pt x="158499" y="127574"/>
                </a:lnTo>
                <a:lnTo>
                  <a:pt x="127409" y="158704"/>
                </a:lnTo>
                <a:lnTo>
                  <a:pt x="99214" y="192526"/>
                </a:lnTo>
                <a:lnTo>
                  <a:pt x="74116" y="228837"/>
                </a:lnTo>
                <a:lnTo>
                  <a:pt x="52319" y="267432"/>
                </a:lnTo>
                <a:lnTo>
                  <a:pt x="34028" y="308107"/>
                </a:lnTo>
                <a:lnTo>
                  <a:pt x="19447" y="350658"/>
                </a:lnTo>
                <a:lnTo>
                  <a:pt x="8779" y="394881"/>
                </a:lnTo>
                <a:lnTo>
                  <a:pt x="2228" y="440571"/>
                </a:lnTo>
                <a:lnTo>
                  <a:pt x="0" y="487524"/>
                </a:lnTo>
                <a:lnTo>
                  <a:pt x="2228" y="534477"/>
                </a:lnTo>
                <a:lnTo>
                  <a:pt x="8779" y="580167"/>
                </a:lnTo>
                <a:lnTo>
                  <a:pt x="19447" y="624389"/>
                </a:lnTo>
                <a:lnTo>
                  <a:pt x="34028" y="666941"/>
                </a:lnTo>
                <a:lnTo>
                  <a:pt x="52319" y="707616"/>
                </a:lnTo>
                <a:lnTo>
                  <a:pt x="74116" y="746211"/>
                </a:lnTo>
                <a:lnTo>
                  <a:pt x="99214" y="782522"/>
                </a:lnTo>
                <a:lnTo>
                  <a:pt x="127409" y="816344"/>
                </a:lnTo>
                <a:lnTo>
                  <a:pt x="158499" y="847473"/>
                </a:lnTo>
                <a:lnTo>
                  <a:pt x="192277" y="875706"/>
                </a:lnTo>
                <a:lnTo>
                  <a:pt x="228541" y="900836"/>
                </a:lnTo>
                <a:lnTo>
                  <a:pt x="267087" y="922661"/>
                </a:lnTo>
                <a:lnTo>
                  <a:pt x="307710" y="940976"/>
                </a:lnTo>
                <a:lnTo>
                  <a:pt x="350206" y="955576"/>
                </a:lnTo>
                <a:lnTo>
                  <a:pt x="394372" y="966258"/>
                </a:lnTo>
                <a:lnTo>
                  <a:pt x="440003" y="972817"/>
                </a:lnTo>
                <a:lnTo>
                  <a:pt x="486896" y="975048"/>
                </a:lnTo>
                <a:lnTo>
                  <a:pt x="533788" y="972817"/>
                </a:lnTo>
                <a:lnTo>
                  <a:pt x="579419" y="966258"/>
                </a:lnTo>
                <a:lnTo>
                  <a:pt x="623585" y="955576"/>
                </a:lnTo>
                <a:lnTo>
                  <a:pt x="666082" y="940976"/>
                </a:lnTo>
                <a:lnTo>
                  <a:pt x="706705" y="922661"/>
                </a:lnTo>
                <a:lnTo>
                  <a:pt x="745250" y="900836"/>
                </a:lnTo>
                <a:lnTo>
                  <a:pt x="781514" y="875706"/>
                </a:lnTo>
                <a:lnTo>
                  <a:pt x="815293" y="847473"/>
                </a:lnTo>
                <a:lnTo>
                  <a:pt x="846382" y="816344"/>
                </a:lnTo>
                <a:lnTo>
                  <a:pt x="874577" y="782522"/>
                </a:lnTo>
                <a:lnTo>
                  <a:pt x="899676" y="746211"/>
                </a:lnTo>
                <a:lnTo>
                  <a:pt x="921472" y="707616"/>
                </a:lnTo>
                <a:lnTo>
                  <a:pt x="939763" y="666941"/>
                </a:lnTo>
                <a:lnTo>
                  <a:pt x="954345" y="624389"/>
                </a:lnTo>
                <a:lnTo>
                  <a:pt x="965013" y="580167"/>
                </a:lnTo>
                <a:lnTo>
                  <a:pt x="971563" y="534477"/>
                </a:lnTo>
                <a:lnTo>
                  <a:pt x="973792" y="487524"/>
                </a:lnTo>
                <a:lnTo>
                  <a:pt x="971563" y="440571"/>
                </a:lnTo>
                <a:lnTo>
                  <a:pt x="965013" y="394881"/>
                </a:lnTo>
                <a:lnTo>
                  <a:pt x="954345" y="350658"/>
                </a:lnTo>
                <a:lnTo>
                  <a:pt x="939763" y="308107"/>
                </a:lnTo>
                <a:lnTo>
                  <a:pt x="921472" y="267432"/>
                </a:lnTo>
                <a:lnTo>
                  <a:pt x="899676" y="228837"/>
                </a:lnTo>
                <a:lnTo>
                  <a:pt x="874577" y="192526"/>
                </a:lnTo>
                <a:lnTo>
                  <a:pt x="846382" y="158704"/>
                </a:lnTo>
                <a:lnTo>
                  <a:pt x="815293" y="127574"/>
                </a:lnTo>
                <a:lnTo>
                  <a:pt x="781514" y="99342"/>
                </a:lnTo>
                <a:lnTo>
                  <a:pt x="745250" y="74212"/>
                </a:lnTo>
                <a:lnTo>
                  <a:pt x="706705" y="52387"/>
                </a:lnTo>
                <a:lnTo>
                  <a:pt x="666082" y="34072"/>
                </a:lnTo>
                <a:lnTo>
                  <a:pt x="623585" y="19472"/>
                </a:lnTo>
                <a:lnTo>
                  <a:pt x="579419" y="8790"/>
                </a:lnTo>
                <a:lnTo>
                  <a:pt x="533788" y="2231"/>
                </a:lnTo>
                <a:lnTo>
                  <a:pt x="486896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8158128" y="6941359"/>
            <a:ext cx="365760" cy="304800"/>
          </a:xfrm>
          <a:custGeom>
            <a:avLst/>
            <a:gdLst/>
            <a:ahLst/>
            <a:cxnLst/>
            <a:rect l="l" t="t" r="r" b="b"/>
            <a:pathLst>
              <a:path w="365759" h="304800">
                <a:moveTo>
                  <a:pt x="0" y="203135"/>
                </a:moveTo>
                <a:lnTo>
                  <a:pt x="101436" y="304702"/>
                </a:lnTo>
                <a:lnTo>
                  <a:pt x="365172" y="0"/>
                </a:lnTo>
              </a:path>
            </a:pathLst>
          </a:custGeom>
          <a:ln w="81211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88122" y="1870340"/>
            <a:ext cx="2817579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012908" y="1908852"/>
            <a:ext cx="2545715" cy="1835150"/>
          </a:xfrm>
          <a:custGeom>
            <a:avLst/>
            <a:gdLst/>
            <a:ahLst/>
            <a:cxnLst/>
            <a:rect l="l" t="t" r="r" b="b"/>
            <a:pathLst>
              <a:path w="2545715" h="1835150">
                <a:moveTo>
                  <a:pt x="0" y="0"/>
                </a:moveTo>
                <a:lnTo>
                  <a:pt x="2545336" y="0"/>
                </a:lnTo>
                <a:lnTo>
                  <a:pt x="2545336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 txBox="1"/>
          <p:nvPr/>
        </p:nvSpPr>
        <p:spPr>
          <a:xfrm>
            <a:off x="958416" y="1908852"/>
            <a:ext cx="2809240" cy="183515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30175">
              <a:lnSpc>
                <a:spcPct val="100000"/>
              </a:lnSpc>
              <a:spcBef>
                <a:spcPts val="480"/>
              </a:spcBef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  <a:p>
            <a:pPr marL="657860">
              <a:lnSpc>
                <a:spcPct val="100000"/>
              </a:lnSpc>
              <a:spcBef>
                <a:spcPts val="395"/>
              </a:spcBef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7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…</a:t>
            </a:r>
            <a:endParaRPr sz="3450">
              <a:latin typeface="Courier New"/>
              <a:cs typeface="Courier New"/>
            </a:endParaRPr>
          </a:p>
          <a:p>
            <a:pPr marL="130175">
              <a:lnSpc>
                <a:spcPct val="100000"/>
              </a:lnSpc>
              <a:spcBef>
                <a:spcPts val="395"/>
              </a:spcBef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933631" y="1870340"/>
            <a:ext cx="3081487" cy="210726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58416" y="1908852"/>
            <a:ext cx="2809240" cy="1835150"/>
          </a:xfrm>
          <a:custGeom>
            <a:avLst/>
            <a:gdLst/>
            <a:ahLst/>
            <a:cxnLst/>
            <a:rect l="l" t="t" r="r" b="b"/>
            <a:pathLst>
              <a:path w="2809240" h="1835150">
                <a:moveTo>
                  <a:pt x="0" y="0"/>
                </a:moveTo>
                <a:lnTo>
                  <a:pt x="2809248" y="0"/>
                </a:lnTo>
                <a:lnTo>
                  <a:pt x="2809248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58416" y="1908852"/>
            <a:ext cx="2809240" cy="1835150"/>
          </a:xfrm>
          <a:custGeom>
            <a:avLst/>
            <a:gdLst/>
            <a:ahLst/>
            <a:cxnLst/>
            <a:rect l="l" t="t" r="r" b="b"/>
            <a:pathLst>
              <a:path w="2809240" h="1835150">
                <a:moveTo>
                  <a:pt x="0" y="0"/>
                </a:moveTo>
                <a:lnTo>
                  <a:pt x="2809244" y="0"/>
                </a:lnTo>
                <a:lnTo>
                  <a:pt x="2809244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 txBox="1"/>
          <p:nvPr/>
        </p:nvSpPr>
        <p:spPr>
          <a:xfrm>
            <a:off x="1036617" y="1970153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1564438" y="2546052"/>
            <a:ext cx="2111375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user</a:t>
            </a:r>
            <a:r>
              <a:rPr sz="3450" b="1" spc="5" dirty="0">
                <a:latin typeface="Courier New"/>
                <a:cs typeface="Courier New"/>
              </a:rPr>
              <a:t>s</a:t>
            </a:r>
            <a:r>
              <a:rPr sz="3450" spc="5" dirty="0">
                <a:latin typeface="Courier New"/>
                <a:cs typeface="Courier New"/>
              </a:rPr>
              <a:t>:</a:t>
            </a:r>
            <a:r>
              <a:rPr sz="3450" spc="-80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…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2621717" y="304325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908" y="0"/>
                </a:lnTo>
              </a:path>
            </a:pathLst>
          </a:custGeom>
          <a:ln w="403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 txBox="1"/>
          <p:nvPr/>
        </p:nvSpPr>
        <p:spPr>
          <a:xfrm>
            <a:off x="1036617" y="3121951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16481068" y="1870340"/>
            <a:ext cx="2817579" cy="210726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6505780" y="1908852"/>
            <a:ext cx="2545715" cy="1835150"/>
          </a:xfrm>
          <a:custGeom>
            <a:avLst/>
            <a:gdLst/>
            <a:ahLst/>
            <a:cxnLst/>
            <a:rect l="l" t="t" r="r" b="b"/>
            <a:pathLst>
              <a:path w="2545715" h="1835150">
                <a:moveTo>
                  <a:pt x="0" y="0"/>
                </a:moveTo>
                <a:lnTo>
                  <a:pt x="2545367" y="0"/>
                </a:lnTo>
                <a:lnTo>
                  <a:pt x="2545367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6505780" y="1908852"/>
            <a:ext cx="2545715" cy="1835150"/>
          </a:xfrm>
          <a:custGeom>
            <a:avLst/>
            <a:gdLst/>
            <a:ahLst/>
            <a:cxnLst/>
            <a:rect l="l" t="t" r="r" b="b"/>
            <a:pathLst>
              <a:path w="2545715" h="1835150">
                <a:moveTo>
                  <a:pt x="0" y="0"/>
                </a:moveTo>
                <a:lnTo>
                  <a:pt x="2545336" y="0"/>
                </a:lnTo>
                <a:lnTo>
                  <a:pt x="2545336" y="1835022"/>
                </a:lnTo>
                <a:lnTo>
                  <a:pt x="0" y="1835022"/>
                </a:lnTo>
                <a:lnTo>
                  <a:pt x="0" y="0"/>
                </a:lnTo>
                <a:close/>
              </a:path>
            </a:pathLst>
          </a:custGeom>
          <a:ln w="41883">
            <a:solidFill>
              <a:srgbClr val="D6D6D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 txBox="1"/>
          <p:nvPr/>
        </p:nvSpPr>
        <p:spPr>
          <a:xfrm>
            <a:off x="16585882" y="1970153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{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8" name="object 928"/>
          <p:cNvSpPr txBox="1"/>
          <p:nvPr/>
        </p:nvSpPr>
        <p:spPr>
          <a:xfrm>
            <a:off x="17113702" y="2546052"/>
            <a:ext cx="184785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dirty="0">
                <a:latin typeface="Courier New"/>
                <a:cs typeface="Courier New"/>
              </a:rPr>
              <a:t>user:</a:t>
            </a:r>
            <a:r>
              <a:rPr sz="3450" spc="-75" dirty="0">
                <a:latin typeface="Courier New"/>
                <a:cs typeface="Courier New"/>
              </a:rPr>
              <a:t> </a:t>
            </a:r>
            <a:r>
              <a:rPr sz="3450" spc="5" dirty="0">
                <a:latin typeface="Courier New"/>
                <a:cs typeface="Courier New"/>
              </a:rPr>
              <a:t>…</a:t>
            </a:r>
            <a:endParaRPr sz="3450">
              <a:latin typeface="Courier New"/>
              <a:cs typeface="Courier New"/>
            </a:endParaRPr>
          </a:p>
        </p:txBody>
      </p:sp>
      <p:sp>
        <p:nvSpPr>
          <p:cNvPr id="929" name="object 929"/>
          <p:cNvSpPr txBox="1"/>
          <p:nvPr/>
        </p:nvSpPr>
        <p:spPr>
          <a:xfrm>
            <a:off x="16585882" y="3121951"/>
            <a:ext cx="264160" cy="54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450" spc="5" dirty="0">
                <a:latin typeface="Courier New"/>
                <a:cs typeface="Courier New"/>
              </a:rPr>
              <a:t>}</a:t>
            </a:r>
            <a:endParaRPr sz="3450">
              <a:latin typeface="Courier New"/>
              <a:cs typeface="Courier New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25224" y="4402221"/>
            <a:ext cx="2136060" cy="1498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 txBox="1"/>
          <p:nvPr/>
        </p:nvSpPr>
        <p:spPr>
          <a:xfrm>
            <a:off x="3316904" y="3757938"/>
            <a:ext cx="3188335" cy="297180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endParaRPr sz="2950">
              <a:latin typeface="Times New Roman"/>
              <a:cs typeface="Times New Roman"/>
            </a:endParaRPr>
          </a:p>
          <a:p>
            <a:pPr marR="492759" algn="ctr">
              <a:lnSpc>
                <a:spcPct val="10000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</a:t>
            </a:r>
            <a:r>
              <a:rPr sz="250" b="1" spc="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37" baseline="-177777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375" b="1" spc="-30" baseline="-17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-177777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00">
              <a:latin typeface="Times New Roman"/>
              <a:cs typeface="Times New Roman"/>
            </a:endParaRPr>
          </a:p>
          <a:p>
            <a:pPr marL="681990" algn="ctr">
              <a:lnSpc>
                <a:spcPts val="190"/>
              </a:lnSpc>
            </a:pPr>
            <a:r>
              <a:rPr sz="450" b="1" spc="7" baseline="-27777" dirty="0">
                <a:solidFill>
                  <a:srgbClr val="1C5182"/>
                </a:solidFill>
                <a:latin typeface="Gill Sans MT"/>
                <a:cs typeface="Gill Sans MT"/>
              </a:rPr>
              <a:t>E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52" baseline="18518" dirty="0">
                <a:solidFill>
                  <a:srgbClr val="1C5182"/>
                </a:solidFill>
                <a:latin typeface="Gill Sans MT"/>
                <a:cs typeface="Gill Sans MT"/>
              </a:rPr>
              <a:t> A</a:t>
            </a:r>
            <a:r>
              <a:rPr sz="450" b="1" spc="-52" baseline="9259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00" b="1" spc="-3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50" b="1" spc="-52" baseline="-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50" baseline="-18518">
              <a:latin typeface="Gill Sans MT"/>
              <a:cs typeface="Gill Sans MT"/>
            </a:endParaRPr>
          </a:p>
          <a:p>
            <a:pPr marL="842010">
              <a:lnSpc>
                <a:spcPts val="13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</a:t>
            </a:r>
            <a:r>
              <a:rPr sz="250" b="1" spc="11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-277777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450" baseline="-277777">
              <a:latin typeface="Gill Sans MT"/>
              <a:cs typeface="Gill Sans MT"/>
            </a:endParaRPr>
          </a:p>
          <a:p>
            <a:pPr marL="1704975">
              <a:lnSpc>
                <a:spcPts val="265"/>
              </a:lnSpc>
              <a:tabLst>
                <a:tab pos="2058670" algn="l"/>
              </a:tabLst>
            </a:pPr>
            <a:r>
              <a:rPr sz="450" b="1" spc="-179" baseline="-64814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179" baseline="-37037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R	</a:t>
            </a:r>
            <a:r>
              <a:rPr sz="450" b="1" spc="-97" baseline="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97" baseline="-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450" baseline="-18518">
              <a:latin typeface="Gill Sans MT"/>
              <a:cs typeface="Gill Sans MT"/>
            </a:endParaRPr>
          </a:p>
          <a:p>
            <a:pPr marL="205740" algn="ctr">
              <a:lnSpc>
                <a:spcPts val="325"/>
              </a:lnSpc>
              <a:tabLst>
                <a:tab pos="1089025" algn="l"/>
              </a:tabLst>
            </a:pPr>
            <a:r>
              <a:rPr sz="450" b="1" spc="-82" baseline="-74074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82" baseline="-46296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52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30" baseline="-925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30" baseline="9259" dirty="0">
                <a:solidFill>
                  <a:srgbClr val="1C5182"/>
                </a:solidFill>
                <a:latin typeface="Gill Sans MT"/>
                <a:cs typeface="Gill Sans MT"/>
              </a:rPr>
              <a:t>LA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30" baseline="-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30" baseline="-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30" baseline="-37037" dirty="0">
                <a:solidFill>
                  <a:srgbClr val="1C5182"/>
                </a:solidFill>
                <a:latin typeface="Gill Sans MT"/>
                <a:cs typeface="Gill Sans MT"/>
              </a:rPr>
              <a:t>A            </a:t>
            </a:r>
            <a:r>
              <a:rPr sz="450" b="1" spc="52" baseline="-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5" baseline="-55555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67" baseline="-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450" baseline="-18518">
              <a:latin typeface="Gill Sans MT"/>
              <a:cs typeface="Gill Sans MT"/>
            </a:endParaRPr>
          </a:p>
          <a:p>
            <a:pPr marL="187325" algn="ctr">
              <a:lnSpc>
                <a:spcPct val="100000"/>
              </a:lnSpc>
              <a:spcBef>
                <a:spcPts val="10"/>
              </a:spcBef>
              <a:tabLst>
                <a:tab pos="555625" algn="l"/>
                <a:tab pos="1141095" algn="l"/>
              </a:tabLst>
            </a:pPr>
            <a:r>
              <a:rPr sz="450" b="1" spc="7" baseline="-55555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    </a:t>
            </a: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-27777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61925" algn="ctr">
              <a:lnSpc>
                <a:spcPts val="229"/>
              </a:lnSpc>
              <a:spcBef>
                <a:spcPts val="50"/>
              </a:spcBef>
              <a:tabLst>
                <a:tab pos="610235" algn="l"/>
                <a:tab pos="1178560" algn="l"/>
              </a:tabLst>
            </a:pPr>
            <a:r>
              <a:rPr sz="450" b="1" spc="-15" baseline="-64814" dirty="0">
                <a:solidFill>
                  <a:srgbClr val="1C5182"/>
                </a:solidFill>
                <a:latin typeface="Gill Sans MT"/>
                <a:cs typeface="Gill Sans MT"/>
              </a:rPr>
              <a:t>U  </a:t>
            </a:r>
            <a:r>
              <a:rPr sz="450" b="1" spc="82" baseline="-6481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UR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P   </a:t>
            </a:r>
            <a:r>
              <a:rPr sz="450" b="1" spc="44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30" baseline="-74074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30" baseline="-46296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30" baseline="-1851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50" b="1" spc="-30" baseline="-925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30" baseline="9259" dirty="0">
                <a:solidFill>
                  <a:srgbClr val="1C5182"/>
                </a:solidFill>
                <a:latin typeface="Gill Sans MT"/>
                <a:cs typeface="Gill Sans MT"/>
              </a:rPr>
              <a:t>SSI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30" baseline="-9259" dirty="0">
                <a:solidFill>
                  <a:srgbClr val="1C5182"/>
                </a:solidFill>
                <a:latin typeface="Gill Sans MT"/>
                <a:cs typeface="Gill Sans MT"/>
              </a:rPr>
              <a:t>N	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450" baseline="9259">
              <a:latin typeface="Gill Sans MT"/>
              <a:cs typeface="Gill Sans MT"/>
            </a:endParaRPr>
          </a:p>
          <a:p>
            <a:pPr marR="368300" algn="ctr">
              <a:lnSpc>
                <a:spcPts val="210"/>
              </a:lnSpc>
              <a:tabLst>
                <a:tab pos="262890" algn="l"/>
                <a:tab pos="493395" algn="l"/>
              </a:tabLst>
            </a:pPr>
            <a:r>
              <a:rPr sz="450" b="1" spc="-82" baseline="-555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00" b="1" spc="-55" dirty="0">
                <a:solidFill>
                  <a:srgbClr val="1C5182"/>
                </a:solidFill>
                <a:latin typeface="Gill Sans MT"/>
                <a:cs typeface="Gill Sans MT"/>
              </a:rPr>
              <a:t>RU	</a:t>
            </a:r>
            <a:r>
              <a:rPr sz="300" b="1" spc="-5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75" baseline="-18518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300" b="1" spc="-60" dirty="0">
                <a:solidFill>
                  <a:srgbClr val="1C5182"/>
                </a:solidFill>
                <a:latin typeface="Gill Sans MT"/>
                <a:cs typeface="Gill Sans MT"/>
              </a:rPr>
              <a:t>UE</a:t>
            </a:r>
            <a:endParaRPr sz="300">
              <a:latin typeface="Gill Sans MT"/>
              <a:cs typeface="Gill Sans MT"/>
            </a:endParaRPr>
          </a:p>
          <a:p>
            <a:pPr marL="109220" algn="ctr">
              <a:lnSpc>
                <a:spcPts val="270"/>
              </a:lnSpc>
              <a:tabLst>
                <a:tab pos="476250" algn="l"/>
                <a:tab pos="664845" algn="l"/>
                <a:tab pos="1020444" algn="l"/>
              </a:tabLst>
            </a:pPr>
            <a:r>
              <a:rPr sz="450" b="1" spc="-52" baseline="-27777" dirty="0">
                <a:solidFill>
                  <a:srgbClr val="1C5182"/>
                </a:solidFill>
                <a:latin typeface="Gill Sans MT"/>
                <a:cs typeface="Gill Sans MT"/>
              </a:rPr>
              <a:t>HT	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	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H	</a:t>
            </a:r>
            <a:r>
              <a:rPr sz="450" b="1" spc="-127" baseline="27777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300" b="1" spc="-8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300" b="1" spc="56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5" baseline="37037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450" baseline="37037">
              <a:latin typeface="Gill Sans MT"/>
              <a:cs typeface="Gill Sans MT"/>
            </a:endParaRPr>
          </a:p>
          <a:p>
            <a:pPr marL="380365">
              <a:lnSpc>
                <a:spcPts val="229"/>
              </a:lnSpc>
              <a:tabLst>
                <a:tab pos="1060450" algn="l"/>
                <a:tab pos="1475105" algn="l"/>
                <a:tab pos="2045970" algn="l"/>
              </a:tabLst>
            </a:pPr>
            <a:r>
              <a:rPr sz="375" b="1" spc="37" baseline="11111" dirty="0">
                <a:solidFill>
                  <a:srgbClr val="1C5182"/>
                </a:solidFill>
                <a:latin typeface="Gill Sans MT"/>
                <a:cs typeface="Gill Sans MT"/>
              </a:rPr>
              <a:t>PURCHASING	</a:t>
            </a:r>
            <a:r>
              <a:rPr sz="450" b="1" spc="-7" baseline="-27777" dirty="0">
                <a:solidFill>
                  <a:srgbClr val="1C5182"/>
                </a:solidFill>
                <a:latin typeface="Gill Sans MT"/>
                <a:cs typeface="Gill Sans MT"/>
              </a:rPr>
              <a:t>T	</a:t>
            </a:r>
            <a:r>
              <a:rPr sz="450" b="1" spc="-7" baseline="9259" dirty="0">
                <a:solidFill>
                  <a:srgbClr val="1C5182"/>
                </a:solidFill>
                <a:latin typeface="Gill Sans MT"/>
                <a:cs typeface="Gill Sans MT"/>
              </a:rPr>
              <a:t>T         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09" baseline="5555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00" b="1" spc="-140" dirty="0">
                <a:solidFill>
                  <a:srgbClr val="1C5182"/>
                </a:solidFill>
                <a:latin typeface="Gill Sans MT"/>
                <a:cs typeface="Gill Sans MT"/>
              </a:rPr>
              <a:t>TF	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    </a:t>
            </a:r>
            <a:r>
              <a:rPr sz="450" b="1" spc="67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27777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27777">
              <a:latin typeface="Gill Sans MT"/>
              <a:cs typeface="Gill Sans MT"/>
            </a:endParaRPr>
          </a:p>
          <a:p>
            <a:pPr marR="372745" algn="ctr">
              <a:lnSpc>
                <a:spcPts val="275"/>
              </a:lnSpc>
              <a:tabLst>
                <a:tab pos="374015" algn="l"/>
              </a:tabLst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L     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79" baseline="5555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50" baseline="55555">
              <a:latin typeface="Gill Sans MT"/>
              <a:cs typeface="Gill Sans MT"/>
            </a:endParaRPr>
          </a:p>
          <a:p>
            <a:pPr marL="248285" algn="ctr">
              <a:lnSpc>
                <a:spcPts val="295"/>
              </a:lnSpc>
              <a:tabLst>
                <a:tab pos="753110" algn="l"/>
                <a:tab pos="1310640" algn="l"/>
                <a:tab pos="1621155" algn="l"/>
              </a:tabLst>
            </a:pPr>
            <a:r>
              <a:rPr sz="450" b="1" spc="-89" baseline="-9259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89" baseline="9259" dirty="0">
                <a:solidFill>
                  <a:srgbClr val="1C5182"/>
                </a:solidFill>
                <a:latin typeface="Gill Sans MT"/>
                <a:cs typeface="Gill Sans MT"/>
              </a:rPr>
              <a:t>~A</a:t>
            </a:r>
            <a:r>
              <a:rPr sz="450" b="1" spc="-89" baseline="18518" dirty="0">
                <a:solidFill>
                  <a:srgbClr val="1C5182"/>
                </a:solidFill>
                <a:latin typeface="Gill Sans MT"/>
                <a:cs typeface="Gill Sans MT"/>
              </a:rPr>
              <a:t>TFLA</a:t>
            </a:r>
            <a:r>
              <a:rPr sz="300" b="1" spc="-6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89" baseline="-18518" dirty="0">
                <a:solidFill>
                  <a:srgbClr val="1C5182"/>
                </a:solidFill>
                <a:latin typeface="Gill Sans MT"/>
                <a:cs typeface="Gill Sans MT"/>
              </a:rPr>
              <a:t>S	</a:t>
            </a:r>
            <a:r>
              <a:rPr sz="450" b="1" spc="-165" baseline="-18518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165" baseline="27777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65" baseline="-18518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30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12" baseline="-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12" baseline="37037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112" baseline="555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00" b="1" spc="-75" dirty="0">
                <a:solidFill>
                  <a:srgbClr val="1C5182"/>
                </a:solidFill>
                <a:latin typeface="Gill Sans MT"/>
                <a:cs typeface="Gill Sans MT"/>
              </a:rPr>
              <a:t>N                   </a:t>
            </a:r>
            <a:r>
              <a:rPr sz="30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450" b="1" spc="-30" baseline="-9259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450" b="1" spc="44" baseline="74074" dirty="0">
                <a:solidFill>
                  <a:srgbClr val="1C5182"/>
                </a:solidFill>
                <a:latin typeface="Gill Sans MT"/>
                <a:cs typeface="Gill Sans MT"/>
              </a:rPr>
              <a:t>C  </a:t>
            </a:r>
            <a:r>
              <a:rPr sz="450" b="1" spc="52" baseline="7407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44" baseline="83333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375" b="1" spc="44" baseline="-177777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-104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104" baseline="33333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33333">
              <a:latin typeface="Gill Sans MT"/>
              <a:cs typeface="Gill Sans MT"/>
            </a:endParaRPr>
          </a:p>
          <a:p>
            <a:pPr marL="225425" algn="ctr">
              <a:lnSpc>
                <a:spcPts val="135"/>
              </a:lnSpc>
              <a:tabLst>
                <a:tab pos="1295400" algn="l"/>
                <a:tab pos="1543050" algn="l"/>
              </a:tabLst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     E        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       </a:t>
            </a:r>
            <a:r>
              <a:rPr sz="450" b="1" spc="-15" baseline="-9259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15" baseline="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5" baseline="2777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22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57" baseline="-27777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57" baseline="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57" baseline="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57" baseline="27777" dirty="0">
                <a:solidFill>
                  <a:srgbClr val="1C5182"/>
                </a:solidFill>
                <a:latin typeface="Gill Sans MT"/>
                <a:cs typeface="Gill Sans MT"/>
              </a:rPr>
              <a:t>GS</a:t>
            </a:r>
            <a:r>
              <a:rPr sz="450" b="1" spc="-157" baseline="46296" dirty="0">
                <a:solidFill>
                  <a:srgbClr val="1C5182"/>
                </a:solidFill>
                <a:latin typeface="Gill Sans MT"/>
                <a:cs typeface="Gill Sans MT"/>
              </a:rPr>
              <a:t>IA</a:t>
            </a:r>
            <a:r>
              <a:rPr sz="450" b="1" spc="1305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67" baseline="27777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C	</a:t>
            </a:r>
            <a:r>
              <a:rPr sz="450" b="1" spc="7" baseline="74074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60" baseline="7407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83333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spc="7" baseline="-133333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30" baseline="11111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75" b="1" spc="-44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11111">
              <a:latin typeface="Gill Sans MT"/>
              <a:cs typeface="Gill Sans MT"/>
            </a:endParaRPr>
          </a:p>
          <a:p>
            <a:pPr marL="963294">
              <a:lnSpc>
                <a:spcPts val="105"/>
              </a:lnSpc>
              <a:tabLst>
                <a:tab pos="1243965" algn="l"/>
                <a:tab pos="1588770" algn="l"/>
                <a:tab pos="2099310" algn="l"/>
              </a:tabLst>
            </a:pP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I	</a:t>
            </a:r>
            <a:r>
              <a:rPr sz="300" b="1" spc="-105" dirty="0">
                <a:solidFill>
                  <a:srgbClr val="1C5182"/>
                </a:solidFill>
                <a:latin typeface="Gill Sans MT"/>
                <a:cs typeface="Gill Sans MT"/>
              </a:rPr>
              <a:t>R~</a:t>
            </a:r>
            <a:r>
              <a:rPr sz="450" b="1" spc="-157" baseline="5555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57" baseline="18518" dirty="0">
                <a:solidFill>
                  <a:srgbClr val="1C5182"/>
                </a:solidFill>
                <a:latin typeface="Gill Sans MT"/>
                <a:cs typeface="Gill Sans MT"/>
              </a:rPr>
              <a:t>D	</a:t>
            </a:r>
            <a:r>
              <a:rPr sz="450" b="1" spc="-44" baseline="27777" dirty="0">
                <a:solidFill>
                  <a:srgbClr val="1C5182"/>
                </a:solidFill>
                <a:latin typeface="Gill Sans MT"/>
                <a:cs typeface="Gill Sans MT"/>
              </a:rPr>
              <a:t>AA</a:t>
            </a:r>
            <a:endParaRPr sz="450" baseline="27777">
              <a:latin typeface="Gill Sans MT"/>
              <a:cs typeface="Gill Sans MT"/>
            </a:endParaRPr>
          </a:p>
          <a:p>
            <a:pPr marL="894715">
              <a:lnSpc>
                <a:spcPts val="295"/>
              </a:lnSpc>
            </a:pPr>
            <a:r>
              <a:rPr sz="450" b="1" spc="-135" baseline="-18518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135" baseline="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322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-18518" dirty="0">
                <a:solidFill>
                  <a:srgbClr val="1C5182"/>
                </a:solidFill>
                <a:latin typeface="Gill Sans MT"/>
                <a:cs typeface="Gill Sans MT"/>
              </a:rPr>
              <a:t>O     </a:t>
            </a:r>
            <a:r>
              <a:rPr sz="450" b="1" spc="7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    </a:t>
            </a:r>
            <a:r>
              <a:rPr sz="450" b="1" spc="-15" baseline="-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E  </a:t>
            </a:r>
            <a:r>
              <a:rPr sz="450" b="1" spc="-127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300" b="1" spc="-8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450" b="1" spc="-127" baseline="9259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5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75" baseline="-18518" dirty="0">
                <a:solidFill>
                  <a:srgbClr val="1C5182"/>
                </a:solidFill>
                <a:latin typeface="Gill Sans MT"/>
                <a:cs typeface="Gill Sans MT"/>
              </a:rPr>
              <a:t>T           </a:t>
            </a:r>
            <a:r>
              <a:rPr sz="450" b="1" spc="22" baseline="2777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22" baseline="-9259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37" baseline="-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09" baseline="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209" baseline="18518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209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450" baseline="9259">
              <a:latin typeface="Gill Sans MT"/>
              <a:cs typeface="Gill Sans MT"/>
            </a:endParaRPr>
          </a:p>
          <a:p>
            <a:pPr marL="870585">
              <a:lnSpc>
                <a:spcPts val="85"/>
              </a:lnSpc>
              <a:tabLst>
                <a:tab pos="1470025" algn="l"/>
                <a:tab pos="1857375" algn="l"/>
                <a:tab pos="2107565" algn="l"/>
              </a:tabLst>
            </a:pPr>
            <a:r>
              <a:rPr sz="450" b="1" spc="-15" baseline="9259" dirty="0">
                <a:solidFill>
                  <a:srgbClr val="1C5182"/>
                </a:solidFill>
                <a:latin typeface="Gill Sans MT"/>
                <a:cs typeface="Gill Sans MT"/>
              </a:rPr>
              <a:t>U        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       </a:t>
            </a:r>
            <a:r>
              <a:rPr sz="450" b="1" spc="-37" baseline="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75" b="1" spc="-37" baseline="11111" dirty="0">
                <a:solidFill>
                  <a:srgbClr val="1C5182"/>
                </a:solidFill>
                <a:latin typeface="Gill Sans MT"/>
                <a:cs typeface="Gill Sans MT"/>
              </a:rPr>
              <a:t>CHASING</a:t>
            </a:r>
            <a:r>
              <a:rPr sz="450" b="1" spc="-37" baseline="9259" dirty="0">
                <a:solidFill>
                  <a:srgbClr val="1C5182"/>
                </a:solidFill>
                <a:latin typeface="Gill Sans MT"/>
                <a:cs typeface="Gill Sans MT"/>
              </a:rPr>
              <a:t>T        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74074" dirty="0">
                <a:solidFill>
                  <a:srgbClr val="1C5182"/>
                </a:solidFill>
                <a:latin typeface="Gill Sans MT"/>
                <a:cs typeface="Gill Sans MT"/>
              </a:rPr>
              <a:t>N	</a:t>
            </a:r>
            <a:r>
              <a:rPr sz="450" b="1" spc="-157" baseline="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157" baseline="5555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50" b="1" spc="315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" baseline="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74074" dirty="0">
                <a:solidFill>
                  <a:srgbClr val="1C5182"/>
                </a:solidFill>
                <a:latin typeface="Gill Sans MT"/>
                <a:cs typeface="Gill Sans MT"/>
              </a:rPr>
              <a:t>I	</a:t>
            </a:r>
            <a:r>
              <a:rPr sz="450" b="1" spc="7" baseline="83333" dirty="0">
                <a:solidFill>
                  <a:srgbClr val="1C5182"/>
                </a:solidFill>
                <a:latin typeface="Gill Sans MT"/>
                <a:cs typeface="Gill Sans MT"/>
              </a:rPr>
              <a:t>H	</a:t>
            </a:r>
            <a:r>
              <a:rPr sz="450" b="1" spc="-120" baseline="83333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20" baseline="92592" dirty="0">
                <a:solidFill>
                  <a:srgbClr val="1C5182"/>
                </a:solidFill>
                <a:latin typeface="Gill Sans MT"/>
                <a:cs typeface="Gill Sans MT"/>
              </a:rPr>
              <a:t>S                                                                                                                                 </a:t>
            </a:r>
            <a:r>
              <a:rPr sz="375" b="1" spc="22" baseline="33333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75" b="1" spc="-44" baseline="333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33333">
              <a:latin typeface="Gill Sans MT"/>
              <a:cs typeface="Gill Sans MT"/>
            </a:endParaRPr>
          </a:p>
          <a:p>
            <a:pPr marR="478790" algn="ctr">
              <a:lnSpc>
                <a:spcPts val="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  <a:p>
            <a:pPr marL="104775" algn="ctr">
              <a:lnSpc>
                <a:spcPts val="55"/>
              </a:lnSpc>
              <a:tabLst>
                <a:tab pos="1049655" algn="l"/>
              </a:tabLst>
            </a:pPr>
            <a:r>
              <a:rPr sz="450" b="1" spc="-15" baseline="-55555" dirty="0">
                <a:solidFill>
                  <a:srgbClr val="1C5182"/>
                </a:solidFill>
                <a:latin typeface="Gill Sans MT"/>
                <a:cs typeface="Gill Sans MT"/>
              </a:rPr>
              <a:t>U </a:t>
            </a:r>
            <a:r>
              <a:rPr sz="450" b="1" spc="-15" baseline="9259" dirty="0">
                <a:solidFill>
                  <a:srgbClr val="1C5182"/>
                </a:solidFill>
                <a:latin typeface="Gill Sans MT"/>
                <a:cs typeface="Gill Sans MT"/>
              </a:rPr>
              <a:t>U        </a:t>
            </a:r>
            <a:r>
              <a:rPr sz="450" b="1" spc="15" baseline="-18518" dirty="0">
                <a:solidFill>
                  <a:srgbClr val="1C5182"/>
                </a:solidFill>
                <a:latin typeface="Gill Sans MT"/>
                <a:cs typeface="Gill Sans MT"/>
              </a:rPr>
              <a:t>P        </a:t>
            </a:r>
            <a:r>
              <a:rPr sz="450" b="1" spc="-97" baseline="9259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50" b="1" spc="-97" baseline="-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00" b="1" spc="-65" dirty="0">
                <a:solidFill>
                  <a:srgbClr val="1C5182"/>
                </a:solidFill>
                <a:latin typeface="Gill Sans MT"/>
                <a:cs typeface="Gill Sans MT"/>
              </a:rPr>
              <a:t>A                 </a:t>
            </a:r>
            <a:r>
              <a:rPr sz="300" b="1" spc="-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37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300" b="1" spc="-10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157" baseline="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157" baseline="9259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50" baseline="9259">
              <a:latin typeface="Gill Sans MT"/>
              <a:cs typeface="Gill Sans MT"/>
            </a:endParaRPr>
          </a:p>
          <a:p>
            <a:pPr marL="76200" algn="ctr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      </a:t>
            </a: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  <a:p>
            <a:pPr marR="530860" algn="ctr">
              <a:lnSpc>
                <a:spcPts val="19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  <a:p>
            <a:pPr marL="852805">
              <a:lnSpc>
                <a:spcPts val="120"/>
              </a:lnSpc>
              <a:tabLst>
                <a:tab pos="1062990" algn="l"/>
                <a:tab pos="1883410" algn="l"/>
                <a:tab pos="2108200" algn="l"/>
                <a:tab pos="2598420" algn="l"/>
              </a:tabLst>
            </a:pPr>
            <a:r>
              <a:rPr sz="450" b="1" spc="-7" baseline="9259" dirty="0">
                <a:solidFill>
                  <a:srgbClr val="1C5182"/>
                </a:solidFill>
                <a:latin typeface="Gill Sans MT"/>
                <a:cs typeface="Gill Sans MT"/>
              </a:rPr>
              <a:t>T	</a:t>
            </a:r>
            <a:r>
              <a:rPr sz="375" b="1" spc="15" baseline="22222" dirty="0">
                <a:solidFill>
                  <a:srgbClr val="1C5182"/>
                </a:solidFill>
                <a:latin typeface="Gill Sans MT"/>
                <a:cs typeface="Gill Sans MT"/>
              </a:rPr>
              <a:t>PUR          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P          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A </a:t>
            </a:r>
            <a:r>
              <a:rPr sz="450" b="1" spc="22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7" baseline="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450" b="1" spc="15" baseline="83333" dirty="0">
                <a:solidFill>
                  <a:srgbClr val="1C5182"/>
                </a:solidFill>
                <a:latin typeface="Gill Sans MT"/>
                <a:cs typeface="Gill Sans MT"/>
              </a:rPr>
              <a:t>A	</a:t>
            </a:r>
            <a:r>
              <a:rPr sz="450" b="1" spc="-30" baseline="46296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75" b="1" spc="-30" baseline="-33333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30" baseline="55555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75" b="1" spc="-30" baseline="-133333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-44" baseline="11111" dirty="0">
                <a:solidFill>
                  <a:srgbClr val="1C5182"/>
                </a:solidFill>
                <a:latin typeface="Gill Sans MT"/>
                <a:cs typeface="Gill Sans MT"/>
              </a:rPr>
              <a:t>16</a:t>
            </a:r>
            <a:endParaRPr sz="375" baseline="11111">
              <a:latin typeface="Gill Sans MT"/>
              <a:cs typeface="Gill Sans MT"/>
            </a:endParaRPr>
          </a:p>
          <a:p>
            <a:pPr marL="262255" algn="ctr">
              <a:lnSpc>
                <a:spcPts val="6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  <a:p>
            <a:pPr marR="67945" algn="ctr">
              <a:lnSpc>
                <a:spcPts val="250"/>
              </a:lnSpc>
              <a:tabLst>
                <a:tab pos="327660" algn="l"/>
                <a:tab pos="522605" algn="l"/>
                <a:tab pos="897890" algn="l"/>
              </a:tabLst>
            </a:pPr>
            <a:r>
              <a:rPr sz="450" b="1" spc="30" baseline="-27777" dirty="0">
                <a:solidFill>
                  <a:srgbClr val="1C5182"/>
                </a:solidFill>
                <a:latin typeface="Gill Sans MT"/>
                <a:cs typeface="Gill Sans MT"/>
              </a:rPr>
              <a:t>G   </a:t>
            </a:r>
            <a:r>
              <a:rPr sz="450" b="1" spc="135" baseline="-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37" baseline="-27777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37" baseline="-18518" dirty="0">
                <a:solidFill>
                  <a:srgbClr val="1C5182"/>
                </a:solidFill>
                <a:latin typeface="Gill Sans MT"/>
                <a:cs typeface="Gill Sans MT"/>
              </a:rPr>
              <a:t>~	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  </a:t>
            </a:r>
            <a:r>
              <a:rPr sz="450" b="1" spc="30" baseline="18518" dirty="0">
                <a:solidFill>
                  <a:srgbClr val="1C5182"/>
                </a:solidFill>
                <a:latin typeface="Gill Sans MT"/>
                <a:cs typeface="Gill Sans MT"/>
              </a:rPr>
              <a:t>G   </a:t>
            </a:r>
            <a:r>
              <a:rPr sz="450" b="1" spc="127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79" baseline="18518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179" baseline="9259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450" b="1" spc="37" baseline="27777" dirty="0">
                <a:solidFill>
                  <a:srgbClr val="1C5182"/>
                </a:solidFill>
                <a:latin typeface="Gill Sans MT"/>
                <a:cs typeface="Gill Sans MT"/>
              </a:rPr>
              <a:t>S     </a:t>
            </a:r>
            <a:r>
              <a:rPr sz="450" b="1" spc="60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18518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50" baseline="18518">
              <a:latin typeface="Gill Sans MT"/>
              <a:cs typeface="Gill Sans MT"/>
            </a:endParaRPr>
          </a:p>
          <a:p>
            <a:pPr marL="838200">
              <a:lnSpc>
                <a:spcPts val="150"/>
              </a:lnSpc>
              <a:spcBef>
                <a:spcPts val="40"/>
              </a:spcBef>
              <a:tabLst>
                <a:tab pos="1181100" algn="l"/>
                <a:tab pos="2413635" algn="l"/>
              </a:tabLst>
            </a:pPr>
            <a:r>
              <a:rPr sz="450" b="1" spc="-15" baseline="18518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00" b="1" spc="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           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baseline="18518" dirty="0">
                <a:solidFill>
                  <a:srgbClr val="1C5182"/>
                </a:solidFill>
                <a:latin typeface="Gill Sans MT"/>
                <a:cs typeface="Gill Sans MT"/>
              </a:rPr>
              <a:t>     </a:t>
            </a:r>
            <a:r>
              <a:rPr sz="450" b="1" spc="-22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97" baseline="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472" baseline="37037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baseline="18518" dirty="0">
                <a:solidFill>
                  <a:srgbClr val="1C5182"/>
                </a:solidFill>
                <a:latin typeface="Gill Sans MT"/>
                <a:cs typeface="Gill Sans MT"/>
              </a:rPr>
              <a:t>         </a:t>
            </a:r>
            <a:r>
              <a:rPr sz="450" b="1" spc="-44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46296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baseline="46296" dirty="0">
                <a:solidFill>
                  <a:srgbClr val="1C5182"/>
                </a:solidFill>
                <a:latin typeface="Gill Sans MT"/>
                <a:cs typeface="Gill Sans MT"/>
              </a:rPr>
              <a:t>           </a:t>
            </a:r>
            <a:r>
              <a:rPr sz="450" b="1" spc="-52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345" baseline="9259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450" b="1" spc="-270" baseline="6481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15" baseline="27777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75" baseline="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89" baseline="46296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22" baseline="4629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37" baseline="46296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52" baseline="37037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37" baseline="11111" dirty="0">
                <a:solidFill>
                  <a:srgbClr val="1C5182"/>
                </a:solidFill>
                <a:latin typeface="Gill Sans MT"/>
                <a:cs typeface="Gill Sans MT"/>
              </a:rPr>
              <a:t>-SIT</a:t>
            </a:r>
            <a:r>
              <a:rPr sz="375" b="1" spc="-22" baseline="1111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75" b="1" spc="30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60" baseline="66666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75" b="1" baseline="66666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375" b="1" spc="-44" baseline="6666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66666">
              <a:latin typeface="Gill Sans MT"/>
              <a:cs typeface="Gill Sans MT"/>
            </a:endParaRPr>
          </a:p>
          <a:p>
            <a:pPr marR="200025" algn="ctr">
              <a:lnSpc>
                <a:spcPts val="15"/>
              </a:lnSpc>
              <a:tabLst>
                <a:tab pos="189230" algn="l"/>
                <a:tab pos="516255" algn="l"/>
                <a:tab pos="933450" algn="l"/>
              </a:tabLst>
            </a:pPr>
            <a:r>
              <a:rPr sz="450" b="1" spc="15" baseline="-37037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450" b="1" spc="37" baseline="-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75" baseline="-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-27777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104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-46296" dirty="0">
                <a:solidFill>
                  <a:srgbClr val="1C5182"/>
                </a:solidFill>
                <a:latin typeface="Gill Sans MT"/>
                <a:cs typeface="Gill Sans MT"/>
              </a:rPr>
              <a:t>O      </a:t>
            </a:r>
            <a:r>
              <a:rPr sz="450" b="1" spc="89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-9259" dirty="0">
                <a:solidFill>
                  <a:srgbClr val="1C5182"/>
                </a:solidFill>
                <a:latin typeface="Gill Sans MT"/>
                <a:cs typeface="Gill Sans MT"/>
              </a:rPr>
              <a:t>I	</a:t>
            </a:r>
            <a:r>
              <a:rPr sz="450" b="1" spc="-67" baseline="46296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67" baseline="37037" dirty="0">
                <a:solidFill>
                  <a:srgbClr val="1C5182"/>
                </a:solidFill>
                <a:latin typeface="Gill Sans MT"/>
                <a:cs typeface="Gill Sans MT"/>
              </a:rPr>
              <a:t>I </a:t>
            </a:r>
            <a:r>
              <a:rPr sz="450" b="1" spc="-67" baseline="925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EE</a:t>
            </a:r>
            <a:r>
              <a:rPr sz="450" b="1" spc="-67" baseline="27777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67" baseline="18518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r>
              <a:rPr sz="450" b="1" spc="30" baseline="46296" dirty="0">
                <a:solidFill>
                  <a:srgbClr val="1C5182"/>
                </a:solidFill>
                <a:latin typeface="Gill Sans MT"/>
                <a:cs typeface="Gill Sans MT"/>
              </a:rPr>
              <a:t>~ </a:t>
            </a:r>
            <a:r>
              <a:rPr sz="450" b="1" spc="135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46296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50" baseline="46296">
              <a:latin typeface="Gill Sans MT"/>
              <a:cs typeface="Gill Sans MT"/>
            </a:endParaRPr>
          </a:p>
          <a:p>
            <a:pPr marL="890269">
              <a:lnSpc>
                <a:spcPts val="22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450" b="1" baseline="-4629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baseline="-64814" dirty="0">
                <a:solidFill>
                  <a:srgbClr val="1C5182"/>
                </a:solidFill>
                <a:latin typeface="Gill Sans MT"/>
                <a:cs typeface="Gill Sans MT"/>
              </a:rPr>
              <a:t>H        </a:t>
            </a:r>
            <a:r>
              <a:rPr sz="450" b="1" spc="-142" baseline="-27777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42" baseline="-46296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660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C        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450" b="1" spc="-179" baseline="-925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179" baseline="-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79" baseline="-3703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1102" baseline="-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-18518" dirty="0">
                <a:solidFill>
                  <a:srgbClr val="1C5182"/>
                </a:solidFill>
                <a:latin typeface="Gill Sans MT"/>
                <a:cs typeface="Gill Sans MT"/>
              </a:rPr>
              <a:t>I    </a:t>
            </a:r>
            <a:r>
              <a:rPr sz="450" b="1" spc="-120" baseline="-46296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20" baseline="-9259" dirty="0">
                <a:solidFill>
                  <a:srgbClr val="1C5182"/>
                </a:solidFill>
                <a:latin typeface="Gill Sans MT"/>
                <a:cs typeface="Gill Sans MT"/>
              </a:rPr>
              <a:t>T                                   </a:t>
            </a:r>
            <a:r>
              <a:rPr sz="450" b="1" spc="30" baseline="-9259" dirty="0">
                <a:solidFill>
                  <a:srgbClr val="1C5182"/>
                </a:solidFill>
                <a:latin typeface="Gill Sans MT"/>
                <a:cs typeface="Gill Sans MT"/>
              </a:rPr>
              <a:t>G     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   </a:t>
            </a:r>
            <a:r>
              <a:rPr sz="450" b="1" spc="-142" baseline="-18518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142" baseline="-46296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712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15" baseline="-22222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44" baseline="-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-22222">
              <a:latin typeface="Gill Sans MT"/>
              <a:cs typeface="Gill Sans MT"/>
            </a:endParaRPr>
          </a:p>
          <a:p>
            <a:pPr marR="154940" algn="ctr">
              <a:lnSpc>
                <a:spcPts val="260"/>
              </a:lnSpc>
              <a:spcBef>
                <a:spcPts val="70"/>
              </a:spcBef>
              <a:tabLst>
                <a:tab pos="280035" algn="l"/>
              </a:tabLst>
            </a:pPr>
            <a:r>
              <a:rPr sz="450" b="1" spc="7" baseline="18518" dirty="0">
                <a:solidFill>
                  <a:srgbClr val="1C5182"/>
                </a:solidFill>
                <a:latin typeface="Gill Sans MT"/>
                <a:cs typeface="Gill Sans MT"/>
              </a:rPr>
              <a:t>I	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baseline="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262" baseline="27777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525" b="1" spc="-22" baseline="15873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60" baseline="27777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525" b="1" spc="-427" baseline="15873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89" baseline="27777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525" b="1" spc="-450" baseline="7936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120" baseline="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525" b="1" spc="-494" baseline="-7936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00" b="1" spc="-9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7" baseline="-18518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450" baseline="-18518">
              <a:latin typeface="Gill Sans MT"/>
              <a:cs typeface="Gill Sans MT"/>
            </a:endParaRPr>
          </a:p>
          <a:p>
            <a:pPr marR="73025" algn="ctr">
              <a:lnSpc>
                <a:spcPts val="145"/>
              </a:lnSpc>
              <a:tabLst>
                <a:tab pos="226695" algn="l"/>
              </a:tabLst>
            </a:pPr>
            <a:r>
              <a:rPr sz="450" b="1" spc="7" baseline="18518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300" b="1" spc="-125" dirty="0">
                <a:solidFill>
                  <a:srgbClr val="1C5182"/>
                </a:solidFill>
                <a:latin typeface="Gill Sans MT"/>
                <a:cs typeface="Gill Sans MT"/>
              </a:rPr>
              <a:t>DT</a:t>
            </a:r>
            <a:r>
              <a:rPr sz="300" b="1" spc="2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27" baseline="9259" dirty="0">
                <a:solidFill>
                  <a:srgbClr val="1C5182"/>
                </a:solidFill>
                <a:latin typeface="Gill Sans MT"/>
                <a:cs typeface="Gill Sans MT"/>
              </a:rPr>
              <a:t>ASS</a:t>
            </a:r>
            <a:r>
              <a:rPr sz="450" b="1" spc="-127" baseline="-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27" baseline="46296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27" baseline="2777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127" baseline="-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27" baseline="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27" baseline="37037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127" baseline="-18518" dirty="0">
                <a:solidFill>
                  <a:srgbClr val="1C5182"/>
                </a:solidFill>
                <a:latin typeface="Gill Sans MT"/>
                <a:cs typeface="Gill Sans MT"/>
              </a:rPr>
              <a:t>IA</a:t>
            </a:r>
            <a:r>
              <a:rPr sz="450" b="1" spc="-127" baseline="9259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60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17" baseline="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217" baseline="1851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217" baseline="2777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217" baseline="-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217" baseline="46296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217" baseline="64814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525" b="1" spc="-217" baseline="-793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217" baseline="6481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525" b="1" spc="-217" baseline="7936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525" b="1" spc="-217" baseline="2380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217" baseline="37037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217" baseline="27777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937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7" baseline="64814" dirty="0">
                <a:solidFill>
                  <a:srgbClr val="1C5182"/>
                </a:solidFill>
                <a:latin typeface="Gill Sans MT"/>
                <a:cs typeface="Gill Sans MT"/>
              </a:rPr>
              <a:t>S 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F       </a:t>
            </a:r>
            <a:r>
              <a:rPr sz="450" b="1" spc="30" baseline="27777" dirty="0">
                <a:solidFill>
                  <a:srgbClr val="1C5182"/>
                </a:solidFill>
                <a:latin typeface="Gill Sans MT"/>
                <a:cs typeface="Gill Sans MT"/>
              </a:rPr>
              <a:t>~     </a:t>
            </a:r>
            <a:r>
              <a:rPr sz="450" b="1" spc="30" baseline="46296" dirty="0">
                <a:solidFill>
                  <a:srgbClr val="1C5182"/>
                </a:solidFill>
                <a:latin typeface="Gill Sans MT"/>
                <a:cs typeface="Gill Sans MT"/>
              </a:rPr>
              <a:t>G       </a:t>
            </a:r>
            <a:r>
              <a:rPr sz="450" b="1" spc="97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44" baseline="27777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450" baseline="27777">
              <a:latin typeface="Gill Sans MT"/>
              <a:cs typeface="Gill Sans MT"/>
            </a:endParaRPr>
          </a:p>
          <a:p>
            <a:pPr marL="826135">
              <a:lnSpc>
                <a:spcPts val="204"/>
              </a:lnSpc>
              <a:tabLst>
                <a:tab pos="1042669" algn="l"/>
                <a:tab pos="2035175" algn="l"/>
                <a:tab pos="2247265" algn="l"/>
              </a:tabLst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	</a:t>
            </a:r>
            <a:r>
              <a:rPr sz="300" b="1" spc="-4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60" baseline="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60" baseline="27777" dirty="0">
                <a:solidFill>
                  <a:srgbClr val="1C5182"/>
                </a:solidFill>
                <a:latin typeface="Gill Sans MT"/>
                <a:cs typeface="Gill Sans MT"/>
              </a:rPr>
              <a:t>L                   </a:t>
            </a:r>
            <a:r>
              <a:rPr sz="450" b="1" spc="-157" baseline="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157" baseline="-925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57" baseline="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00" b="1" spc="-105" dirty="0">
                <a:solidFill>
                  <a:srgbClr val="1C5182"/>
                </a:solidFill>
                <a:latin typeface="Gill Sans MT"/>
                <a:cs typeface="Gill Sans MT"/>
              </a:rPr>
              <a:t>SN</a:t>
            </a:r>
            <a:r>
              <a:rPr sz="450" b="1" spc="-157" baseline="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22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50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225" baseline="-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225" baseline="-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225" baseline="7936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225" baseline="5555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1185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" baseline="18518" dirty="0">
                <a:solidFill>
                  <a:srgbClr val="1C5182"/>
                </a:solidFill>
                <a:latin typeface="Gill Sans MT"/>
                <a:cs typeface="Gill Sans MT"/>
              </a:rPr>
              <a:t>T     </a:t>
            </a:r>
            <a:r>
              <a:rPr sz="450" b="1" spc="67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-292" baseline="2380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292" baseline="2777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292" baseline="18518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50" b="1" spc="-19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00" b="1" spc="-195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450" b="1" spc="7" baseline="37037" dirty="0">
                <a:solidFill>
                  <a:srgbClr val="1C5182"/>
                </a:solidFill>
                <a:latin typeface="Gill Sans MT"/>
                <a:cs typeface="Gill Sans MT"/>
              </a:rPr>
              <a:t>R	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450" baseline="9259">
              <a:latin typeface="Gill Sans MT"/>
              <a:cs typeface="Gill Sans MT"/>
            </a:endParaRPr>
          </a:p>
          <a:p>
            <a:pPr marR="154305" algn="ctr">
              <a:lnSpc>
                <a:spcPts val="100"/>
              </a:lnSpc>
              <a:tabLst>
                <a:tab pos="201930" algn="l"/>
              </a:tabLst>
            </a:pPr>
            <a:r>
              <a:rPr sz="450" b="1" spc="37" baseline="18518" dirty="0">
                <a:solidFill>
                  <a:srgbClr val="1C5182"/>
                </a:solidFill>
                <a:latin typeface="Gill Sans MT"/>
                <a:cs typeface="Gill Sans MT"/>
              </a:rPr>
              <a:t>S	</a:t>
            </a:r>
            <a:r>
              <a:rPr sz="525" b="1" spc="-37" baseline="7936" dirty="0">
                <a:solidFill>
                  <a:srgbClr val="1C5182"/>
                </a:solidFill>
                <a:latin typeface="Gill Sans MT"/>
                <a:cs typeface="Gill Sans MT"/>
              </a:rPr>
              <a:t>A     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7" baseline="18518" dirty="0">
                <a:solidFill>
                  <a:srgbClr val="1C5182"/>
                </a:solidFill>
                <a:latin typeface="Gill Sans MT"/>
                <a:cs typeface="Gill Sans MT"/>
              </a:rPr>
              <a:t>F </a:t>
            </a:r>
            <a:r>
              <a:rPr sz="450" b="1" spc="30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" baseline="27777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450" b="1" spc="-7" baseline="18518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  <a:p>
            <a:pPr marR="33655" algn="ctr">
              <a:lnSpc>
                <a:spcPts val="95"/>
              </a:lnSpc>
              <a:tabLst>
                <a:tab pos="1380490" algn="l"/>
              </a:tabLst>
            </a:pPr>
            <a:r>
              <a:rPr sz="450" b="1" spc="-7" baseline="-9259" dirty="0">
                <a:solidFill>
                  <a:srgbClr val="1C5182"/>
                </a:solidFill>
                <a:latin typeface="Gill Sans MT"/>
                <a:cs typeface="Gill Sans MT"/>
              </a:rPr>
              <a:t>T         </a:t>
            </a:r>
            <a:r>
              <a:rPr sz="450" b="1" spc="-120" baseline="-46296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20" baseline="-9259" dirty="0">
                <a:solidFill>
                  <a:srgbClr val="1C5182"/>
                </a:solidFill>
                <a:latin typeface="Gill Sans MT"/>
                <a:cs typeface="Gill Sans MT"/>
              </a:rPr>
              <a:t>F                         </a:t>
            </a:r>
            <a:r>
              <a:rPr sz="300" b="1" spc="-11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165" baseline="3703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65" baseline="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315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82" baseline="-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82" baseline="9259" dirty="0">
                <a:solidFill>
                  <a:srgbClr val="1C5182"/>
                </a:solidFill>
                <a:latin typeface="Gill Sans MT"/>
                <a:cs typeface="Gill Sans MT"/>
              </a:rPr>
              <a:t>L                       </a:t>
            </a:r>
            <a:r>
              <a:rPr sz="450" b="1" spc="-135" baseline="-9259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300" b="1" spc="-9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47" baseline="-18518" dirty="0">
                <a:solidFill>
                  <a:srgbClr val="1C5182"/>
                </a:solidFill>
                <a:latin typeface="Gill Sans MT"/>
                <a:cs typeface="Gill Sans MT"/>
              </a:rPr>
              <a:t>RU</a:t>
            </a:r>
            <a:r>
              <a:rPr sz="450" b="1" spc="-247" baseline="18518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247" baseline="5555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450" b="1" spc="-247" baseline="9259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450" b="1" spc="-247" baseline="-9259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442" baseline="-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27777" dirty="0">
                <a:solidFill>
                  <a:srgbClr val="1C5182"/>
                </a:solidFill>
                <a:latin typeface="Gill Sans MT"/>
                <a:cs typeface="Gill Sans MT"/>
              </a:rPr>
              <a:t>P    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~ </a:t>
            </a:r>
            <a:r>
              <a:rPr sz="450" b="1" spc="44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40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240" baseline="-2777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240" baseline="18518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525" b="1" spc="-240" baseline="-793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525" b="1" spc="750" baseline="-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44" baseline="2777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44" baseline="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44" baseline="37037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375" b="1" spc="-37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0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  <a:p>
            <a:pPr marR="59690" algn="ctr">
              <a:lnSpc>
                <a:spcPts val="170"/>
              </a:lnSpc>
              <a:tabLst>
                <a:tab pos="544195" algn="l"/>
              </a:tabLst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      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-52" baseline="7936" dirty="0">
                <a:solidFill>
                  <a:srgbClr val="1C5182"/>
                </a:solidFill>
                <a:latin typeface="Gill Sans MT"/>
                <a:cs typeface="Gill Sans MT"/>
              </a:rPr>
              <a:t>H   </a:t>
            </a:r>
            <a:r>
              <a:rPr sz="525" b="1" spc="-44" baseline="793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450" b="1" spc="-112" baseline="9259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525" b="1" spc="-112" baseline="7936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00" b="1" spc="-75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  <a:p>
            <a:pPr marL="848360">
              <a:lnSpc>
                <a:spcPts val="185"/>
              </a:lnSpc>
              <a:tabLst>
                <a:tab pos="2274570" algn="l"/>
              </a:tabLst>
            </a:pPr>
            <a:r>
              <a:rPr sz="450" b="1" spc="30" baseline="-9259" dirty="0">
                <a:solidFill>
                  <a:srgbClr val="1C5182"/>
                </a:solidFill>
                <a:latin typeface="Gill Sans MT"/>
                <a:cs typeface="Gill Sans MT"/>
              </a:rPr>
              <a:t>~   </a:t>
            </a:r>
            <a:r>
              <a:rPr sz="450" b="1" spc="7" baseline="-37037" dirty="0">
                <a:solidFill>
                  <a:srgbClr val="1C5182"/>
                </a:solidFill>
                <a:latin typeface="Gill Sans MT"/>
                <a:cs typeface="Gill Sans MT"/>
              </a:rPr>
              <a:t>E      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   </a:t>
            </a:r>
            <a:r>
              <a:rPr sz="450" b="1" spc="-187" baseline="46296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187" baseline="925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87" baseline="2777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79" baseline="9259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179" baseline="-18518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179" baseline="9259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179" baseline="18518" dirty="0">
                <a:solidFill>
                  <a:srgbClr val="1C5182"/>
                </a:solidFill>
                <a:latin typeface="Gill Sans MT"/>
                <a:cs typeface="Gill Sans MT"/>
              </a:rPr>
              <a:t>II</a:t>
            </a:r>
            <a:r>
              <a:rPr sz="450" b="1" spc="-179" baseline="2777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79" baseline="18518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525" b="1" spc="-179" baseline="-15873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179" baseline="5555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00" b="1" spc="-120" dirty="0">
                <a:solidFill>
                  <a:srgbClr val="1C5182"/>
                </a:solidFill>
                <a:latin typeface="Gill Sans MT"/>
                <a:cs typeface="Gill Sans MT"/>
              </a:rPr>
              <a:t>TR</a:t>
            </a:r>
            <a:r>
              <a:rPr sz="3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18518" dirty="0">
                <a:solidFill>
                  <a:srgbClr val="1C5182"/>
                </a:solidFill>
                <a:latin typeface="Gill Sans MT"/>
                <a:cs typeface="Gill Sans MT"/>
              </a:rPr>
              <a:t>R  </a:t>
            </a:r>
            <a:r>
              <a:rPr sz="450" b="1" spc="-15" baseline="46296" dirty="0">
                <a:solidFill>
                  <a:srgbClr val="1C5182"/>
                </a:solidFill>
                <a:latin typeface="Gill Sans MT"/>
                <a:cs typeface="Gill Sans MT"/>
              </a:rPr>
              <a:t>U      </a:t>
            </a:r>
            <a:r>
              <a:rPr sz="450" b="1" spc="75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202" baseline="37037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202" baseline="18518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202" baseline="-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202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300" b="1" spc="-135" dirty="0">
                <a:solidFill>
                  <a:srgbClr val="1C5182"/>
                </a:solidFill>
                <a:latin typeface="Gill Sans MT"/>
                <a:cs typeface="Gill Sans MT"/>
              </a:rPr>
              <a:t>AG</a:t>
            </a:r>
            <a:r>
              <a:rPr sz="30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89" baseline="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89" baseline="18518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89" baseline="37037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89" baseline="46296" dirty="0">
                <a:solidFill>
                  <a:srgbClr val="1C5182"/>
                </a:solidFill>
                <a:latin typeface="Gill Sans MT"/>
                <a:cs typeface="Gill Sans MT"/>
              </a:rPr>
              <a:t>D	</a:t>
            </a:r>
            <a:r>
              <a:rPr sz="450" b="1" spc="-22" baseline="925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75" b="1" spc="-22" baseline="22222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75" b="1" spc="-44" baseline="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22222">
              <a:latin typeface="Gill Sans MT"/>
              <a:cs typeface="Gill Sans MT"/>
            </a:endParaRPr>
          </a:p>
          <a:p>
            <a:pPr marR="150495" algn="ctr">
              <a:lnSpc>
                <a:spcPts val="175"/>
              </a:lnSpc>
              <a:tabLst>
                <a:tab pos="247015" algn="l"/>
                <a:tab pos="715010" algn="l"/>
              </a:tabLst>
            </a:pP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5" baseline="9259" dirty="0">
                <a:solidFill>
                  <a:srgbClr val="1C5182"/>
                </a:solidFill>
                <a:latin typeface="Gill Sans MT"/>
                <a:cs typeface="Gill Sans MT"/>
              </a:rPr>
              <a:t>U	</a:t>
            </a:r>
            <a:r>
              <a:rPr sz="300" b="1" spc="-15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225" baseline="27777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525" b="1" spc="-225" baseline="15873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525" baseline="15873">
              <a:latin typeface="Gill Sans MT"/>
              <a:cs typeface="Gill Sans MT"/>
            </a:endParaRPr>
          </a:p>
          <a:p>
            <a:pPr marL="869315">
              <a:lnSpc>
                <a:spcPts val="180"/>
              </a:lnSpc>
              <a:tabLst>
                <a:tab pos="2279650" algn="l"/>
                <a:tab pos="2715260" algn="l"/>
              </a:tabLst>
            </a:pPr>
            <a:r>
              <a:rPr sz="300" b="1" spc="-30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15" baseline="-18518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        </a:t>
            </a:r>
            <a:r>
              <a:rPr sz="450" b="1" spc="-3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65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15" baseline="-18518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         </a:t>
            </a:r>
            <a:r>
              <a:rPr sz="450" b="1" spc="-15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0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44" baseline="5555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50" b="1" spc="-27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330" baseline="46296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202" baseline="-18518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15" baseline="18518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baseline="18518" dirty="0">
                <a:solidFill>
                  <a:srgbClr val="1C5182"/>
                </a:solidFill>
                <a:latin typeface="Gill Sans MT"/>
                <a:cs typeface="Gill Sans MT"/>
              </a:rPr>
              <a:t>   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35" baseline="46296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450" b="1" spc="15" baseline="5555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baseline="55555" dirty="0">
                <a:solidFill>
                  <a:srgbClr val="1C5182"/>
                </a:solidFill>
                <a:latin typeface="Gill Sans MT"/>
                <a:cs typeface="Gill Sans MT"/>
              </a:rPr>
              <a:t>          </a:t>
            </a:r>
            <a:r>
              <a:rPr sz="450" b="1" spc="-15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502" baseline="83333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5" baseline="9259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baseline="9259" dirty="0">
                <a:solidFill>
                  <a:srgbClr val="1C5182"/>
                </a:solidFill>
                <a:latin typeface="Gill Sans MT"/>
                <a:cs typeface="Gill Sans MT"/>
              </a:rPr>
              <a:t>          </a:t>
            </a:r>
            <a:r>
              <a:rPr sz="450" b="1" spc="-22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555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baseline="55555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450" b="1" spc="7" baseline="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30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15" baseline="-2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-222222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60" baseline="-22222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375" b="1" baseline="-22222" dirty="0">
                <a:solidFill>
                  <a:srgbClr val="1C5182"/>
                </a:solidFill>
                <a:latin typeface="Gill Sans MT"/>
                <a:cs typeface="Gill Sans MT"/>
              </a:rPr>
              <a:t>0 </a:t>
            </a:r>
            <a:r>
              <a:rPr sz="375" b="1" spc="-37" baseline="-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22222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22222">
              <a:latin typeface="Gill Sans MT"/>
              <a:cs typeface="Gill Sans MT"/>
            </a:endParaRPr>
          </a:p>
          <a:p>
            <a:pPr algn="ctr">
              <a:lnSpc>
                <a:spcPts val="340"/>
              </a:lnSpc>
              <a:tabLst>
                <a:tab pos="506095" algn="l"/>
                <a:tab pos="884555" algn="l"/>
                <a:tab pos="1892935" algn="l"/>
                <a:tab pos="2379980" algn="l"/>
              </a:tabLst>
            </a:pPr>
            <a:r>
              <a:rPr sz="375" b="1" spc="37" baseline="22222" dirty="0">
                <a:solidFill>
                  <a:srgbClr val="1C5182"/>
                </a:solidFill>
                <a:latin typeface="Gill Sans MT"/>
                <a:cs typeface="Gill Sans MT"/>
              </a:rPr>
              <a:t>PURCHASING	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         </a:t>
            </a:r>
            <a:r>
              <a:rPr sz="300" b="1" spc="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450" b="1" spc="-165" baseline="925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65" baseline="5555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52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50" b="1" spc="-10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157" baseline="18518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157" baseline="55555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450" b="1" spc="-30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27777" dirty="0">
                <a:solidFill>
                  <a:srgbClr val="1C5182"/>
                </a:solidFill>
                <a:latin typeface="Gill Sans MT"/>
                <a:cs typeface="Gill Sans MT"/>
              </a:rPr>
              <a:t>F    </a:t>
            </a:r>
            <a:r>
              <a:rPr sz="450" b="1" spc="-172" baseline="555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172" baseline="64814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r>
              <a:rPr sz="450" b="1" spc="1192" baseline="6481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57" baseline="74074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157" baseline="9259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615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27" baseline="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127" baseline="46296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127" baseline="64814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450" b="1" spc="7" baseline="5555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75" b="1" spc="7" baseline="-166666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375" b="1" spc="-60" baseline="66666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endParaRPr sz="375" baseline="66666">
              <a:latin typeface="Gill Sans MT"/>
              <a:cs typeface="Gill Sans MT"/>
            </a:endParaRPr>
          </a:p>
          <a:p>
            <a:pPr marL="894715">
              <a:lnSpc>
                <a:spcPts val="155"/>
              </a:lnSpc>
              <a:tabLst>
                <a:tab pos="2081530" algn="l"/>
              </a:tabLst>
            </a:pPr>
            <a:r>
              <a:rPr sz="450" b="1" spc="-15" baseline="-18518" dirty="0">
                <a:solidFill>
                  <a:srgbClr val="1C5182"/>
                </a:solidFill>
                <a:latin typeface="Gill Sans MT"/>
                <a:cs typeface="Gill Sans MT"/>
              </a:rPr>
              <a:t>U  </a:t>
            </a:r>
            <a:r>
              <a:rPr sz="375" b="1" spc="15" baseline="-166666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450" b="1" spc="15" baseline="18518" dirty="0">
                <a:solidFill>
                  <a:srgbClr val="1C5182"/>
                </a:solidFill>
                <a:latin typeface="Gill Sans MT"/>
                <a:cs typeface="Gill Sans MT"/>
              </a:rPr>
              <a:t>S 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R </a:t>
            </a:r>
            <a:r>
              <a:rPr sz="300" b="1" spc="-50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75" baseline="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75" baseline="37037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75" baseline="64814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75" b="1" spc="-75" baseline="22222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450" b="1" spc="-75" baseline="5555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75" baseline="18518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75" baseline="9259" dirty="0">
                <a:solidFill>
                  <a:srgbClr val="1C5182"/>
                </a:solidFill>
                <a:latin typeface="Gill Sans MT"/>
                <a:cs typeface="Gill Sans MT"/>
              </a:rPr>
              <a:t>E        </a:t>
            </a:r>
            <a:r>
              <a:rPr sz="450" b="1" spc="15" baseline="46296" dirty="0">
                <a:solidFill>
                  <a:srgbClr val="1C5182"/>
                </a:solidFill>
                <a:latin typeface="Gill Sans MT"/>
                <a:cs typeface="Gill Sans MT"/>
              </a:rPr>
              <a:t>A    </a:t>
            </a:r>
            <a:r>
              <a:rPr sz="450" b="1" spc="-179" baseline="46296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179" baseline="64814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179" baseline="27777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179" baseline="5555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367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" baseline="64814" dirty="0">
                <a:solidFill>
                  <a:srgbClr val="1C5182"/>
                </a:solidFill>
                <a:latin typeface="Gill Sans MT"/>
                <a:cs typeface="Gill Sans MT"/>
              </a:rPr>
              <a:t>T   </a:t>
            </a:r>
            <a:r>
              <a:rPr sz="450" b="1" spc="89" baseline="6481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97" baseline="9259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-97" baseline="18518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-97" baseline="5555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97" baseline="74074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525" b="1" spc="-97" baseline="55555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6                              </a:t>
            </a:r>
            <a:r>
              <a:rPr sz="375" b="1" spc="-52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27777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450" baseline="27777">
              <a:latin typeface="Gill Sans MT"/>
              <a:cs typeface="Gill Sans MT"/>
            </a:endParaRPr>
          </a:p>
          <a:p>
            <a:pPr marL="904240">
              <a:lnSpc>
                <a:spcPts val="250"/>
              </a:lnSpc>
              <a:tabLst>
                <a:tab pos="2273935" algn="l"/>
              </a:tabLst>
            </a:pPr>
            <a:r>
              <a:rPr sz="450" b="1" spc="-179" baseline="-18518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179" baseline="-27777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1035" baseline="-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27" baseline="-3703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27" baseline="-46296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1245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~   </a:t>
            </a:r>
            <a:r>
              <a:rPr sz="525" b="1" spc="-172" baseline="-39682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r>
              <a:rPr sz="450" b="1" spc="-172" baseline="-18518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450" b="1" spc="10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   </a:t>
            </a:r>
            <a:r>
              <a:rPr sz="450" b="1" spc="-67" baseline="-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67" baseline="9259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00" b="1" spc="-45" dirty="0">
                <a:solidFill>
                  <a:srgbClr val="1C5182"/>
                </a:solidFill>
                <a:latin typeface="Gill Sans MT"/>
                <a:cs typeface="Gill Sans MT"/>
              </a:rPr>
              <a:t>A           </a:t>
            </a: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22" baseline="18518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22" baseline="-46296" dirty="0">
                <a:solidFill>
                  <a:srgbClr val="1C5182"/>
                </a:solidFill>
                <a:latin typeface="Gill Sans MT"/>
                <a:cs typeface="Gill Sans MT"/>
              </a:rPr>
              <a:t>U    </a:t>
            </a:r>
            <a:r>
              <a:rPr sz="450" b="1" spc="75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9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525" b="1" spc="-292" baseline="2380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292" baseline="27777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00" b="1" spc="-195" dirty="0">
                <a:solidFill>
                  <a:srgbClr val="1C5182"/>
                </a:solidFill>
                <a:latin typeface="Gill Sans MT"/>
                <a:cs typeface="Gill Sans MT"/>
              </a:rPr>
              <a:t>C	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     </a:t>
            </a:r>
            <a:r>
              <a:rPr sz="300" b="1" spc="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37" baseline="44444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37" baseline="-22222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r>
              <a:rPr sz="375" b="1" spc="-37" baseline="-77777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37" baseline="-33333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375" b="1" spc="-37" baseline="-22222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75" b="1" spc="-44" baseline="-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-22222">
              <a:latin typeface="Gill Sans MT"/>
              <a:cs typeface="Gill Sans MT"/>
            </a:endParaRPr>
          </a:p>
          <a:p>
            <a:pPr marR="356870" algn="ctr">
              <a:lnSpc>
                <a:spcPts val="75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  <a:p>
            <a:pPr marL="897255">
              <a:lnSpc>
                <a:spcPts val="240"/>
              </a:lnSpc>
              <a:tabLst>
                <a:tab pos="1372235" algn="l"/>
                <a:tab pos="1632585" algn="l"/>
                <a:tab pos="1877060" algn="l"/>
              </a:tabLst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00" b="1" spc="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G	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	</a:t>
            </a:r>
            <a:r>
              <a:rPr sz="450" b="1" spc="-179" baseline="9259" dirty="0">
                <a:solidFill>
                  <a:srgbClr val="1C5182"/>
                </a:solidFill>
                <a:latin typeface="Gill Sans MT"/>
                <a:cs typeface="Gill Sans MT"/>
              </a:rPr>
              <a:t>HG</a:t>
            </a:r>
            <a:endParaRPr sz="450" baseline="9259">
              <a:latin typeface="Gill Sans MT"/>
              <a:cs typeface="Gill Sans MT"/>
            </a:endParaRPr>
          </a:p>
          <a:p>
            <a:pPr marL="843915">
              <a:lnSpc>
                <a:spcPts val="15"/>
              </a:lnSpc>
              <a:spcBef>
                <a:spcPts val="229"/>
              </a:spcBef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  <a:p>
            <a:pPr marL="248920" algn="ctr">
              <a:lnSpc>
                <a:spcPts val="140"/>
              </a:lnSpc>
              <a:tabLst>
                <a:tab pos="784860" algn="l"/>
                <a:tab pos="935990" algn="l"/>
              </a:tabLst>
            </a:pPr>
            <a:r>
              <a:rPr sz="350" b="1" spc="-18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277" baseline="-18518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277" baseline="-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7" baseline="-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7" baseline="-9259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525" b="1" spc="-97" baseline="31746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75" b="1" spc="-97" baseline="-55555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  <a:p>
            <a:pPr marL="894715">
              <a:lnSpc>
                <a:spcPts val="235"/>
              </a:lnSpc>
              <a:tabLst>
                <a:tab pos="1386840" algn="l"/>
                <a:tab pos="2235835" algn="l"/>
              </a:tabLst>
            </a:pPr>
            <a:r>
              <a:rPr sz="450" b="1" spc="15" baseline="-55555" dirty="0">
                <a:solidFill>
                  <a:srgbClr val="1C5182"/>
                </a:solidFill>
                <a:latin typeface="Gill Sans MT"/>
                <a:cs typeface="Gill Sans MT"/>
              </a:rPr>
              <a:t>F        </a:t>
            </a:r>
            <a:r>
              <a:rPr sz="450" b="1" spc="104" baseline="-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67" baseline="18518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67" baseline="-27777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450" b="1" spc="-67" baseline="18518" dirty="0">
                <a:solidFill>
                  <a:srgbClr val="1C5182"/>
                </a:solidFill>
                <a:latin typeface="Gill Sans MT"/>
                <a:cs typeface="Gill Sans MT"/>
              </a:rPr>
              <a:t>DE	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ES </a:t>
            </a:r>
            <a:r>
              <a:rPr sz="300" b="1" spc="-4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60" baseline="27777" dirty="0">
                <a:solidFill>
                  <a:srgbClr val="1C5182"/>
                </a:solidFill>
                <a:latin typeface="Gill Sans MT"/>
                <a:cs typeface="Gill Sans MT"/>
              </a:rPr>
              <a:t>S           </a:t>
            </a:r>
            <a:r>
              <a:rPr sz="450" b="1" spc="30" baseline="9259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DO</a:t>
            </a:r>
            <a:r>
              <a:rPr sz="450" b="1" spc="37" baseline="18518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37" baseline="-37037" dirty="0">
                <a:solidFill>
                  <a:srgbClr val="1C5182"/>
                </a:solidFill>
                <a:latin typeface="Gill Sans MT"/>
                <a:cs typeface="Gill Sans MT"/>
              </a:rPr>
              <a:t>E  </a:t>
            </a:r>
            <a:r>
              <a:rPr sz="450" b="1" spc="89" baseline="-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	</a:t>
            </a:r>
            <a:r>
              <a:rPr sz="450" b="1" spc="30" baseline="-2777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450" baseline="-27777">
              <a:latin typeface="Gill Sans MT"/>
              <a:cs typeface="Gill Sans MT"/>
            </a:endParaRPr>
          </a:p>
          <a:p>
            <a:pPr marL="52069" algn="ctr">
              <a:lnSpc>
                <a:spcPts val="95"/>
              </a:lnSpc>
            </a:pPr>
            <a:r>
              <a:rPr sz="300" b="1" spc="-50" dirty="0">
                <a:solidFill>
                  <a:srgbClr val="1C5182"/>
                </a:solidFill>
                <a:latin typeface="Gill Sans MT"/>
                <a:cs typeface="Gill Sans MT"/>
              </a:rPr>
              <a:t>IE</a:t>
            </a:r>
            <a:endParaRPr sz="300">
              <a:latin typeface="Gill Sans MT"/>
              <a:cs typeface="Gill Sans MT"/>
            </a:endParaRPr>
          </a:p>
          <a:p>
            <a:pPr marL="901700">
              <a:lnSpc>
                <a:spcPts val="114"/>
              </a:lnSpc>
            </a:pPr>
            <a:r>
              <a:rPr sz="450" b="1" spc="7" baseline="-46296" dirty="0">
                <a:solidFill>
                  <a:srgbClr val="1C5182"/>
                </a:solidFill>
                <a:latin typeface="Gill Sans MT"/>
                <a:cs typeface="Gill Sans MT"/>
              </a:rPr>
              <a:t>E          </a:t>
            </a:r>
            <a:r>
              <a:rPr sz="450" b="1" spc="-15" baseline="-55555" dirty="0">
                <a:solidFill>
                  <a:srgbClr val="1C5182"/>
                </a:solidFill>
                <a:latin typeface="Gill Sans MT"/>
                <a:cs typeface="Gill Sans MT"/>
              </a:rPr>
              <a:t>U            </a:t>
            </a:r>
            <a:r>
              <a:rPr sz="450" b="1" spc="-82" baseline="9259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00" b="1" spc="-5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82" baseline="-9259" dirty="0">
                <a:solidFill>
                  <a:srgbClr val="1C5182"/>
                </a:solidFill>
                <a:latin typeface="Gill Sans MT"/>
                <a:cs typeface="Gill Sans MT"/>
              </a:rPr>
              <a:t>RGT</a:t>
            </a:r>
            <a:r>
              <a:rPr sz="525" b="1" spc="-82" baseline="-15873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82" baseline="9259" dirty="0">
                <a:solidFill>
                  <a:srgbClr val="1C5182"/>
                </a:solidFill>
                <a:latin typeface="Gill Sans MT"/>
                <a:cs typeface="Gill Sans MT"/>
              </a:rPr>
              <a:t>~N                               </a:t>
            </a:r>
            <a:r>
              <a:rPr sz="375" b="1" spc="-7" baseline="11111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450" b="1" spc="-7" baseline="9259" dirty="0">
                <a:solidFill>
                  <a:srgbClr val="1C5182"/>
                </a:solidFill>
                <a:latin typeface="Gill Sans MT"/>
                <a:cs typeface="Gill Sans MT"/>
              </a:rPr>
              <a:t>G       </a:t>
            </a:r>
            <a:r>
              <a:rPr sz="375" b="1" spc="30" baseline="-44444" dirty="0">
                <a:solidFill>
                  <a:srgbClr val="1C5182"/>
                </a:solidFill>
                <a:latin typeface="Gill Sans MT"/>
                <a:cs typeface="Gill Sans MT"/>
              </a:rPr>
              <a:t>20 </a:t>
            </a:r>
            <a:r>
              <a:rPr sz="375" b="1" spc="104" baseline="-44444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5" baseline="-9259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spc="-75" baseline="-44444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450" b="1" spc="-75" baseline="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75" baseline="27777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  <a:p>
            <a:pPr marR="196215" algn="ctr">
              <a:lnSpc>
                <a:spcPts val="135"/>
              </a:lnSpc>
              <a:tabLst>
                <a:tab pos="805815" algn="l"/>
              </a:tabLst>
            </a:pPr>
            <a:r>
              <a:rPr sz="450" b="1" spc="-7" baseline="-27777" dirty="0">
                <a:solidFill>
                  <a:srgbClr val="1C5182"/>
                </a:solidFill>
                <a:latin typeface="Gill Sans MT"/>
                <a:cs typeface="Gill Sans MT"/>
              </a:rPr>
              <a:t>T     </a:t>
            </a:r>
            <a:r>
              <a:rPr sz="450" b="1" spc="-22" baseline="3703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300" b="1" spc="-15" dirty="0">
                <a:solidFill>
                  <a:srgbClr val="1C5182"/>
                </a:solidFill>
                <a:latin typeface="Gill Sans MT"/>
                <a:cs typeface="Gill Sans MT"/>
              </a:rPr>
              <a:t>D            </a:t>
            </a:r>
            <a:r>
              <a:rPr sz="525" b="1" spc="-209" baseline="-23809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450" b="1" spc="-209" baseline="-37037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82" baseline="-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70" dirty="0">
                <a:solidFill>
                  <a:srgbClr val="1C5182"/>
                </a:solidFill>
                <a:latin typeface="Gill Sans MT"/>
                <a:cs typeface="Gill Sans MT"/>
              </a:rPr>
              <a:t>GI</a:t>
            </a:r>
            <a:r>
              <a:rPr sz="450" b="1" spc="-104" baseline="27777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375" b="1" spc="-104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37037" dirty="0">
                <a:solidFill>
                  <a:srgbClr val="1C5182"/>
                </a:solidFill>
                <a:latin typeface="Gill Sans MT"/>
                <a:cs typeface="Gill Sans MT"/>
              </a:rPr>
              <a:t>N	</a:t>
            </a: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  <a:p>
            <a:pPr marL="911860">
              <a:lnSpc>
                <a:spcPct val="100000"/>
              </a:lnSpc>
              <a:spcBef>
                <a:spcPts val="10"/>
              </a:spcBef>
              <a:tabLst>
                <a:tab pos="1362075" algn="l"/>
                <a:tab pos="1762125" algn="l"/>
                <a:tab pos="2194560" algn="l"/>
              </a:tabLst>
            </a:pPr>
            <a:r>
              <a:rPr sz="450" b="1" spc="7" baseline="-46296" dirty="0">
                <a:solidFill>
                  <a:srgbClr val="1C5182"/>
                </a:solidFill>
                <a:latin typeface="Gill Sans MT"/>
                <a:cs typeface="Gill Sans MT"/>
              </a:rPr>
              <a:t>H        </a:t>
            </a:r>
            <a:r>
              <a:rPr sz="450" b="1" spc="135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-37037" dirty="0">
                <a:solidFill>
                  <a:srgbClr val="1C5182"/>
                </a:solidFill>
                <a:latin typeface="Gill Sans MT"/>
                <a:cs typeface="Gill Sans MT"/>
              </a:rPr>
              <a:t>F	</a:t>
            </a:r>
            <a:r>
              <a:rPr sz="525" b="1" spc="-165" baseline="-15873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65" baseline="-18518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300" b="1" spc="-11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00" b="1" spc="9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30" baseline="-9259" dirty="0">
                <a:solidFill>
                  <a:srgbClr val="1C5182"/>
                </a:solidFill>
                <a:latin typeface="Gill Sans MT"/>
                <a:cs typeface="Gill Sans MT"/>
              </a:rPr>
              <a:t>~	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44" baseline="-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r>
              <a:rPr sz="375" b="1" spc="-37" baseline="-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95" baseline="9259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525" b="1" spc="-195" baseline="7936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195" baseline="27777" dirty="0">
                <a:solidFill>
                  <a:srgbClr val="1C5182"/>
                </a:solidFill>
                <a:latin typeface="Gill Sans MT"/>
                <a:cs typeface="Gill Sans MT"/>
              </a:rPr>
              <a:t>I	</a:t>
            </a:r>
            <a:r>
              <a:rPr sz="450" b="1" spc="-142" baseline="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42" baseline="5555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502" baseline="5555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44" baseline="-33333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75" b="1" spc="-44" baseline="-22222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75" baseline="-22222">
              <a:latin typeface="Gill Sans MT"/>
              <a:cs typeface="Gill Sans MT"/>
            </a:endParaRPr>
          </a:p>
          <a:p>
            <a:pPr marL="1283970">
              <a:lnSpc>
                <a:spcPts val="220"/>
              </a:lnSpc>
              <a:tabLst>
                <a:tab pos="1838325" algn="l"/>
                <a:tab pos="2135505" algn="l"/>
              </a:tabLst>
            </a:pPr>
            <a:r>
              <a:rPr sz="375" b="1" spc="15" baseline="133333" dirty="0">
                <a:solidFill>
                  <a:srgbClr val="1C5182"/>
                </a:solidFill>
                <a:latin typeface="Gill Sans MT"/>
                <a:cs typeface="Gill Sans MT"/>
              </a:rPr>
              <a:t>OFF </a:t>
            </a:r>
            <a:r>
              <a:rPr sz="375" b="1" spc="52" baseline="1333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-13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525" b="1" spc="-195" baseline="23809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195" baseline="9259" dirty="0">
                <a:solidFill>
                  <a:srgbClr val="1C5182"/>
                </a:solidFill>
                <a:latin typeface="Gill Sans MT"/>
                <a:cs typeface="Gill Sans MT"/>
              </a:rPr>
              <a:t>D	</a:t>
            </a:r>
            <a:r>
              <a:rPr sz="450" b="1" spc="-44" baseline="92592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44" baseline="83333" dirty="0">
                <a:solidFill>
                  <a:srgbClr val="1C5182"/>
                </a:solidFill>
                <a:latin typeface="Gill Sans MT"/>
                <a:cs typeface="Gill Sans MT"/>
              </a:rPr>
              <a:t>S	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375" b="1" spc="-30" baseline="22222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75" b="1" spc="-30" baseline="33333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375" b="1" spc="-30" baseline="44444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75" b="1" spc="-30" baseline="5555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75" b="1" spc="-30" baseline="6666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75" baseline="66666">
              <a:latin typeface="Gill Sans MT"/>
              <a:cs typeface="Gill Sans MT"/>
            </a:endParaRPr>
          </a:p>
          <a:p>
            <a:pPr marR="410845" algn="ctr">
              <a:lnSpc>
                <a:spcPts val="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">
              <a:latin typeface="Times New Roman"/>
              <a:cs typeface="Times New Roman"/>
            </a:endParaRPr>
          </a:p>
          <a:p>
            <a:pPr marL="929005">
              <a:lnSpc>
                <a:spcPts val="145"/>
              </a:lnSpc>
              <a:tabLst>
                <a:tab pos="1320165" algn="l"/>
              </a:tabLst>
            </a:pPr>
            <a:r>
              <a:rPr sz="450" b="1" spc="-7" baseline="37037" dirty="0">
                <a:solidFill>
                  <a:srgbClr val="1C5182"/>
                </a:solidFill>
                <a:latin typeface="Gill Sans MT"/>
                <a:cs typeface="Gill Sans MT"/>
              </a:rPr>
              <a:t>T	</a:t>
            </a:r>
            <a:r>
              <a:rPr sz="375" b="1" spc="15" baseline="33333" dirty="0">
                <a:solidFill>
                  <a:srgbClr val="1C5182"/>
                </a:solidFill>
                <a:latin typeface="Gill Sans MT"/>
                <a:cs typeface="Gill Sans MT"/>
              </a:rPr>
              <a:t>-  </a:t>
            </a:r>
            <a:r>
              <a:rPr sz="450" b="1" spc="-52" baseline="64814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52" baseline="9259" dirty="0">
                <a:solidFill>
                  <a:srgbClr val="1C5182"/>
                </a:solidFill>
                <a:latin typeface="Gill Sans MT"/>
                <a:cs typeface="Gill Sans MT"/>
              </a:rPr>
              <a:t>O             </a:t>
            </a:r>
            <a:r>
              <a:rPr sz="450" b="1" spc="30" baseline="55555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450" b="1" spc="-67" baseline="74074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67" baseline="7936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-67" baseline="83333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450" b="1" spc="-67" baseline="5555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67" baseline="37037" dirty="0">
                <a:solidFill>
                  <a:srgbClr val="1C5182"/>
                </a:solidFill>
                <a:latin typeface="Gill Sans MT"/>
                <a:cs typeface="Gill Sans MT"/>
              </a:rPr>
              <a:t>O                   </a:t>
            </a:r>
            <a:r>
              <a:rPr sz="450" b="1" spc="-7" baseline="3703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7" baseline="46296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44" baseline="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97" baseline="83333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97" baseline="11111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450" baseline="111111">
              <a:latin typeface="Gill Sans MT"/>
              <a:cs typeface="Gill Sans MT"/>
            </a:endParaRPr>
          </a:p>
          <a:p>
            <a:pPr marR="134620" algn="ctr">
              <a:lnSpc>
                <a:spcPts val="60"/>
              </a:lnSpc>
              <a:tabLst>
                <a:tab pos="299720" algn="l"/>
                <a:tab pos="754380" algn="l"/>
              </a:tabLst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	</a:t>
            </a: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	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450" b="1" spc="-67" baseline="5555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22222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22222">
              <a:latin typeface="Gill Sans MT"/>
              <a:cs typeface="Gill Sans MT"/>
            </a:endParaRPr>
          </a:p>
          <a:p>
            <a:pPr marR="160655" algn="ctr">
              <a:lnSpc>
                <a:spcPts val="85"/>
              </a:lnSpc>
              <a:tabLst>
                <a:tab pos="385445" algn="l"/>
                <a:tab pos="575310" algn="l"/>
                <a:tab pos="828040" algn="l"/>
              </a:tabLst>
            </a:pPr>
            <a:r>
              <a:rPr sz="450" b="1" spc="30" baseline="-46296" dirty="0">
                <a:solidFill>
                  <a:srgbClr val="1C5182"/>
                </a:solidFill>
                <a:latin typeface="Gill Sans MT"/>
                <a:cs typeface="Gill Sans MT"/>
              </a:rPr>
              <a:t>~      </a:t>
            </a:r>
            <a:r>
              <a:rPr sz="450" b="1" spc="165" baseline="-46296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7" baseline="-55555" dirty="0">
                <a:solidFill>
                  <a:srgbClr val="1C5182"/>
                </a:solidFill>
                <a:latin typeface="Gill Sans MT"/>
                <a:cs typeface="Gill Sans MT"/>
              </a:rPr>
              <a:t>H	</a:t>
            </a:r>
            <a:r>
              <a:rPr sz="450" b="1" spc="30" baseline="-18518" dirty="0">
                <a:solidFill>
                  <a:srgbClr val="1C5182"/>
                </a:solidFill>
                <a:latin typeface="Gill Sans MT"/>
                <a:cs typeface="Gill Sans MT"/>
              </a:rPr>
              <a:t>G	</a:t>
            </a:r>
            <a:r>
              <a:rPr sz="450" b="1" spc="7" baseline="-27777" dirty="0">
                <a:solidFill>
                  <a:srgbClr val="1C5182"/>
                </a:solidFill>
                <a:latin typeface="Gill Sans MT"/>
                <a:cs typeface="Gill Sans MT"/>
              </a:rPr>
              <a:t>R	</a:t>
            </a:r>
            <a:r>
              <a:rPr sz="300" b="1" spc="-10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r>
              <a:rPr sz="525" b="1" spc="-15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57" baseline="-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660" baseline="-9259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OG</a:t>
            </a:r>
            <a:endParaRPr sz="300">
              <a:latin typeface="Gill Sans MT"/>
              <a:cs typeface="Gill Sans MT"/>
            </a:endParaRPr>
          </a:p>
          <a:p>
            <a:pPr marL="91440" algn="ctr">
              <a:lnSpc>
                <a:spcPts val="350"/>
              </a:lnSpc>
              <a:tabLst>
                <a:tab pos="402590" algn="l"/>
              </a:tabLst>
            </a:pPr>
            <a:r>
              <a:rPr sz="450" b="1" spc="-232" baseline="-9259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r>
              <a:rPr sz="525" b="1" spc="-232" baseline="23809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50" b="1" spc="-15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r>
              <a:rPr sz="450" b="1" spc="-232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232" baseline="-18518" dirty="0">
                <a:solidFill>
                  <a:srgbClr val="1C5182"/>
                </a:solidFill>
                <a:latin typeface="Gill Sans MT"/>
                <a:cs typeface="Gill Sans MT"/>
              </a:rPr>
              <a:t>G	</a:t>
            </a:r>
            <a:r>
              <a:rPr sz="450" b="1" spc="-202" baseline="-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450" b="1" spc="-202" baseline="18518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350" b="1" spc="-135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525" b="1" spc="-202" baseline="23809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300" b="1" spc="-135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  <a:p>
            <a:pPr marL="992505">
              <a:lnSpc>
                <a:spcPts val="85"/>
              </a:lnSpc>
              <a:tabLst>
                <a:tab pos="2019935" algn="l"/>
              </a:tabLst>
            </a:pPr>
            <a:r>
              <a:rPr sz="450" b="1" spc="-104" baseline="46296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104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04" baseline="-9259" dirty="0">
                <a:solidFill>
                  <a:srgbClr val="1C5182"/>
                </a:solidFill>
                <a:latin typeface="Gill Sans MT"/>
                <a:cs typeface="Gill Sans MT"/>
              </a:rPr>
              <a:t>O                                      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 </a:t>
            </a:r>
            <a:r>
              <a:rPr sz="300" b="1" spc="-5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-82" baseline="18518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82" baseline="3703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82" baseline="64814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375" b="1" spc="-82" baseline="133333" dirty="0">
                <a:solidFill>
                  <a:srgbClr val="1C5182"/>
                </a:solidFill>
                <a:latin typeface="Gill Sans MT"/>
                <a:cs typeface="Gill Sans MT"/>
              </a:rPr>
              <a:t>SITE             </a:t>
            </a:r>
            <a:r>
              <a:rPr sz="375" b="1" spc="-67" baseline="13333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30" baseline="2777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0" baseline="31746" dirty="0">
                <a:solidFill>
                  <a:srgbClr val="1C5182"/>
                </a:solidFill>
                <a:latin typeface="Gill Sans MT"/>
                <a:cs typeface="Gill Sans MT"/>
              </a:rPr>
              <a:t>A </a:t>
            </a:r>
            <a:r>
              <a:rPr sz="525" b="1" spc="-150" baseline="15873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10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450" b="1" spc="-150" baseline="2777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350" b="1" spc="-10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450" b="1" spc="-150" baseline="18518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22" baseline="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179" baseline="18518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50" b="1" spc="-1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350" b="1" spc="-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7" baseline="2777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7" baseline="37037" dirty="0">
                <a:solidFill>
                  <a:srgbClr val="1C5182"/>
                </a:solidFill>
                <a:latin typeface="Gill Sans MT"/>
                <a:cs typeface="Gill Sans MT"/>
              </a:rPr>
              <a:t>E  </a:t>
            </a:r>
            <a:r>
              <a:rPr sz="450" b="1" spc="89" baseline="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	</a:t>
            </a:r>
            <a:r>
              <a:rPr sz="375" b="1" spc="15" baseline="-22222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44" baseline="-22222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-22222">
              <a:latin typeface="Gill Sans MT"/>
              <a:cs typeface="Gill Sans MT"/>
            </a:endParaRPr>
          </a:p>
          <a:p>
            <a:pPr marR="276860" algn="ctr">
              <a:lnSpc>
                <a:spcPts val="110"/>
              </a:lnSpc>
              <a:tabLst>
                <a:tab pos="321945" algn="l"/>
              </a:tabLst>
            </a:pPr>
            <a:r>
              <a:rPr sz="450" b="1" spc="-7" baseline="9259" dirty="0">
                <a:solidFill>
                  <a:srgbClr val="1C5182"/>
                </a:solidFill>
                <a:latin typeface="Gill Sans MT"/>
                <a:cs typeface="Gill Sans MT"/>
              </a:rPr>
              <a:t>T	</a:t>
            </a:r>
            <a:r>
              <a:rPr sz="450" b="1" spc="-157" baseline="-27777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300" b="1" spc="-10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-157" baseline="27777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450" b="1" spc="825" baseline="2777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525" b="1" spc="-97" baseline="-2380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525" b="1" spc="-97" baseline="-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r>
              <a:rPr sz="350" b="1" spc="-6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  <a:p>
            <a:pPr marL="153035" algn="ctr">
              <a:lnSpc>
                <a:spcPct val="100000"/>
              </a:lnSpc>
              <a:spcBef>
                <a:spcPts val="110"/>
              </a:spcBef>
              <a:tabLst>
                <a:tab pos="1149985" algn="l"/>
              </a:tabLst>
            </a:pPr>
            <a:r>
              <a:rPr sz="450" b="1" spc="30" baseline="37037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450" b="1" spc="120" baseline="37037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15" baseline="27777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15" baseline="3703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15" baseline="27777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450" b="1" spc="15" baseline="9259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OG</a:t>
            </a:r>
            <a:r>
              <a:rPr sz="300" b="1" spc="6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450" b="1" spc="-60" baseline="18518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450" b="1" spc="-60" baseline="27777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450" b="1" spc="-60" baseline="46296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r>
              <a:rPr sz="450" b="1" spc="-60" baseline="9259" dirty="0">
                <a:solidFill>
                  <a:srgbClr val="1C5182"/>
                </a:solidFill>
                <a:latin typeface="Gill Sans MT"/>
                <a:cs typeface="Gill Sans MT"/>
              </a:rPr>
              <a:t>O	</a:t>
            </a:r>
            <a:r>
              <a:rPr sz="375" b="1" spc="30" baseline="11111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375" b="1" spc="-44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375" baseline="11111">
              <a:latin typeface="Gill Sans MT"/>
              <a:cs typeface="Gill Sans MT"/>
            </a:endParaRPr>
          </a:p>
          <a:p>
            <a:pPr marR="180975" algn="ctr">
              <a:lnSpc>
                <a:spcPts val="200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  <a:p>
            <a:pPr marL="314960" algn="ctr">
              <a:lnSpc>
                <a:spcPts val="1964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  <a:p>
            <a:pPr marL="1377315">
              <a:lnSpc>
                <a:spcPts val="1895"/>
              </a:lnSpc>
              <a:tabLst>
                <a:tab pos="1616075" algn="l"/>
                <a:tab pos="2292350" algn="l"/>
              </a:tabLst>
            </a:pPr>
            <a:r>
              <a:rPr sz="375" b="1" spc="-67" baseline="66666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75" b="1" spc="-67" baseline="-22222" dirty="0">
                <a:solidFill>
                  <a:srgbClr val="1C5182"/>
                </a:solidFill>
                <a:latin typeface="Gill Sans MT"/>
                <a:cs typeface="Gill Sans MT"/>
              </a:rPr>
              <a:t>1	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375" b="1" spc="22" baseline="188888" dirty="0">
                <a:solidFill>
                  <a:srgbClr val="1C5182"/>
                </a:solidFill>
                <a:latin typeface="Gill Sans MT"/>
                <a:cs typeface="Gill Sans MT"/>
              </a:rPr>
              <a:t>	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16</a:t>
            </a:r>
            <a:endParaRPr sz="250">
              <a:latin typeface="Gill Sans MT"/>
              <a:cs typeface="Gill Sans MT"/>
            </a:endParaRPr>
          </a:p>
          <a:p>
            <a:pPr marR="57150" algn="ctr">
              <a:lnSpc>
                <a:spcPts val="1945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  <a:p>
            <a:pPr marR="880110" algn="r">
              <a:lnSpc>
                <a:spcPts val="1905"/>
              </a:lnSpc>
            </a:pP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  <a:p>
            <a:pPr marL="48260" algn="ctr">
              <a:lnSpc>
                <a:spcPts val="1945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endParaRPr sz="250">
              <a:latin typeface="Gill Sans MT"/>
              <a:cs typeface="Gill Sans MT"/>
            </a:endParaRPr>
          </a:p>
          <a:p>
            <a:pPr marL="1681480">
              <a:lnSpc>
                <a:spcPts val="196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  <a:p>
            <a:pPr marL="1607185">
              <a:lnSpc>
                <a:spcPts val="1935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  <a:p>
            <a:pPr marL="1642745">
              <a:lnSpc>
                <a:spcPts val="176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  <a:p>
            <a:pPr marR="320040" algn="ctr">
              <a:lnSpc>
                <a:spcPts val="137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  <a:p>
            <a:pPr marL="295275" algn="ctr">
              <a:lnSpc>
                <a:spcPts val="1025"/>
              </a:lnSpc>
            </a:pP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375" b="1" spc="-67" baseline="-66666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endParaRPr sz="375" baseline="-66666">
              <a:latin typeface="Gill Sans MT"/>
              <a:cs typeface="Gill Sans MT"/>
            </a:endParaRPr>
          </a:p>
          <a:p>
            <a:pPr marL="373380" algn="ctr">
              <a:lnSpc>
                <a:spcPts val="635"/>
              </a:lnSpc>
            </a:pP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142321" y="3190321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 txBox="1"/>
          <p:nvPr/>
        </p:nvSpPr>
        <p:spPr>
          <a:xfrm>
            <a:off x="14018286" y="7646048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13598853" y="3682264"/>
            <a:ext cx="3188970" cy="3028950"/>
          </a:xfrm>
          <a:custGeom>
            <a:avLst/>
            <a:gdLst/>
            <a:ahLst/>
            <a:cxnLst/>
            <a:rect l="l" t="t" r="r" b="b"/>
            <a:pathLst>
              <a:path w="3188969" h="3028950">
                <a:moveTo>
                  <a:pt x="0" y="0"/>
                </a:moveTo>
                <a:lnTo>
                  <a:pt x="3188384" y="0"/>
                </a:lnTo>
                <a:lnTo>
                  <a:pt x="3188384" y="3028598"/>
                </a:lnTo>
                <a:lnTo>
                  <a:pt x="0" y="30285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125224" y="4339396"/>
            <a:ext cx="2136060" cy="14988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249" name="object 249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860331" y="3190332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282531" y="366573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303472" y="232361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282531" y="230267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298207" y="235340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298207" y="232361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277265" y="230102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984618" y="2971113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523361" y="335722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533832" y="2537880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523361" y="349334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727177" y="275193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387239" y="3550551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408181" y="2208435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387239" y="2187493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402915" y="2238225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402915" y="2208435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381974" y="218584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089326" y="2855934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28070" y="32420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638541" y="2422701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628070" y="337816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31886" y="2636757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/>
          <p:nvPr/>
        </p:nvSpPr>
        <p:spPr>
          <a:xfrm>
            <a:off x="3536930" y="7646048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6491949" y="3445842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512890" y="2103726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491949" y="2082784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507624" y="2133516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507624" y="2103726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486683" y="2081140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59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59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59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194036" y="27512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732778" y="3137339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43250" y="231799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32778" y="327346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36595" y="2532048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59" h="252730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316904" y="3757938"/>
            <a:ext cx="3188335" cy="2971800"/>
          </a:xfrm>
          <a:custGeom>
            <a:avLst/>
            <a:gdLst/>
            <a:ahLst/>
            <a:cxnLst/>
            <a:rect l="l" t="t" r="r" b="b"/>
            <a:pathLst>
              <a:path w="3188334" h="2971800">
                <a:moveTo>
                  <a:pt x="0" y="0"/>
                </a:moveTo>
                <a:lnTo>
                  <a:pt x="3188342" y="0"/>
                </a:lnTo>
                <a:lnTo>
                  <a:pt x="3188342" y="2971595"/>
                </a:lnTo>
                <a:lnTo>
                  <a:pt x="0" y="297159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896623" y="4133138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84451" y="4121418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965952" y="4199537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948790" y="4182343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377657" y="5861725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333743" y="464241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397374" y="471028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502544" y="486940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458367" y="475988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343511" y="5362580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407143" y="5430452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512312" y="5589568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68136" y="5480053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664277" y="4804328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903536" y="5029722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078369" y="5247620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902237" y="500464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 txBox="1"/>
          <p:nvPr/>
        </p:nvSpPr>
        <p:spPr>
          <a:xfrm>
            <a:off x="5247950" y="5134776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6120000">
            <a:off x="5248737" y="519335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6600000">
            <a:off x="5240021" y="52297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7020000">
            <a:off x="5227004" y="52600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7440000">
            <a:off x="5210419" y="52876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7920000">
            <a:off x="5186913" y="53152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 txBox="1"/>
          <p:nvPr/>
        </p:nvSpPr>
        <p:spPr>
          <a:xfrm rot="8520000">
            <a:off x="5156865" y="53469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4" name="object 324"/>
          <p:cNvSpPr txBox="1"/>
          <p:nvPr/>
        </p:nvSpPr>
        <p:spPr>
          <a:xfrm rot="8820000">
            <a:off x="5132037" y="5362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5" name="object 325"/>
          <p:cNvSpPr txBox="1"/>
          <p:nvPr/>
        </p:nvSpPr>
        <p:spPr>
          <a:xfrm rot="9540000">
            <a:off x="5080896" y="538635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6" name="object 326"/>
          <p:cNvSpPr txBox="1"/>
          <p:nvPr/>
        </p:nvSpPr>
        <p:spPr>
          <a:xfrm rot="10080000">
            <a:off x="5040428" y="53976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7" name="object 327"/>
          <p:cNvSpPr txBox="1"/>
          <p:nvPr/>
        </p:nvSpPr>
        <p:spPr>
          <a:xfrm rot="10620000">
            <a:off x="4998679" y="540251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8" name="object 328"/>
          <p:cNvSpPr txBox="1"/>
          <p:nvPr/>
        </p:nvSpPr>
        <p:spPr>
          <a:xfrm rot="11220000">
            <a:off x="4959664" y="540098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11820000">
            <a:off x="4916803" y="53920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12480000">
            <a:off x="4869206" y="53731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12960000">
            <a:off x="4836137" y="53538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13440000">
            <a:off x="4810387" y="53311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14040000">
            <a:off x="4777934" y="52943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4520000">
            <a:off x="4757615" y="52653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4940000">
            <a:off x="4743419" y="523245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5420000">
            <a:off x="4731697" y="51982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5900000">
            <a:off x="4726735" y="516273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6320000">
            <a:off x="4726082" y="512961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7040000">
            <a:off x="4730326" y="507539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7520000">
            <a:off x="4744148" y="50402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8180000">
            <a:off x="4765958" y="499346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8600000">
            <a:off x="4787154" y="49663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9020000">
            <a:off x="4810642" y="494219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9500000">
            <a:off x="4835830" y="49198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9980000">
            <a:off x="4868024" y="49009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20400000">
            <a:off x="4898287" y="48873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20760000">
            <a:off x="4926565" y="487917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21120000">
            <a:off x="4951468" y="487327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660000">
            <a:off x="5046167" y="487614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140000">
            <a:off x="5079494" y="48858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620000">
            <a:off x="5113236" y="49000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2100000">
            <a:off x="5143122" y="491939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2640000">
            <a:off x="5174338" y="494498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3120000">
            <a:off x="5200462" y="49744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3600000">
            <a:off x="5222090" y="500430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3900000">
            <a:off x="5236812" y="502822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4320000">
            <a:off x="5242979" y="505648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4860000">
            <a:off x="5252006" y="50962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9440000">
            <a:off x="5448453" y="49450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9440000">
            <a:off x="4257132" y="537809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097173" y="5202490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846246" y="4767655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342381" y="4332150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11353" y="4216730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405961" y="4211243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082081" y="4263461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069940" y="4251550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144763" y="4325679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130020" y="4310905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303093" y="5439624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618498" y="4731384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669356" y="4794335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733658" y="4930404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736202" y="4822732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26189" y="500738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77053" y="5070348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41353" y="5206407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43903" y="509874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831527" y="465138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094235" y="4866330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199527" y="511637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132021" y="482382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 txBox="1"/>
          <p:nvPr/>
        </p:nvSpPr>
        <p:spPr>
          <a:xfrm rot="6780000">
            <a:off x="5402451" y="5090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4" name="object 384"/>
          <p:cNvSpPr txBox="1"/>
          <p:nvPr/>
        </p:nvSpPr>
        <p:spPr>
          <a:xfrm rot="7500000">
            <a:off x="5373523" y="513738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5" name="object 385"/>
          <p:cNvSpPr txBox="1"/>
          <p:nvPr/>
        </p:nvSpPr>
        <p:spPr>
          <a:xfrm rot="7980000">
            <a:off x="5351736" y="51664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6" name="object 386"/>
          <p:cNvSpPr txBox="1"/>
          <p:nvPr/>
        </p:nvSpPr>
        <p:spPr>
          <a:xfrm rot="8400000">
            <a:off x="5327969" y="51891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8820000">
            <a:off x="5301989" y="52080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9300000">
            <a:off x="5269370" y="522498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9900000">
            <a:off x="5229451" y="5240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10200000">
            <a:off x="5200379" y="52464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10980000">
            <a:off x="5143877" y="52494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11520000">
            <a:off x="5102332" y="524416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12060000">
            <a:off x="5061892" y="523234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12600000">
            <a:off x="5026511" y="52152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3200000">
            <a:off x="4990480" y="518936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3860000">
            <a:off x="4953946" y="51535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4340000">
            <a:off x="4930927" y="512348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4820000">
            <a:off x="4916182" y="50917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5420000">
            <a:off x="4900576" y="504529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5900000">
            <a:off x="4893206" y="501100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6320000">
            <a:off x="4892815" y="49751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6800000">
            <a:off x="4895560" y="493913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7280000">
            <a:off x="4904854" y="49041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7700000">
            <a:off x="4917220" y="48732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8420000">
            <a:off x="4941937" y="48260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8900000">
            <a:off x="4968711" y="47978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9560000">
            <a:off x="5006984" y="476398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9980000">
            <a:off x="5037268" y="47467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20400000">
            <a:off x="5068052" y="473354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20880000">
            <a:off x="5099828" y="4723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21360000">
            <a:off x="5136953" y="471816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20000">
            <a:off x="5170116" y="47175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480000">
            <a:off x="5199637" y="47200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840000">
            <a:off x="5224278" y="47259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380000">
            <a:off x="5261361" y="473875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2040000">
            <a:off x="5310578" y="476507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2520000">
            <a:off x="5337419" y="478739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3000000">
            <a:off x="5363058" y="481331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3480000">
            <a:off x="5382855" y="484353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3960000">
            <a:off x="5401238" y="487930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4500000">
            <a:off x="5414317" y="49164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4980000">
            <a:off x="5422679" y="49518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5280000">
            <a:off x="5427131" y="497857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5700000">
            <a:off x="5421382" y="500877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6240000">
            <a:off x="5414189" y="50489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20820000">
            <a:off x="5644813" y="5039202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20820000">
            <a:off x="4379520" y="4970835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4194699" y="4713217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004110" y="5009721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800430" y="4378767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823675" y="4340443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822346" y="4335197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814953" y="4382233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236848" y="4514425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224677" y="4502288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1"/>
                </a:lnTo>
                <a:lnTo>
                  <a:pt x="311830" y="1607813"/>
                </a:lnTo>
                <a:lnTo>
                  <a:pt x="332075" y="1611173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300937" y="4577797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285618" y="4562457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098403" y="3886859"/>
            <a:ext cx="2327421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 txBox="1"/>
          <p:nvPr/>
        </p:nvSpPr>
        <p:spPr>
          <a:xfrm rot="6540000">
            <a:off x="5578604" y="53807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7260000">
            <a:off x="5552830" y="54295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1" name="object 441"/>
          <p:cNvSpPr txBox="1"/>
          <p:nvPr/>
        </p:nvSpPr>
        <p:spPr>
          <a:xfrm rot="7740000">
            <a:off x="5532837" y="54604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2" name="object 442"/>
          <p:cNvSpPr txBox="1"/>
          <p:nvPr/>
        </p:nvSpPr>
        <p:spPr>
          <a:xfrm rot="8160000">
            <a:off x="5510689" y="54845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3" name="object 443"/>
          <p:cNvSpPr txBox="1"/>
          <p:nvPr/>
        </p:nvSpPr>
        <p:spPr>
          <a:xfrm rot="8580000">
            <a:off x="5486007" y="55050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4" name="object 444"/>
          <p:cNvSpPr txBox="1"/>
          <p:nvPr/>
        </p:nvSpPr>
        <p:spPr>
          <a:xfrm rot="9060000">
            <a:off x="5454567" y="552401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5" name="object 445"/>
          <p:cNvSpPr txBox="1"/>
          <p:nvPr/>
        </p:nvSpPr>
        <p:spPr>
          <a:xfrm rot="9660000">
            <a:off x="5415818" y="554279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6" name="object 446"/>
          <p:cNvSpPr txBox="1"/>
          <p:nvPr/>
        </p:nvSpPr>
        <p:spPr>
          <a:xfrm rot="10020000">
            <a:off x="5387360" y="55500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7" name="object 447"/>
          <p:cNvSpPr txBox="1"/>
          <p:nvPr/>
        </p:nvSpPr>
        <p:spPr>
          <a:xfrm rot="10740000">
            <a:off x="5331099" y="55566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8" name="object 448"/>
          <p:cNvSpPr txBox="1"/>
          <p:nvPr/>
        </p:nvSpPr>
        <p:spPr>
          <a:xfrm rot="11340000">
            <a:off x="5288949" y="5553751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11880000">
            <a:off x="5247937" y="55449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12360000">
            <a:off x="5211770" y="55302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12960000">
            <a:off x="5174397" y="550684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13620000">
            <a:off x="5135501" y="54736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14100000">
            <a:off x="5110556" y="54449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14580000">
            <a:off x="5093763" y="54144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15180000">
            <a:off x="5075291" y="536878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15660000">
            <a:off x="5065545" y="533526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5053774" y="5293076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6560000">
            <a:off x="5063352" y="5263075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7040000">
            <a:off x="5070325" y="5227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7460000">
            <a:off x="5080625" y="51959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8180000">
            <a:off x="5102038" y="514738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8660000">
            <a:off x="5126825" y="51178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9320000">
            <a:off x="5162833" y="50811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9800000">
            <a:off x="5191676" y="50620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20220000">
            <a:off x="5221690" y="50469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20640000">
            <a:off x="5252958" y="50347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21120000">
            <a:off x="5289502" y="502702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21540000">
            <a:off x="5322731" y="50241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240000">
            <a:off x="5352150" y="50249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600000">
            <a:off x="5377114" y="502889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140000">
            <a:off x="5414960" y="503924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860000">
            <a:off x="5466025" y="50623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2280000">
            <a:off x="5494047" y="50828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2760000">
            <a:off x="5521244" y="510731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3240000">
            <a:off x="5542952" y="51360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3780000">
            <a:off x="5564018" y="517025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4260000">
            <a:off x="5579312" y="52064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4740000">
            <a:off x="5589981" y="52412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5100000">
            <a:off x="5596283" y="526791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>
            <a:off x="5585026" y="5289125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6000000">
            <a:off x="5587690" y="53389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20640000">
            <a:off x="5816351" y="530487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0640000">
            <a:off x="4549320" y="532015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4176815" y="3966654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160218" y="3950036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277712" y="4587766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773665" y="4065562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769938" y="4057436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709668" y="4947671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714565" y="5014821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670288" y="5136848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771676" y="5057490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625639" y="4378945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630529" y="4446105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586258" y="4568133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687646" y="448876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890866" y="4474879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37166" y="4694463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149717" y="4927766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88802" y="4661774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 txBox="1"/>
          <p:nvPr/>
        </p:nvSpPr>
        <p:spPr>
          <a:xfrm rot="9240000">
            <a:off x="5333676" y="5046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9900000">
            <a:off x="5280145" y="506495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10440000">
            <a:off x="5245314" y="5071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10920000">
            <a:off x="5212500" y="5072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11340000">
            <a:off x="5180500" y="507023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11760000">
            <a:off x="5144393" y="506287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12360000">
            <a:off x="5104769" y="50462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12720000">
            <a:off x="5078480" y="50333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9" name="object 509"/>
          <p:cNvSpPr txBox="1"/>
          <p:nvPr/>
        </p:nvSpPr>
        <p:spPr>
          <a:xfrm rot="13440000">
            <a:off x="5032978" y="50001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0" name="object 510"/>
          <p:cNvSpPr txBox="1"/>
          <p:nvPr/>
        </p:nvSpPr>
        <p:spPr>
          <a:xfrm rot="13980000">
            <a:off x="5004760" y="49692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1" name="object 511"/>
          <p:cNvSpPr txBox="1"/>
          <p:nvPr/>
        </p:nvSpPr>
        <p:spPr>
          <a:xfrm rot="14520000">
            <a:off x="4981852" y="493395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2" name="object 512"/>
          <p:cNvSpPr txBox="1"/>
          <p:nvPr/>
        </p:nvSpPr>
        <p:spPr>
          <a:xfrm rot="15060000">
            <a:off x="4966352" y="48972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3" name="object 513"/>
          <p:cNvSpPr txBox="1"/>
          <p:nvPr/>
        </p:nvSpPr>
        <p:spPr>
          <a:xfrm rot="15600000">
            <a:off x="4956462" y="485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4" name="object 514"/>
          <p:cNvSpPr txBox="1"/>
          <p:nvPr/>
        </p:nvSpPr>
        <p:spPr>
          <a:xfrm>
            <a:off x="4943133" y="4796800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5" name="object 515"/>
          <p:cNvSpPr txBox="1"/>
          <p:nvPr/>
        </p:nvSpPr>
        <p:spPr>
          <a:xfrm rot="16740000">
            <a:off x="4953675" y="476594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6" name="object 516"/>
          <p:cNvSpPr txBox="1"/>
          <p:nvPr/>
        </p:nvSpPr>
        <p:spPr>
          <a:xfrm rot="17220000">
            <a:off x="4963785" y="47306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17880000">
            <a:off x="4982163" y="46851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18300000">
            <a:off x="4998310" y="465562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8780000">
            <a:off x="5021740" y="46272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9260000">
            <a:off x="5047089" y="460223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9740000">
            <a:off x="5077009" y="45812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20160000">
            <a:off x="5106749" y="45654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20820000">
            <a:off x="5155492" y="45477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21300000">
            <a:off x="5194818" y="454186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360000">
            <a:off x="5245269" y="45423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780000">
            <a:off x="5279698" y="454817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200000">
            <a:off x="5311926" y="45578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680000">
            <a:off x="5342014" y="45723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2100000">
            <a:off x="5373971" y="459149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2580000">
            <a:off x="5399727" y="46126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2880000">
            <a:off x="5420864" y="463217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3300000">
            <a:off x="5434790" y="4655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3780000">
            <a:off x="5454240" y="468972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4500000">
            <a:off x="5475150" y="47406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4980000">
            <a:off x="5480883" y="477549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5474646" y="4805682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5880000">
            <a:off x="5478374" y="484843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6420000">
            <a:off x="5469560" y="488735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6900000">
            <a:off x="5455219" y="49237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7380000">
            <a:off x="5438738" y="4955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7740000">
            <a:off x="5425614" y="49765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8160000">
            <a:off x="5400481" y="499884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8640000">
            <a:off x="5368557" y="502477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620000">
            <a:off x="5519068" y="525552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620000">
            <a:off x="4604552" y="437650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4497151" y="4073802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678025" y="5462633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86773" y="47590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107532" y="4777069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129865" y="4772283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095070" y="4771750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665951" y="4291660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653710" y="4279408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724640" y="4351794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711300" y="4338433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744828" y="504977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5199946" y="4834313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5234856" y="4893180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5249264" y="5010140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5298995" y="4913222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981145" y="4724358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016055" y="4783226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030474" y="4900185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080197" y="4803267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368770" y="4552291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639261" y="4764944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693029" y="502064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719919" y="4721583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 txBox="1"/>
          <p:nvPr/>
        </p:nvSpPr>
        <p:spPr>
          <a:xfrm rot="7860000">
            <a:off x="4894268" y="50618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8580000">
            <a:off x="4851965" y="50984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9060000">
            <a:off x="4822347" y="51186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9480000">
            <a:off x="4792622" y="51326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9900000">
            <a:off x="4762039" y="51425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0380000">
            <a:off x="4725698" y="514892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1040000">
            <a:off x="4683110" y="5150334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1400000">
            <a:off x="4653622" y="514743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12060000">
            <a:off x="4598936" y="51332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12600000">
            <a:off x="4560986" y="511534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9" name="object 579"/>
          <p:cNvSpPr txBox="1"/>
          <p:nvPr/>
        </p:nvSpPr>
        <p:spPr>
          <a:xfrm rot="13200000">
            <a:off x="4526087" y="509153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0" name="object 580"/>
          <p:cNvSpPr txBox="1"/>
          <p:nvPr/>
        </p:nvSpPr>
        <p:spPr>
          <a:xfrm rot="13680000">
            <a:off x="4498049" y="50639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1" name="object 581"/>
          <p:cNvSpPr txBox="1"/>
          <p:nvPr/>
        </p:nvSpPr>
        <p:spPr>
          <a:xfrm rot="14280000">
            <a:off x="4471830" y="502746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2" name="object 582"/>
          <p:cNvSpPr txBox="1"/>
          <p:nvPr/>
        </p:nvSpPr>
        <p:spPr>
          <a:xfrm rot="14940000">
            <a:off x="4448261" y="49822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3" name="object 583"/>
          <p:cNvSpPr txBox="1"/>
          <p:nvPr/>
        </p:nvSpPr>
        <p:spPr>
          <a:xfrm rot="15420000">
            <a:off x="4435675" y="4946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4" name="object 584"/>
          <p:cNvSpPr txBox="1"/>
          <p:nvPr/>
        </p:nvSpPr>
        <p:spPr>
          <a:xfrm rot="15900000">
            <a:off x="4431646" y="49115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5" name="object 585"/>
          <p:cNvSpPr txBox="1"/>
          <p:nvPr/>
        </p:nvSpPr>
        <p:spPr>
          <a:xfrm rot="16500000">
            <a:off x="4431496" y="48621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6" name="object 586"/>
          <p:cNvSpPr txBox="1"/>
          <p:nvPr/>
        </p:nvSpPr>
        <p:spPr>
          <a:xfrm rot="16980000">
            <a:off x="4434835" y="4828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17460000">
            <a:off x="4445578" y="4793486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17880000">
            <a:off x="4459686" y="476016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18360000">
            <a:off x="4479235" y="47298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8780000">
            <a:off x="4500818" y="47038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9500000">
            <a:off x="4538691" y="466784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9980000">
            <a:off x="4573066" y="464849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20640000">
            <a:off x="4619787" y="462883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21120000">
            <a:off x="4653745" y="462146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21540000">
            <a:off x="4687278" y="461835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300000">
            <a:off x="4720567" y="461946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780000">
            <a:off x="4757605" y="462542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200000">
            <a:off x="4789514" y="463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560000">
            <a:off x="4816677" y="46459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920000">
            <a:off x="4838044" y="46605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2460000">
            <a:off x="4869342" y="46844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3180000">
            <a:off x="4908095" y="472430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3600000">
            <a:off x="4926384" y="47542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4080000">
            <a:off x="4942673" y="47867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4560000">
            <a:off x="4952180" y="48218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5100000">
            <a:off x="4958766" y="48616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5580000">
            <a:off x="4959463" y="490087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6060000">
            <a:off x="4956461" y="493655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6420000">
            <a:off x="4952601" y="496264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6780000">
            <a:off x="4937376" y="49909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7320000">
            <a:off x="4918017" y="50269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3786146" y="437644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5414547" y="5225432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5500073" y="4507810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521004" y="4518626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521004" y="4513307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511675" y="4513307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448873" y="4811486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436638" y="4799215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507359" y="4871097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494155" y="4857862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319907" y="4403990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 txBox="1"/>
          <p:nvPr/>
        </p:nvSpPr>
        <p:spPr>
          <a:xfrm rot="7320000">
            <a:off x="4699057" y="55363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7980000">
            <a:off x="4663211" y="557900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8460000">
            <a:off x="4637453" y="56041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8940000">
            <a:off x="4610702" y="56229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9360000">
            <a:off x="4582209" y="56377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9780000">
            <a:off x="4547197" y="56498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10380000">
            <a:off x="4505625" y="56590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10740000">
            <a:off x="4476026" y="566065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11520000">
            <a:off x="4419606" y="56554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12060000">
            <a:off x="4379206" y="564409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 rot="12600000">
            <a:off x="4341080" y="562639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13140000">
            <a:off x="4308661" y="56040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13680000">
            <a:off x="4276953" y="5573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14340000">
            <a:off x="4246174" y="5532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14820000">
            <a:off x="4227864" y="549965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15300000">
            <a:off x="4218026" y="54657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15960000">
            <a:off x="4209522" y="54171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16380000">
            <a:off x="4207266" y="53827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16860000">
            <a:off x="4212257" y="53466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17340000">
            <a:off x="4220306" y="531162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17760000">
            <a:off x="4234861" y="52783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18240000">
            <a:off x="4251528" y="52494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18900000">
            <a:off x="4283121" y="520706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19380000">
            <a:off x="4313672" y="518274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20100000">
            <a:off x="4356320" y="51552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20520000">
            <a:off x="4388847" y="51424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20940000">
            <a:off x="4421275" y="513393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21360000">
            <a:off x="4454356" y="51291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180000">
            <a:off x="4491792" y="512908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660000">
            <a:off x="4524971" y="51334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960000">
            <a:off x="4553570" y="513987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380000">
            <a:off x="4577030" y="51499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860000">
            <a:off x="4611628" y="516831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2580000">
            <a:off x="4656700" y="5201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3060000">
            <a:off x="4679811" y="522757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3480000">
            <a:off x="4701094" y="52570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3960000">
            <a:off x="4716143" y="52901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4500000">
            <a:off x="4729423" y="532796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4980000">
            <a:off x="4736650" y="53665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>
            <a:off x="4730391" y="5397038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5820000">
            <a:off x="4740230" y="542930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6240000">
            <a:off x="4729892" y="545930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6720000">
            <a:off x="4716603" y="5497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21360000">
            <a:off x="4945044" y="554230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21360000">
            <a:off x="3704029" y="528558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3393383" y="4479057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378703" y="4464356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441319" y="5163067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559127" y="4493758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551054" y="4488407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913829" y="5139142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940668" y="520189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933965" y="5322549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002110" y="522990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719614" y="4871589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746452" y="4934331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739739" y="5054987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07885" y="4962341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078540" y="4793596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341658" y="5008430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380117" y="5258708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445550" y="4965681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 txBox="1"/>
          <p:nvPr/>
        </p:nvSpPr>
        <p:spPr>
          <a:xfrm rot="8340000">
            <a:off x="4579564" y="532740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9000000">
            <a:off x="4532595" y="53584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9480000">
            <a:off x="4500499" y="53744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8" name="object 688"/>
          <p:cNvSpPr txBox="1"/>
          <p:nvPr/>
        </p:nvSpPr>
        <p:spPr>
          <a:xfrm rot="9960000">
            <a:off x="4469403" y="53843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9" name="object 689"/>
          <p:cNvSpPr txBox="1"/>
          <p:nvPr/>
        </p:nvSpPr>
        <p:spPr>
          <a:xfrm rot="10380000">
            <a:off x="4437842" y="53901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0" name="object 690"/>
          <p:cNvSpPr txBox="1"/>
          <p:nvPr/>
        </p:nvSpPr>
        <p:spPr>
          <a:xfrm rot="10860000">
            <a:off x="4400937" y="53919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1" name="object 691"/>
          <p:cNvSpPr txBox="1"/>
          <p:nvPr/>
        </p:nvSpPr>
        <p:spPr>
          <a:xfrm rot="11460000">
            <a:off x="4358486" y="53872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11820000">
            <a:off x="4329677" y="538095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2540000">
            <a:off x="4277156" y="53600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3080000">
            <a:off x="4241854" y="533740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3620000">
            <a:off x="4210483" y="530938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14160000">
            <a:off x="4186031" y="527824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14700000">
            <a:off x="4165214" y="52384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15360000">
            <a:off x="4147548" y="51908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5840000">
            <a:off x="4139631" y="5154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6320000">
            <a:off x="4140401" y="511822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6980000">
            <a:off x="4146322" y="50694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17400000">
            <a:off x="4154199" y="50363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17880000">
            <a:off x="4169532" y="50031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18360000">
            <a:off x="4187447" y="497223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18780000">
            <a:off x="4211147" y="49444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19260000">
            <a:off x="4235638" y="49215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9920000">
            <a:off x="4278117" y="489104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20400000">
            <a:off x="4314579" y="487592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21120000">
            <a:off x="4363338" y="48627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21540000">
            <a:off x="4398212" y="48597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300000">
            <a:off x="4431718" y="486091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780000">
            <a:off x="4464630" y="486659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200000">
            <a:off x="4500487" y="48771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680000">
            <a:off x="4530857" y="489092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980000">
            <a:off x="4556500" y="490479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2880000">
            <a:off x="4603301" y="49506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3600000">
            <a:off x="4636756" y="499489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4080000">
            <a:off x="4651359" y="502681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4500000">
            <a:off x="4663125" y="5061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4980000">
            <a:off x="4667756" y="509762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5520000">
            <a:off x="4669356" y="513759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6000000">
            <a:off x="4664953" y="517654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6480000">
            <a:off x="4657190" y="521164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6840000">
            <a:off x="4650180" y="52363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7260000">
            <a:off x="4631353" y="526337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7740000">
            <a:off x="4607288" y="529653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720000">
            <a:off x="4807625" y="5445460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720000">
            <a:off x="3696621" y="4834844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3543798" y="4532134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048589" y="5582382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248606" y="4853747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408053" y="5187004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396650" y="5184795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443780" y="5179486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559934" y="4163385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548124" y="4151374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49"/>
                </a:lnTo>
                <a:lnTo>
                  <a:pt x="1531117" y="2134946"/>
                </a:lnTo>
                <a:lnTo>
                  <a:pt x="1550646" y="2139959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627868" y="4233148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610539" y="4215788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769361" y="4764702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085960" y="5439017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053228" y="5506439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996696" y="5623095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118514" y="55597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158616" y="463925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125884" y="4706684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069341" y="482332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4191160" y="475998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307726" y="486243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4541708" y="5090033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534396" y="529894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729981" y="5071395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 txBox="1"/>
          <p:nvPr/>
        </p:nvSpPr>
        <p:spPr>
          <a:xfrm rot="10020000">
            <a:off x="4693137" y="54538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0680000">
            <a:off x="4636793" y="546029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1280000">
            <a:off x="4601291" y="54582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1700000">
            <a:off x="4569229" y="545209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2120000">
            <a:off x="4538666" y="54422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2540000">
            <a:off x="4505125" y="54272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3140000">
            <a:off x="4470383" y="54011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3500000">
            <a:off x="4447554" y="538333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4220000">
            <a:off x="4410802" y="534104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4760000">
            <a:off x="4390241" y="530471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5300000">
            <a:off x="4375907" y="5265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5840000">
            <a:off x="4369135" y="5225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6440000">
            <a:off x="4369262" y="51800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7100000">
            <a:off x="4376275" y="512978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7580000">
            <a:off x="4386243" y="509454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8000000">
            <a:off x="4404255" y="506204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8660000">
            <a:off x="4432479" y="502184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9080000">
            <a:off x="4455096" y="499690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9560000">
            <a:off x="4484223" y="49744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20040000">
            <a:off x="4514445" y="49561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20520000">
            <a:off x="4548355" y="49422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20940000">
            <a:off x="4580931" y="4933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>
            <a:off x="4629902" y="4866000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420000">
            <a:off x="4671852" y="493045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140000">
            <a:off x="4721045" y="49428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560000">
            <a:off x="4753167" y="495604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980000">
            <a:off x="4782406" y="497256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2460000">
            <a:off x="4808504" y="499400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2940000">
            <a:off x="4835301" y="5019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3360000">
            <a:off x="4855471" y="504605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3720000">
            <a:off x="4871946" y="506924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4080000">
            <a:off x="4880023" y="50960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4560000">
            <a:off x="4891234" y="513389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5280000">
            <a:off x="4900147" y="518777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6" name="object 786"/>
          <p:cNvSpPr txBox="1"/>
          <p:nvPr/>
        </p:nvSpPr>
        <p:spPr>
          <a:xfrm rot="5760000">
            <a:off x="4897584" y="52235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7" name="object 787"/>
          <p:cNvSpPr txBox="1"/>
          <p:nvPr/>
        </p:nvSpPr>
        <p:spPr>
          <a:xfrm rot="6240000">
            <a:off x="4892351" y="525864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8" name="object 788"/>
          <p:cNvSpPr txBox="1"/>
          <p:nvPr/>
        </p:nvSpPr>
        <p:spPr>
          <a:xfrm rot="6720000">
            <a:off x="4879041" y="529401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9" name="object 789"/>
          <p:cNvSpPr txBox="1"/>
          <p:nvPr/>
        </p:nvSpPr>
        <p:spPr>
          <a:xfrm rot="7200000">
            <a:off x="4861454" y="532977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0" name="object 790"/>
          <p:cNvSpPr txBox="1"/>
          <p:nvPr/>
        </p:nvSpPr>
        <p:spPr>
          <a:xfrm rot="7680000">
            <a:off x="4839246" y="536196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1" name="object 791"/>
          <p:cNvSpPr txBox="1"/>
          <p:nvPr/>
        </p:nvSpPr>
        <p:spPr>
          <a:xfrm rot="8160000">
            <a:off x="4816343" y="53884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2" name="object 792"/>
          <p:cNvSpPr txBox="1"/>
          <p:nvPr/>
        </p:nvSpPr>
        <p:spPr>
          <a:xfrm rot="8520000">
            <a:off x="4798542" y="54057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3" name="object 793"/>
          <p:cNvSpPr txBox="1"/>
          <p:nvPr/>
        </p:nvSpPr>
        <p:spPr>
          <a:xfrm rot="8940000">
            <a:off x="4768939" y="542273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4" name="object 794"/>
          <p:cNvSpPr txBox="1"/>
          <p:nvPr/>
        </p:nvSpPr>
        <p:spPr>
          <a:xfrm rot="9420000">
            <a:off x="4731961" y="54408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5" name="object 795"/>
          <p:cNvSpPr txBox="1"/>
          <p:nvPr/>
        </p:nvSpPr>
        <p:spPr>
          <a:xfrm rot="2400000">
            <a:off x="4823512" y="5730312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96" name="object 796"/>
          <p:cNvSpPr txBox="1"/>
          <p:nvPr/>
        </p:nvSpPr>
        <p:spPr>
          <a:xfrm rot="2400000">
            <a:off x="4101967" y="4748907"/>
            <a:ext cx="58159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               </a:t>
            </a:r>
            <a:r>
              <a:rPr sz="250" b="1" spc="8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4078608" y="4381510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910887" y="5973485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464231" y="5345795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645198" y="4788838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631376" y="4782796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771267" y="4781173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719190" y="3869287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707313" y="3857195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784251" y="3935534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767937" y="3919210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870699" y="4229159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429278" y="3951869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427561" y="3944455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898234" y="5386715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765027" y="5445478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734044" y="5534770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870699" y="551062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386778" y="4273178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253566" y="433194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222583" y="442123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359238" y="43970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257849" y="465060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475653" y="4900320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440870" y="504358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713196" y="4918091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 txBox="1"/>
          <p:nvPr/>
        </p:nvSpPr>
        <p:spPr>
          <a:xfrm rot="11520000">
            <a:off x="4530649" y="52434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2240000">
            <a:off x="4476471" y="522696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2720000">
            <a:off x="4445186" y="52095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3140000">
            <a:off x="4418642" y="51902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3560000">
            <a:off x="4394877" y="51686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4040000">
            <a:off x="4370298" y="514165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4640000">
            <a:off x="4349922" y="510174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5000000">
            <a:off x="4336318" y="50773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5720000">
            <a:off x="4320168" y="50245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>
            <a:off x="4310423" y="4973544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16800000">
            <a:off x="4320150" y="494082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17280000">
            <a:off x="4330664" y="49017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7880000">
            <a:off x="4350082" y="48594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18540000">
            <a:off x="4377273" y="481690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9020000">
            <a:off x="4400921" y="478953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9500000">
            <a:off x="4430636" y="47666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0100000">
            <a:off x="4473265" y="47417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580000">
            <a:off x="4503681" y="4729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21060000">
            <a:off x="4539577" y="472054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21480000">
            <a:off x="4574817" y="471683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300000">
            <a:off x="4611450" y="47180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720000">
            <a:off x="4644651" y="47233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1440000">
            <a:off x="4693404" y="474080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1920000">
            <a:off x="4728806" y="475842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6" name="object 846"/>
          <p:cNvSpPr txBox="1"/>
          <p:nvPr/>
        </p:nvSpPr>
        <p:spPr>
          <a:xfrm rot="2580000">
            <a:off x="4767863" y="47909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7" name="object 847"/>
          <p:cNvSpPr txBox="1"/>
          <p:nvPr/>
        </p:nvSpPr>
        <p:spPr>
          <a:xfrm rot="3060000">
            <a:off x="4791898" y="48160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8" name="object 848"/>
          <p:cNvSpPr txBox="1"/>
          <p:nvPr/>
        </p:nvSpPr>
        <p:spPr>
          <a:xfrm rot="3480000">
            <a:off x="4811700" y="484273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9" name="object 849"/>
          <p:cNvSpPr txBox="1"/>
          <p:nvPr/>
        </p:nvSpPr>
        <p:spPr>
          <a:xfrm rot="3900000">
            <a:off x="4826173" y="48738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0" name="object 850"/>
          <p:cNvSpPr txBox="1"/>
          <p:nvPr/>
        </p:nvSpPr>
        <p:spPr>
          <a:xfrm rot="4380000">
            <a:off x="4840307" y="49075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1" name="object 851"/>
          <p:cNvSpPr txBox="1"/>
          <p:nvPr/>
        </p:nvSpPr>
        <p:spPr>
          <a:xfrm rot="4800000">
            <a:off x="4847513" y="494027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2" name="object 852"/>
          <p:cNvSpPr txBox="1"/>
          <p:nvPr/>
        </p:nvSpPr>
        <p:spPr>
          <a:xfrm rot="5160000">
            <a:off x="4853313" y="496679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3" name="object 853"/>
          <p:cNvSpPr txBox="1"/>
          <p:nvPr/>
        </p:nvSpPr>
        <p:spPr>
          <a:xfrm rot="5520000">
            <a:off x="4849137" y="49963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4" name="object 854"/>
          <p:cNvSpPr txBox="1"/>
          <p:nvPr/>
        </p:nvSpPr>
        <p:spPr>
          <a:xfrm rot="6060000">
            <a:off x="4843794" y="50357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5" name="object 855"/>
          <p:cNvSpPr txBox="1"/>
          <p:nvPr/>
        </p:nvSpPr>
        <p:spPr>
          <a:xfrm rot="6780000">
            <a:off x="4829685" y="5087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6" name="object 856"/>
          <p:cNvSpPr txBox="1"/>
          <p:nvPr/>
        </p:nvSpPr>
        <p:spPr>
          <a:xfrm rot="7200000">
            <a:off x="4812278" y="51194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7680000">
            <a:off x="4792780" y="51490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8160000">
            <a:off x="4766069" y="517620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8700000">
            <a:off x="4735318" y="52014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9180000">
            <a:off x="4701719" y="52214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9660000">
            <a:off x="4669966" y="523523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10020000">
            <a:off x="4646938" y="52424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10380000">
            <a:off x="4612304" y="524749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10980000">
            <a:off x="4571316" y="52487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3900000">
            <a:off x="4523598" y="5605914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3900000">
            <a:off x="4336758" y="4347925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4412158" y="4028861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489255" y="5851722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199326" y="5482534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800543" y="4248771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784973" y="4240520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873924" y="4240426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547790" y="4617622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535616" y="4605408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612361" y="4681386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596832" y="4665836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832595" y="4042052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627889" y="5231369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618727" y="5228532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 txBox="1"/>
          <p:nvPr/>
        </p:nvSpPr>
        <p:spPr>
          <a:xfrm rot="6480000">
            <a:off x="4896539" y="549878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1" name="object 881"/>
          <p:cNvSpPr txBox="1"/>
          <p:nvPr/>
        </p:nvSpPr>
        <p:spPr>
          <a:xfrm rot="7140000">
            <a:off x="4871853" y="554815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2" name="object 882"/>
          <p:cNvSpPr txBox="1"/>
          <p:nvPr/>
        </p:nvSpPr>
        <p:spPr>
          <a:xfrm rot="7680000">
            <a:off x="4853038" y="557932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3" name="object 883"/>
          <p:cNvSpPr txBox="1"/>
          <p:nvPr/>
        </p:nvSpPr>
        <p:spPr>
          <a:xfrm rot="8100000">
            <a:off x="4831396" y="5604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4" name="object 884"/>
          <p:cNvSpPr txBox="1"/>
          <p:nvPr/>
        </p:nvSpPr>
        <p:spPr>
          <a:xfrm rot="8520000">
            <a:off x="4807256" y="562530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5" name="object 885"/>
          <p:cNvSpPr txBox="1"/>
          <p:nvPr/>
        </p:nvSpPr>
        <p:spPr>
          <a:xfrm rot="8940000">
            <a:off x="4776236" y="56450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6" name="object 886"/>
          <p:cNvSpPr txBox="1"/>
          <p:nvPr/>
        </p:nvSpPr>
        <p:spPr>
          <a:xfrm rot="9540000">
            <a:off x="4738080" y="566492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7" name="object 887"/>
          <p:cNvSpPr txBox="1"/>
          <p:nvPr/>
        </p:nvSpPr>
        <p:spPr>
          <a:xfrm rot="9900000">
            <a:off x="4709749" y="56728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8" name="object 888"/>
          <p:cNvSpPr txBox="1"/>
          <p:nvPr/>
        </p:nvSpPr>
        <p:spPr>
          <a:xfrm rot="10620000">
            <a:off x="4653532" y="56808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9" name="object 889"/>
          <p:cNvSpPr txBox="1"/>
          <p:nvPr/>
        </p:nvSpPr>
        <p:spPr>
          <a:xfrm rot="11220000">
            <a:off x="4611701" y="56793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0" name="object 890"/>
          <p:cNvSpPr txBox="1"/>
          <p:nvPr/>
        </p:nvSpPr>
        <p:spPr>
          <a:xfrm rot="11760000">
            <a:off x="4570455" y="567131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1" name="object 891"/>
          <p:cNvSpPr txBox="1"/>
          <p:nvPr/>
        </p:nvSpPr>
        <p:spPr>
          <a:xfrm rot="12300000">
            <a:off x="4533681" y="565762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2" name="object 892"/>
          <p:cNvSpPr txBox="1"/>
          <p:nvPr/>
        </p:nvSpPr>
        <p:spPr>
          <a:xfrm rot="12900000">
            <a:off x="4495239" y="56352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3" name="object 893"/>
          <p:cNvSpPr txBox="1"/>
          <p:nvPr/>
        </p:nvSpPr>
        <p:spPr>
          <a:xfrm rot="13560000">
            <a:off x="4455670" y="560288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4" name="object 894"/>
          <p:cNvSpPr txBox="1"/>
          <p:nvPr/>
        </p:nvSpPr>
        <p:spPr>
          <a:xfrm rot="14040000">
            <a:off x="4429790" y="5575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5" name="object 895"/>
          <p:cNvSpPr txBox="1"/>
          <p:nvPr/>
        </p:nvSpPr>
        <p:spPr>
          <a:xfrm rot="14460000">
            <a:off x="4412556" y="554489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6" name="object 896"/>
          <p:cNvSpPr txBox="1"/>
          <p:nvPr/>
        </p:nvSpPr>
        <p:spPr>
          <a:xfrm rot="15120000">
            <a:off x="4392577" y="55000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7" name="object 897"/>
          <p:cNvSpPr txBox="1"/>
          <p:nvPr/>
        </p:nvSpPr>
        <p:spPr>
          <a:xfrm rot="15540000">
            <a:off x="4382117" y="54667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8" name="object 898"/>
          <p:cNvSpPr txBox="1"/>
          <p:nvPr/>
        </p:nvSpPr>
        <p:spPr>
          <a:xfrm rot="16020000">
            <a:off x="4378418" y="54307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9" name="object 899"/>
          <p:cNvSpPr txBox="1"/>
          <p:nvPr/>
        </p:nvSpPr>
        <p:spPr>
          <a:xfrm rot="16500000">
            <a:off x="4377855" y="53946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0" name="object 900"/>
          <p:cNvSpPr txBox="1"/>
          <p:nvPr/>
        </p:nvSpPr>
        <p:spPr>
          <a:xfrm rot="16980000">
            <a:off x="4383912" y="53590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1" name="object 901"/>
          <p:cNvSpPr txBox="1"/>
          <p:nvPr/>
        </p:nvSpPr>
        <p:spPr>
          <a:xfrm rot="17400000">
            <a:off x="4393390" y="53271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2" name="object 902"/>
          <p:cNvSpPr txBox="1"/>
          <p:nvPr/>
        </p:nvSpPr>
        <p:spPr>
          <a:xfrm rot="18060000">
            <a:off x="4413883" y="52776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3" name="object 903"/>
          <p:cNvSpPr txBox="1"/>
          <p:nvPr/>
        </p:nvSpPr>
        <p:spPr>
          <a:xfrm rot="18540000">
            <a:off x="4437844" y="52475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4" name="object 904"/>
          <p:cNvSpPr txBox="1"/>
          <p:nvPr/>
        </p:nvSpPr>
        <p:spPr>
          <a:xfrm rot="19260000">
            <a:off x="4472663" y="52100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5" name="object 905"/>
          <p:cNvSpPr txBox="1"/>
          <p:nvPr/>
        </p:nvSpPr>
        <p:spPr>
          <a:xfrm rot="19680000">
            <a:off x="4501243" y="51901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6" name="object 906"/>
          <p:cNvSpPr txBox="1"/>
          <p:nvPr/>
        </p:nvSpPr>
        <p:spPr>
          <a:xfrm rot="20100000">
            <a:off x="4530693" y="517430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7" name="object 907"/>
          <p:cNvSpPr txBox="1"/>
          <p:nvPr/>
        </p:nvSpPr>
        <p:spPr>
          <a:xfrm rot="20580000">
            <a:off x="4561387" y="51612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8" name="object 908"/>
          <p:cNvSpPr txBox="1"/>
          <p:nvPr/>
        </p:nvSpPr>
        <p:spPr>
          <a:xfrm rot="21000000">
            <a:off x="4598120" y="51526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9" name="object 909"/>
          <p:cNvSpPr txBox="1"/>
          <p:nvPr/>
        </p:nvSpPr>
        <p:spPr>
          <a:xfrm rot="21480000">
            <a:off x="4630983" y="51488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0" name="object 910"/>
          <p:cNvSpPr txBox="1"/>
          <p:nvPr/>
        </p:nvSpPr>
        <p:spPr>
          <a:xfrm rot="180000">
            <a:off x="4660692" y="51489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1" name="object 911"/>
          <p:cNvSpPr txBox="1"/>
          <p:nvPr/>
        </p:nvSpPr>
        <p:spPr>
          <a:xfrm rot="540000">
            <a:off x="4685755" y="51521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2" name="object 912"/>
          <p:cNvSpPr txBox="1"/>
          <p:nvPr/>
        </p:nvSpPr>
        <p:spPr>
          <a:xfrm rot="1020000">
            <a:off x="4723600" y="516147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3" name="object 913"/>
          <p:cNvSpPr txBox="1"/>
          <p:nvPr/>
        </p:nvSpPr>
        <p:spPr>
          <a:xfrm rot="1740000">
            <a:off x="4775281" y="51833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4" name="object 914"/>
          <p:cNvSpPr txBox="1"/>
          <p:nvPr/>
        </p:nvSpPr>
        <p:spPr>
          <a:xfrm rot="2220000">
            <a:off x="4804052" y="520299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5" name="object 915"/>
          <p:cNvSpPr txBox="1"/>
          <p:nvPr/>
        </p:nvSpPr>
        <p:spPr>
          <a:xfrm rot="2700000">
            <a:off x="4831863" y="52266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6" name="object 916"/>
          <p:cNvSpPr txBox="1"/>
          <p:nvPr/>
        </p:nvSpPr>
        <p:spPr>
          <a:xfrm rot="3180000">
            <a:off x="4854339" y="52547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7" name="object 917"/>
          <p:cNvSpPr txBox="1"/>
          <p:nvPr/>
        </p:nvSpPr>
        <p:spPr>
          <a:xfrm rot="3660000">
            <a:off x="4876097" y="52883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8" name="object 918"/>
          <p:cNvSpPr txBox="1"/>
          <p:nvPr/>
        </p:nvSpPr>
        <p:spPr>
          <a:xfrm rot="4200000">
            <a:off x="4892529" y="532418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9" name="object 919"/>
          <p:cNvSpPr txBox="1"/>
          <p:nvPr/>
        </p:nvSpPr>
        <p:spPr>
          <a:xfrm rot="4620000">
            <a:off x="4903747" y="5359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0" name="object 920"/>
          <p:cNvSpPr txBox="1"/>
          <p:nvPr/>
        </p:nvSpPr>
        <p:spPr>
          <a:xfrm rot="4980000">
            <a:off x="4910909" y="53852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4900875" y="5407167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2" name="object 922"/>
          <p:cNvSpPr txBox="1"/>
          <p:nvPr/>
        </p:nvSpPr>
        <p:spPr>
          <a:xfrm rot="5940000">
            <a:off x="4904373" y="545640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3" name="object 923"/>
          <p:cNvSpPr txBox="1"/>
          <p:nvPr/>
        </p:nvSpPr>
        <p:spPr>
          <a:xfrm rot="20520000">
            <a:off x="5132254" y="541309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3682149" y="5219327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163800" y="4112324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149119" y="4097623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881506" y="4117131"/>
            <a:ext cx="2125865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 txBox="1"/>
          <p:nvPr/>
        </p:nvSpPr>
        <p:spPr>
          <a:xfrm rot="1380000">
            <a:off x="4918930" y="491105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9" name="object 929"/>
          <p:cNvSpPr txBox="1"/>
          <p:nvPr/>
        </p:nvSpPr>
        <p:spPr>
          <a:xfrm rot="2100000">
            <a:off x="4963478" y="493796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0" name="object 930"/>
          <p:cNvSpPr txBox="1"/>
          <p:nvPr/>
        </p:nvSpPr>
        <p:spPr>
          <a:xfrm rot="2580000">
            <a:off x="4994359" y="49620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1" name="object 931"/>
          <p:cNvSpPr txBox="1"/>
          <p:nvPr/>
        </p:nvSpPr>
        <p:spPr>
          <a:xfrm rot="3000000">
            <a:off x="5017294" y="49865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2" name="object 932"/>
          <p:cNvSpPr txBox="1"/>
          <p:nvPr/>
        </p:nvSpPr>
        <p:spPr>
          <a:xfrm rot="3420000">
            <a:off x="5035961" y="50126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3" name="object 933"/>
          <p:cNvSpPr txBox="1"/>
          <p:nvPr/>
        </p:nvSpPr>
        <p:spPr>
          <a:xfrm rot="3900000">
            <a:off x="5051094" y="504373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4" name="object 934"/>
          <p:cNvSpPr txBox="1"/>
          <p:nvPr/>
        </p:nvSpPr>
        <p:spPr>
          <a:xfrm rot="4500000">
            <a:off x="5070828" y="50879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5" name="object 935"/>
          <p:cNvSpPr txBox="1"/>
          <p:nvPr/>
        </p:nvSpPr>
        <p:spPr>
          <a:xfrm rot="4860000">
            <a:off x="5073544" y="5114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6" name="object 936"/>
          <p:cNvSpPr txBox="1"/>
          <p:nvPr/>
        </p:nvSpPr>
        <p:spPr>
          <a:xfrm rot="5580000">
            <a:off x="5073982" y="5168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7" name="object 937"/>
          <p:cNvSpPr txBox="1"/>
          <p:nvPr/>
        </p:nvSpPr>
        <p:spPr>
          <a:xfrm rot="6120000">
            <a:off x="5068035" y="52102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8" name="object 938"/>
          <p:cNvSpPr txBox="1"/>
          <p:nvPr/>
        </p:nvSpPr>
        <p:spPr>
          <a:xfrm rot="6660000">
            <a:off x="5055988" y="525061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9" name="object 939"/>
          <p:cNvSpPr txBox="1"/>
          <p:nvPr/>
        </p:nvSpPr>
        <p:spPr>
          <a:xfrm rot="7140000">
            <a:off x="5039660" y="52869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0" name="object 940"/>
          <p:cNvSpPr txBox="1"/>
          <p:nvPr/>
        </p:nvSpPr>
        <p:spPr>
          <a:xfrm rot="7740000">
            <a:off x="5015567" y="5324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1" name="object 941"/>
          <p:cNvSpPr txBox="1"/>
          <p:nvPr/>
        </p:nvSpPr>
        <p:spPr>
          <a:xfrm rot="8400000">
            <a:off x="4979150" y="53603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2" name="object 942"/>
          <p:cNvSpPr txBox="1"/>
          <p:nvPr/>
        </p:nvSpPr>
        <p:spPr>
          <a:xfrm rot="8880000">
            <a:off x="4947470" y="538180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3" name="object 943"/>
          <p:cNvSpPr txBox="1"/>
          <p:nvPr/>
        </p:nvSpPr>
        <p:spPr>
          <a:xfrm rot="9360000">
            <a:off x="4917722" y="53983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4" name="object 944"/>
          <p:cNvSpPr txBox="1"/>
          <p:nvPr/>
        </p:nvSpPr>
        <p:spPr>
          <a:xfrm rot="9960000">
            <a:off x="4871141" y="54138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5" name="object 945"/>
          <p:cNvSpPr txBox="1"/>
          <p:nvPr/>
        </p:nvSpPr>
        <p:spPr>
          <a:xfrm rot="10440000">
            <a:off x="4835713" y="541947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6" name="object 946"/>
          <p:cNvSpPr txBox="1"/>
          <p:nvPr/>
        </p:nvSpPr>
        <p:spPr>
          <a:xfrm rot="10980000">
            <a:off x="4800308" y="54205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7" name="object 947"/>
          <p:cNvSpPr txBox="1"/>
          <p:nvPr/>
        </p:nvSpPr>
        <p:spPr>
          <a:xfrm rot="11460000">
            <a:off x="4763505" y="541666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8" name="object 948"/>
          <p:cNvSpPr txBox="1"/>
          <p:nvPr/>
        </p:nvSpPr>
        <p:spPr>
          <a:xfrm rot="11880000">
            <a:off x="4729777" y="540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9" name="object 949"/>
          <p:cNvSpPr txBox="1"/>
          <p:nvPr/>
        </p:nvSpPr>
        <p:spPr>
          <a:xfrm rot="12300000">
            <a:off x="4699450" y="53959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0" name="object 950"/>
          <p:cNvSpPr txBox="1"/>
          <p:nvPr/>
        </p:nvSpPr>
        <p:spPr>
          <a:xfrm rot="13020000">
            <a:off x="4649891" y="53681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1" name="object 951"/>
          <p:cNvSpPr txBox="1"/>
          <p:nvPr/>
        </p:nvSpPr>
        <p:spPr>
          <a:xfrm rot="13500000">
            <a:off x="4624825" y="534408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2" name="object 952"/>
          <p:cNvSpPr txBox="1"/>
          <p:nvPr/>
        </p:nvSpPr>
        <p:spPr>
          <a:xfrm rot="14160000">
            <a:off x="4589372" y="53037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3" name="object 953"/>
          <p:cNvSpPr txBox="1"/>
          <p:nvPr/>
        </p:nvSpPr>
        <p:spPr>
          <a:xfrm rot="14640000">
            <a:off x="4573415" y="52746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4" name="object 954"/>
          <p:cNvSpPr txBox="1"/>
          <p:nvPr/>
        </p:nvSpPr>
        <p:spPr>
          <a:xfrm rot="15060000">
            <a:off x="4561126" y="52445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5" name="object 955"/>
          <p:cNvSpPr txBox="1"/>
          <p:nvPr/>
        </p:nvSpPr>
        <p:spPr>
          <a:xfrm rot="15480000">
            <a:off x="4549484" y="52107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6" name="object 956"/>
          <p:cNvSpPr txBox="1"/>
          <p:nvPr/>
        </p:nvSpPr>
        <p:spPr>
          <a:xfrm rot="15960000">
            <a:off x="4545899" y="51747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7" name="object 957"/>
          <p:cNvSpPr txBox="1"/>
          <p:nvPr/>
        </p:nvSpPr>
        <p:spPr>
          <a:xfrm rot="16380000">
            <a:off x="4545449" y="51416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8" name="object 958"/>
          <p:cNvSpPr txBox="1"/>
          <p:nvPr/>
        </p:nvSpPr>
        <p:spPr>
          <a:xfrm rot="16740000">
            <a:off x="4550817" y="511479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9" name="object 959"/>
          <p:cNvSpPr txBox="1"/>
          <p:nvPr/>
        </p:nvSpPr>
        <p:spPr>
          <a:xfrm rot="17100000">
            <a:off x="4552757" y="508581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0" name="object 960"/>
          <p:cNvSpPr txBox="1"/>
          <p:nvPr/>
        </p:nvSpPr>
        <p:spPr>
          <a:xfrm rot="17640000">
            <a:off x="4565254" y="504836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1" name="object 961"/>
          <p:cNvSpPr txBox="1"/>
          <p:nvPr/>
        </p:nvSpPr>
        <p:spPr>
          <a:xfrm rot="18360000">
            <a:off x="4593594" y="50011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2" name="object 962"/>
          <p:cNvSpPr txBox="1"/>
          <p:nvPr/>
        </p:nvSpPr>
        <p:spPr>
          <a:xfrm rot="18780000">
            <a:off x="4615157" y="497326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3" name="object 963"/>
          <p:cNvSpPr txBox="1"/>
          <p:nvPr/>
        </p:nvSpPr>
        <p:spPr>
          <a:xfrm rot="19260000">
            <a:off x="4642189" y="494873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4" name="object 964"/>
          <p:cNvSpPr txBox="1"/>
          <p:nvPr/>
        </p:nvSpPr>
        <p:spPr>
          <a:xfrm rot="19740000">
            <a:off x="4670554" y="492725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5" name="object 965"/>
          <p:cNvSpPr txBox="1"/>
          <p:nvPr/>
        </p:nvSpPr>
        <p:spPr>
          <a:xfrm rot="20280000">
            <a:off x="4706345" y="490905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6" name="object 966"/>
          <p:cNvSpPr txBox="1"/>
          <p:nvPr/>
        </p:nvSpPr>
        <p:spPr>
          <a:xfrm rot="20760000">
            <a:off x="4743967" y="48965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7" name="object 967"/>
          <p:cNvSpPr txBox="1"/>
          <p:nvPr/>
        </p:nvSpPr>
        <p:spPr>
          <a:xfrm rot="21240000">
            <a:off x="4780739" y="489001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4813081" y="4874894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9" name="object 969"/>
          <p:cNvSpPr txBox="1"/>
          <p:nvPr/>
        </p:nvSpPr>
        <p:spPr>
          <a:xfrm rot="300000">
            <a:off x="4835797" y="48896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0" name="object 970"/>
          <p:cNvSpPr txBox="1"/>
          <p:nvPr/>
        </p:nvSpPr>
        <p:spPr>
          <a:xfrm rot="840000">
            <a:off x="4875682" y="48969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1" name="object 971"/>
          <p:cNvSpPr txBox="1"/>
          <p:nvPr/>
        </p:nvSpPr>
        <p:spPr>
          <a:xfrm rot="15480000">
            <a:off x="4658999" y="5805012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3960863" y="4324067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943408" y="4306580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685192" y="5662979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052903" y="6211213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051458" y="6263275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407488" y="4893233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475821" y="4810513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4637565" y="4869527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4527998" y="49311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594766" y="5039946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4823677" y="5279330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038590" y="527455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4802052" y="5464231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 txBox="1"/>
          <p:nvPr/>
        </p:nvSpPr>
        <p:spPr>
          <a:xfrm rot="21480000">
            <a:off x="4915955" y="5106152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86" name="object 986"/>
          <p:cNvSpPr txBox="1"/>
          <p:nvPr/>
        </p:nvSpPr>
        <p:spPr>
          <a:xfrm rot="540000">
            <a:off x="4968032" y="5109717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87" name="object 987"/>
          <p:cNvSpPr txBox="1"/>
          <p:nvPr/>
        </p:nvSpPr>
        <p:spPr>
          <a:xfrm rot="1020000">
            <a:off x="5006921" y="5118697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88" name="object 988"/>
          <p:cNvSpPr txBox="1"/>
          <p:nvPr/>
        </p:nvSpPr>
        <p:spPr>
          <a:xfrm rot="1440000">
            <a:off x="5038725" y="5130888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89" name="object 989"/>
          <p:cNvSpPr txBox="1"/>
          <p:nvPr/>
        </p:nvSpPr>
        <p:spPr>
          <a:xfrm rot="1860000">
            <a:off x="5067354" y="51464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0" name="object 990"/>
          <p:cNvSpPr txBox="1"/>
          <p:nvPr/>
        </p:nvSpPr>
        <p:spPr>
          <a:xfrm rot="2340000">
            <a:off x="5094634" y="516724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1" name="object 991"/>
          <p:cNvSpPr txBox="1"/>
          <p:nvPr/>
        </p:nvSpPr>
        <p:spPr>
          <a:xfrm rot="2940000">
            <a:off x="5132483" y="52005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2" name="object 992"/>
          <p:cNvSpPr txBox="1"/>
          <p:nvPr/>
        </p:nvSpPr>
        <p:spPr>
          <a:xfrm rot="3300000">
            <a:off x="5146305" y="5222033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3" name="object 993"/>
          <p:cNvSpPr txBox="1"/>
          <p:nvPr/>
        </p:nvSpPr>
        <p:spPr>
          <a:xfrm rot="5100000">
            <a:off x="5190625" y="5352287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4" name="object 994"/>
          <p:cNvSpPr txBox="1"/>
          <p:nvPr/>
        </p:nvSpPr>
        <p:spPr>
          <a:xfrm rot="5580000">
            <a:off x="5191962" y="5392980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5" name="object 995"/>
          <p:cNvSpPr txBox="1"/>
          <p:nvPr/>
        </p:nvSpPr>
        <p:spPr>
          <a:xfrm rot="6180000">
            <a:off x="5186739" y="543837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6" name="object 996"/>
          <p:cNvSpPr txBox="1"/>
          <p:nvPr/>
        </p:nvSpPr>
        <p:spPr>
          <a:xfrm rot="6840000">
            <a:off x="5169472" y="548691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7" name="object 997"/>
          <p:cNvSpPr txBox="1"/>
          <p:nvPr/>
        </p:nvSpPr>
        <p:spPr>
          <a:xfrm rot="7320000">
            <a:off x="5150114" y="5519693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8" name="object 998"/>
          <p:cNvSpPr txBox="1"/>
          <p:nvPr/>
        </p:nvSpPr>
        <p:spPr>
          <a:xfrm rot="7800000">
            <a:off x="5130631" y="5548955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999" name="object 999"/>
          <p:cNvSpPr txBox="1"/>
          <p:nvPr/>
        </p:nvSpPr>
        <p:spPr>
          <a:xfrm rot="8400000">
            <a:off x="5095154" y="558373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0" name="object 1000"/>
          <p:cNvSpPr txBox="1"/>
          <p:nvPr/>
        </p:nvSpPr>
        <p:spPr>
          <a:xfrm rot="9780000">
            <a:off x="4998571" y="5633406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1" name="object 1001"/>
          <p:cNvSpPr txBox="1"/>
          <p:nvPr/>
        </p:nvSpPr>
        <p:spPr>
          <a:xfrm rot="11460000">
            <a:off x="4873520" y="5639285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2" name="object 1002"/>
          <p:cNvSpPr txBox="1"/>
          <p:nvPr/>
        </p:nvSpPr>
        <p:spPr>
          <a:xfrm rot="12600000">
            <a:off x="4790266" y="560813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3" name="object 1003"/>
          <p:cNvSpPr txBox="1"/>
          <p:nvPr/>
        </p:nvSpPr>
        <p:spPr>
          <a:xfrm rot="13080000">
            <a:off x="4763010" y="5589268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4" name="object 1004"/>
          <p:cNvSpPr txBox="1"/>
          <p:nvPr/>
        </p:nvSpPr>
        <p:spPr>
          <a:xfrm rot="13920000">
            <a:off x="4712845" y="5541076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5" name="object 1005"/>
          <p:cNvSpPr txBox="1"/>
          <p:nvPr/>
        </p:nvSpPr>
        <p:spPr>
          <a:xfrm rot="14400000">
            <a:off x="4693752" y="551106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6" name="object 1006"/>
          <p:cNvSpPr txBox="1"/>
          <p:nvPr/>
        </p:nvSpPr>
        <p:spPr>
          <a:xfrm rot="14820000">
            <a:off x="4678747" y="548072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7" name="object 1007"/>
          <p:cNvSpPr txBox="1"/>
          <p:nvPr/>
        </p:nvSpPr>
        <p:spPr>
          <a:xfrm rot="15180000">
            <a:off x="4672028" y="5455321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8" name="object 1008"/>
          <p:cNvSpPr txBox="1"/>
          <p:nvPr/>
        </p:nvSpPr>
        <p:spPr>
          <a:xfrm rot="15600000">
            <a:off x="4660261" y="5426383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09" name="object 1009"/>
          <p:cNvSpPr txBox="1"/>
          <p:nvPr/>
        </p:nvSpPr>
        <p:spPr>
          <a:xfrm rot="16080000">
            <a:off x="4655174" y="5386694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0" name="object 1010"/>
          <p:cNvSpPr txBox="1"/>
          <p:nvPr/>
        </p:nvSpPr>
        <p:spPr>
          <a:xfrm rot="16800000">
            <a:off x="4660182" y="53319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1" name="object 1011"/>
          <p:cNvSpPr txBox="1"/>
          <p:nvPr/>
        </p:nvSpPr>
        <p:spPr>
          <a:xfrm rot="17220000">
            <a:off x="4667403" y="5296651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2" name="object 1012"/>
          <p:cNvSpPr txBox="1"/>
          <p:nvPr/>
        </p:nvSpPr>
        <p:spPr>
          <a:xfrm rot="17700000">
            <a:off x="4681104" y="526272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3" name="object 1013"/>
          <p:cNvSpPr txBox="1"/>
          <p:nvPr/>
        </p:nvSpPr>
        <p:spPr>
          <a:xfrm rot="18180000">
            <a:off x="4697233" y="5229856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4" name="object 1014"/>
          <p:cNvSpPr txBox="1"/>
          <p:nvPr/>
        </p:nvSpPr>
        <p:spPr>
          <a:xfrm rot="19200000">
            <a:off x="4750298" y="516960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5" name="object 1015"/>
          <p:cNvSpPr txBox="1"/>
          <p:nvPr/>
        </p:nvSpPr>
        <p:spPr>
          <a:xfrm rot="19680000">
            <a:off x="4781101" y="5147936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6" name="object 1016"/>
          <p:cNvSpPr txBox="1"/>
          <p:nvPr/>
        </p:nvSpPr>
        <p:spPr>
          <a:xfrm rot="20040000">
            <a:off x="4807454" y="5134482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7" name="object 1017"/>
          <p:cNvSpPr txBox="1"/>
          <p:nvPr/>
        </p:nvSpPr>
        <p:spPr>
          <a:xfrm rot="20400000">
            <a:off x="4830872" y="5122276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8" name="object 1018"/>
          <p:cNvSpPr txBox="1"/>
          <p:nvPr/>
        </p:nvSpPr>
        <p:spPr>
          <a:xfrm rot="20940000">
            <a:off x="4870300" y="5111081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5037155" y="620241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513925" y="4459822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102953" y="4761802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539013" y="4341553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533275" y="4329376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529589" y="4462628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978329" y="4904908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971387" y="4891348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860343" y="4684725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848749" y="4672905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921262" y="4747028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906896" y="4732630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58808" y="4725432"/>
            <a:ext cx="2230282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 txBox="1"/>
          <p:nvPr/>
        </p:nvSpPr>
        <p:spPr>
          <a:xfrm rot="8220000">
            <a:off x="5105293" y="55622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3" name="object 1033"/>
          <p:cNvSpPr txBox="1"/>
          <p:nvPr/>
        </p:nvSpPr>
        <p:spPr>
          <a:xfrm rot="8880000">
            <a:off x="5063068" y="5598372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1034" name="object 1034"/>
          <p:cNvSpPr txBox="1"/>
          <p:nvPr/>
        </p:nvSpPr>
        <p:spPr>
          <a:xfrm rot="9420000">
            <a:off x="5028012" y="5611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5" name="object 1035"/>
          <p:cNvSpPr txBox="1"/>
          <p:nvPr/>
        </p:nvSpPr>
        <p:spPr>
          <a:xfrm rot="9840000">
            <a:off x="4997021" y="56227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6" name="object 1036"/>
          <p:cNvSpPr txBox="1"/>
          <p:nvPr/>
        </p:nvSpPr>
        <p:spPr>
          <a:xfrm rot="10260000">
            <a:off x="4963793" y="5634938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1037" name="object 1037"/>
          <p:cNvSpPr txBox="1"/>
          <p:nvPr/>
        </p:nvSpPr>
        <p:spPr>
          <a:xfrm rot="10680000">
            <a:off x="4931790" y="5637753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1038" name="object 1038"/>
          <p:cNvSpPr txBox="1"/>
          <p:nvPr/>
        </p:nvSpPr>
        <p:spPr>
          <a:xfrm rot="11340000">
            <a:off x="4886378" y="562937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9" name="object 1039"/>
          <p:cNvSpPr txBox="1"/>
          <p:nvPr/>
        </p:nvSpPr>
        <p:spPr>
          <a:xfrm rot="11700000">
            <a:off x="4857365" y="562387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0" name="object 1040"/>
          <p:cNvSpPr txBox="1"/>
          <p:nvPr/>
        </p:nvSpPr>
        <p:spPr>
          <a:xfrm rot="12420000">
            <a:off x="4804095" y="56046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1" name="object 1041"/>
          <p:cNvSpPr txBox="1"/>
          <p:nvPr/>
        </p:nvSpPr>
        <p:spPr>
          <a:xfrm rot="12960000">
            <a:off x="4768198" y="558309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2" name="object 1042"/>
          <p:cNvSpPr txBox="1"/>
          <p:nvPr/>
        </p:nvSpPr>
        <p:spPr>
          <a:xfrm rot="13500000">
            <a:off x="4732663" y="5559651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3" name="object 1043"/>
          <p:cNvSpPr txBox="1"/>
          <p:nvPr/>
        </p:nvSpPr>
        <p:spPr>
          <a:xfrm rot="14040000">
            <a:off x="4710434" y="55258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4" name="object 1044"/>
          <p:cNvSpPr txBox="1"/>
          <p:nvPr/>
        </p:nvSpPr>
        <p:spPr>
          <a:xfrm rot="14640000">
            <a:off x="4688148" y="548674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5" name="object 1045"/>
          <p:cNvSpPr txBox="1"/>
          <p:nvPr/>
        </p:nvSpPr>
        <p:spPr>
          <a:xfrm rot="15300000">
            <a:off x="4668938" y="5439757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6" name="object 1046"/>
          <p:cNvSpPr txBox="1"/>
          <p:nvPr/>
        </p:nvSpPr>
        <p:spPr>
          <a:xfrm rot="15780000">
            <a:off x="4659833" y="54034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7" name="object 1047"/>
          <p:cNvSpPr txBox="1"/>
          <p:nvPr/>
        </p:nvSpPr>
        <p:spPr>
          <a:xfrm rot="16860000">
            <a:off x="4663983" y="531854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8" name="object 1048"/>
          <p:cNvSpPr txBox="1"/>
          <p:nvPr/>
        </p:nvSpPr>
        <p:spPr>
          <a:xfrm rot="17280000">
            <a:off x="4670792" y="528516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9" name="object 1049"/>
          <p:cNvSpPr txBox="1"/>
          <p:nvPr/>
        </p:nvSpPr>
        <p:spPr>
          <a:xfrm rot="17760000">
            <a:off x="4685054" y="52514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0" name="object 1050"/>
          <p:cNvSpPr txBox="1"/>
          <p:nvPr/>
        </p:nvSpPr>
        <p:spPr>
          <a:xfrm rot="18240000">
            <a:off x="4701964" y="52199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1" name="object 1051"/>
          <p:cNvSpPr txBox="1"/>
          <p:nvPr/>
        </p:nvSpPr>
        <p:spPr>
          <a:xfrm rot="18720000">
            <a:off x="4720055" y="5195138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1052" name="object 1052"/>
          <p:cNvSpPr txBox="1"/>
          <p:nvPr/>
        </p:nvSpPr>
        <p:spPr>
          <a:xfrm rot="19140000">
            <a:off x="4748557" y="5167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3" name="object 1053"/>
          <p:cNvSpPr txBox="1"/>
          <p:nvPr/>
        </p:nvSpPr>
        <p:spPr>
          <a:xfrm rot="20280000">
            <a:off x="4825992" y="5119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4" name="object 1054"/>
          <p:cNvSpPr txBox="1"/>
          <p:nvPr/>
        </p:nvSpPr>
        <p:spPr>
          <a:xfrm rot="21000000">
            <a:off x="4874305" y="51048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5" name="object 1055"/>
          <p:cNvSpPr txBox="1"/>
          <p:nvPr/>
        </p:nvSpPr>
        <p:spPr>
          <a:xfrm rot="21420000">
            <a:off x="4909069" y="51007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6" name="object 1056"/>
          <p:cNvSpPr txBox="1"/>
          <p:nvPr/>
        </p:nvSpPr>
        <p:spPr>
          <a:xfrm rot="180000">
            <a:off x="4942626" y="51008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7" name="object 1057"/>
          <p:cNvSpPr txBox="1"/>
          <p:nvPr/>
        </p:nvSpPr>
        <p:spPr>
          <a:xfrm rot="660000">
            <a:off x="4975547" y="51053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8" name="object 1058"/>
          <p:cNvSpPr txBox="1"/>
          <p:nvPr/>
        </p:nvSpPr>
        <p:spPr>
          <a:xfrm rot="1140000">
            <a:off x="5011950" y="51148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9" name="object 1059"/>
          <p:cNvSpPr txBox="1"/>
          <p:nvPr/>
        </p:nvSpPr>
        <p:spPr>
          <a:xfrm rot="1560000">
            <a:off x="5042606" y="512767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0" name="object 1060"/>
          <p:cNvSpPr txBox="1"/>
          <p:nvPr/>
        </p:nvSpPr>
        <p:spPr>
          <a:xfrm rot="1920000">
            <a:off x="5068758" y="514074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1" name="object 1061"/>
          <p:cNvSpPr txBox="1"/>
          <p:nvPr/>
        </p:nvSpPr>
        <p:spPr>
          <a:xfrm rot="2280000">
            <a:off x="5088566" y="515780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2" name="object 1062"/>
          <p:cNvSpPr txBox="1"/>
          <p:nvPr/>
        </p:nvSpPr>
        <p:spPr>
          <a:xfrm rot="2760000">
            <a:off x="5116969" y="518488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3" name="object 1063"/>
          <p:cNvSpPr txBox="1"/>
          <p:nvPr/>
        </p:nvSpPr>
        <p:spPr>
          <a:xfrm rot="3480000">
            <a:off x="5151763" y="52280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4" name="object 1064"/>
          <p:cNvSpPr txBox="1"/>
          <p:nvPr/>
        </p:nvSpPr>
        <p:spPr>
          <a:xfrm rot="3960000">
            <a:off x="5167212" y="525978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5" name="object 1065"/>
          <p:cNvSpPr txBox="1"/>
          <p:nvPr/>
        </p:nvSpPr>
        <p:spPr>
          <a:xfrm rot="4440000">
            <a:off x="5180428" y="529334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6" name="object 1066"/>
          <p:cNvSpPr txBox="1"/>
          <p:nvPr/>
        </p:nvSpPr>
        <p:spPr>
          <a:xfrm rot="4920000">
            <a:off x="5186257" y="53297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7" name="object 1067"/>
          <p:cNvSpPr txBox="1"/>
          <p:nvPr/>
        </p:nvSpPr>
        <p:spPr>
          <a:xfrm rot="5940000">
            <a:off x="5185990" y="54087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8" name="object 1068"/>
          <p:cNvSpPr txBox="1"/>
          <p:nvPr/>
        </p:nvSpPr>
        <p:spPr>
          <a:xfrm rot="6360000">
            <a:off x="5179163" y="54440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9" name="object 1069"/>
          <p:cNvSpPr txBox="1"/>
          <p:nvPr/>
        </p:nvSpPr>
        <p:spPr>
          <a:xfrm rot="6720000">
            <a:off x="5172962" y="546903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0" name="object 1070"/>
          <p:cNvSpPr txBox="1"/>
          <p:nvPr/>
        </p:nvSpPr>
        <p:spPr>
          <a:xfrm rot="7140000">
            <a:off x="5155002" y="549651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1" name="object 1071"/>
          <p:cNvSpPr txBox="1"/>
          <p:nvPr/>
        </p:nvSpPr>
        <p:spPr>
          <a:xfrm rot="7680000">
            <a:off x="5132217" y="553047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2" name="object 1072"/>
          <p:cNvSpPr txBox="1"/>
          <p:nvPr/>
        </p:nvSpPr>
        <p:spPr>
          <a:xfrm rot="600000">
            <a:off x="5336720" y="56684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3" name="object 1073"/>
          <p:cNvSpPr txBox="1"/>
          <p:nvPr/>
        </p:nvSpPr>
        <p:spPr>
          <a:xfrm rot="600000">
            <a:off x="4206626" y="509445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3932864" y="4798817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918404" y="4784335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4070703" y="5861742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947324" y="5147036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937963" y="5143267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405091" y="5198993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454577" y="5261169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514678" y="5394600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521507" y="5287776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205076" y="5439101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4254551" y="5501266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4314656" y="5634697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321480" y="5527873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4624577" y="5110640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612319" y="5099035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876887" y="5313565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976298" y="556459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917578" y="5270143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 txBox="1"/>
          <p:nvPr/>
        </p:nvSpPr>
        <p:spPr>
          <a:xfrm>
            <a:off x="5181638" y="5361322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3" name="object 1093"/>
          <p:cNvSpPr txBox="1"/>
          <p:nvPr/>
        </p:nvSpPr>
        <p:spPr>
          <a:xfrm rot="6240000">
            <a:off x="5196818" y="54964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4" name="object 1094"/>
          <p:cNvSpPr txBox="1"/>
          <p:nvPr/>
        </p:nvSpPr>
        <p:spPr>
          <a:xfrm rot="6720000">
            <a:off x="5182840" y="55331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5" name="object 1095"/>
          <p:cNvSpPr txBox="1"/>
          <p:nvPr/>
        </p:nvSpPr>
        <p:spPr>
          <a:xfrm rot="7260000">
            <a:off x="5162425" y="557144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6" name="object 1096"/>
          <p:cNvSpPr txBox="1"/>
          <p:nvPr/>
        </p:nvSpPr>
        <p:spPr>
          <a:xfrm rot="7920000">
            <a:off x="5130200" y="5610041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7" name="object 1097"/>
          <p:cNvSpPr txBox="1"/>
          <p:nvPr/>
        </p:nvSpPr>
        <p:spPr>
          <a:xfrm rot="8820000">
            <a:off x="5076172" y="5656305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8" name="object 1098"/>
          <p:cNvSpPr txBox="1"/>
          <p:nvPr/>
        </p:nvSpPr>
        <p:spPr>
          <a:xfrm rot="9360000">
            <a:off x="5043808" y="567591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9" name="object 1099"/>
          <p:cNvSpPr txBox="1"/>
          <p:nvPr/>
        </p:nvSpPr>
        <p:spPr>
          <a:xfrm rot="9360000">
            <a:off x="5033900" y="562096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100" name="object 1100"/>
          <p:cNvSpPr txBox="1"/>
          <p:nvPr/>
        </p:nvSpPr>
        <p:spPr>
          <a:xfrm rot="10080000">
            <a:off x="4990311" y="569227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1" name="object 1101"/>
          <p:cNvSpPr txBox="1"/>
          <p:nvPr/>
        </p:nvSpPr>
        <p:spPr>
          <a:xfrm rot="10620000">
            <a:off x="4950181" y="569702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2" name="object 1102"/>
          <p:cNvSpPr txBox="1"/>
          <p:nvPr/>
        </p:nvSpPr>
        <p:spPr>
          <a:xfrm rot="11160000">
            <a:off x="4914122" y="569607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3" name="object 1103"/>
          <p:cNvSpPr txBox="1"/>
          <p:nvPr/>
        </p:nvSpPr>
        <p:spPr>
          <a:xfrm rot="11940000">
            <a:off x="4848567" y="5682914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4" name="object 1104"/>
          <p:cNvSpPr txBox="1"/>
          <p:nvPr/>
        </p:nvSpPr>
        <p:spPr>
          <a:xfrm rot="11940000">
            <a:off x="4840614" y="5629963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1105" name="object 1105"/>
          <p:cNvSpPr txBox="1"/>
          <p:nvPr/>
        </p:nvSpPr>
        <p:spPr>
          <a:xfrm rot="12600000">
            <a:off x="4807136" y="566357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6" name="object 1106"/>
          <p:cNvSpPr txBox="1"/>
          <p:nvPr/>
        </p:nvSpPr>
        <p:spPr>
          <a:xfrm rot="13140000">
            <a:off x="4771727" y="563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7" name="object 1107"/>
          <p:cNvSpPr txBox="1"/>
          <p:nvPr/>
        </p:nvSpPr>
        <p:spPr>
          <a:xfrm rot="13620000">
            <a:off x="4745746" y="561338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8" name="object 1108"/>
          <p:cNvSpPr txBox="1"/>
          <p:nvPr/>
        </p:nvSpPr>
        <p:spPr>
          <a:xfrm rot="14100000">
            <a:off x="4721515" y="5584846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9" name="object 1109"/>
          <p:cNvSpPr txBox="1"/>
          <p:nvPr/>
        </p:nvSpPr>
        <p:spPr>
          <a:xfrm rot="14940000">
            <a:off x="4692282" y="55292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0" name="object 1110"/>
          <p:cNvSpPr txBox="1"/>
          <p:nvPr/>
        </p:nvSpPr>
        <p:spPr>
          <a:xfrm rot="15720000">
            <a:off x="4676074" y="5471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1" name="object 1111"/>
          <p:cNvSpPr txBox="1"/>
          <p:nvPr/>
        </p:nvSpPr>
        <p:spPr>
          <a:xfrm>
            <a:off x="4650364" y="5363024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2" name="object 1112"/>
          <p:cNvSpPr txBox="1"/>
          <p:nvPr/>
        </p:nvSpPr>
        <p:spPr>
          <a:xfrm rot="16740000">
            <a:off x="4676087" y="53941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3" name="object 1113"/>
          <p:cNvSpPr txBox="1"/>
          <p:nvPr/>
        </p:nvSpPr>
        <p:spPr>
          <a:xfrm rot="17400000">
            <a:off x="4688994" y="53423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4" name="object 1114"/>
          <p:cNvSpPr txBox="1"/>
          <p:nvPr/>
        </p:nvSpPr>
        <p:spPr>
          <a:xfrm rot="17880000">
            <a:off x="4702017" y="53085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5" name="object 1115"/>
          <p:cNvSpPr txBox="1"/>
          <p:nvPr/>
        </p:nvSpPr>
        <p:spPr>
          <a:xfrm rot="18360000">
            <a:off x="4722918" y="527592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6" name="object 1116"/>
          <p:cNvSpPr txBox="1"/>
          <p:nvPr/>
        </p:nvSpPr>
        <p:spPr>
          <a:xfrm rot="18840000">
            <a:off x="4746765" y="5246226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7" name="object 1117"/>
          <p:cNvSpPr txBox="1"/>
          <p:nvPr/>
        </p:nvSpPr>
        <p:spPr>
          <a:xfrm rot="19380000">
            <a:off x="4775816" y="522079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8" name="object 1118"/>
          <p:cNvSpPr txBox="1"/>
          <p:nvPr/>
        </p:nvSpPr>
        <p:spPr>
          <a:xfrm rot="19800000">
            <a:off x="4789914" y="513581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9" name="object 1119"/>
          <p:cNvSpPr txBox="1"/>
          <p:nvPr/>
        </p:nvSpPr>
        <p:spPr>
          <a:xfrm rot="19800000">
            <a:off x="4805727" y="520102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0" name="object 1120"/>
          <p:cNvSpPr txBox="1"/>
          <p:nvPr/>
        </p:nvSpPr>
        <p:spPr>
          <a:xfrm rot="20580000">
            <a:off x="4856623" y="51772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1" name="object 1121"/>
          <p:cNvSpPr txBox="1"/>
          <p:nvPr/>
        </p:nvSpPr>
        <p:spPr>
          <a:xfrm rot="21060000">
            <a:off x="4897546" y="516820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2" name="object 1122"/>
          <p:cNvSpPr txBox="1"/>
          <p:nvPr/>
        </p:nvSpPr>
        <p:spPr>
          <a:xfrm rot="120000">
            <a:off x="4951198" y="51651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3" name="object 1123"/>
          <p:cNvSpPr txBox="1"/>
          <p:nvPr/>
        </p:nvSpPr>
        <p:spPr>
          <a:xfrm rot="600000">
            <a:off x="4987542" y="516954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4" name="object 1124"/>
          <p:cNvSpPr txBox="1"/>
          <p:nvPr/>
        </p:nvSpPr>
        <p:spPr>
          <a:xfrm rot="1140000">
            <a:off x="5025380" y="517934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5" name="object 1125"/>
          <p:cNvSpPr txBox="1"/>
          <p:nvPr/>
        </p:nvSpPr>
        <p:spPr>
          <a:xfrm rot="1620000">
            <a:off x="5059509" y="51948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6" name="object 1126"/>
          <p:cNvSpPr txBox="1"/>
          <p:nvPr/>
        </p:nvSpPr>
        <p:spPr>
          <a:xfrm rot="2160000">
            <a:off x="5095612" y="521723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7" name="object 1127"/>
          <p:cNvSpPr txBox="1"/>
          <p:nvPr/>
        </p:nvSpPr>
        <p:spPr>
          <a:xfrm rot="2700000">
            <a:off x="5126988" y="524453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8" name="object 1128"/>
          <p:cNvSpPr txBox="1"/>
          <p:nvPr/>
        </p:nvSpPr>
        <p:spPr>
          <a:xfrm rot="3180000">
            <a:off x="5153200" y="52737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9" name="object 1129"/>
          <p:cNvSpPr txBox="1"/>
          <p:nvPr/>
        </p:nvSpPr>
        <p:spPr>
          <a:xfrm rot="3600000">
            <a:off x="5171892" y="52980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0" name="object 1130"/>
          <p:cNvSpPr txBox="1"/>
          <p:nvPr/>
        </p:nvSpPr>
        <p:spPr>
          <a:xfrm rot="4020000">
            <a:off x="5154077" y="5297866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1" name="object 1131"/>
          <p:cNvSpPr txBox="1"/>
          <p:nvPr/>
        </p:nvSpPr>
        <p:spPr>
          <a:xfrm rot="4560000">
            <a:off x="5166351" y="5338007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2" name="object 1132"/>
          <p:cNvSpPr txBox="1"/>
          <p:nvPr/>
        </p:nvSpPr>
        <p:spPr>
          <a:xfrm rot="20940000">
            <a:off x="5452647" y="5505124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3" name="object 1133"/>
          <p:cNvSpPr txBox="1"/>
          <p:nvPr/>
        </p:nvSpPr>
        <p:spPr>
          <a:xfrm rot="20940000">
            <a:off x="4160668" y="539870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3976234" y="5136587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5776792" y="54872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5599148" y="48454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086252" y="5883443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4077373" y="588590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4077436" y="587391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799291" y="5511277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800158" y="5509287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789068" y="5502492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622268" y="4813298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621096" y="4808052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5613494" y="4848951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18" y="20054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20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992383" y="4797980"/>
            <a:ext cx="10123170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295" dirty="0"/>
              <a:t>Closing </a:t>
            </a:r>
            <a:r>
              <a:rPr sz="10700" spc="-105" dirty="0"/>
              <a:t>the</a:t>
            </a:r>
            <a:r>
              <a:rPr sz="10700" spc="-855" dirty="0"/>
              <a:t> </a:t>
            </a:r>
            <a:r>
              <a:rPr sz="10700" spc="-225" dirty="0"/>
              <a:t>loop</a:t>
            </a:r>
            <a:endParaRPr sz="107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659604" y="611591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680546" y="477380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59604" y="475286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75280" y="480359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675280" y="477380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54338" y="475121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61692" y="542130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00435" y="5807414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910906" y="498806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00435" y="594353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04251" y="520212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64313" y="600073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85255" y="465862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764313" y="463768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79989" y="468841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79989" y="465862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59047" y="463603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66400" y="5306121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05144" y="569223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15614" y="4872888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05144" y="582835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08959" y="5086944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69022" y="5896030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89964" y="4553913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69022" y="4532972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10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84698" y="4583703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39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84698" y="4553913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63756" y="4531328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4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15" y="196213"/>
                </a:lnTo>
                <a:lnTo>
                  <a:pt x="127865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4">
                <a:moveTo>
                  <a:pt x="100765" y="73557"/>
                </a:moveTo>
                <a:lnTo>
                  <a:pt x="41883" y="73557"/>
                </a:lnTo>
                <a:lnTo>
                  <a:pt x="163115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4">
                <a:moveTo>
                  <a:pt x="192894" y="166769"/>
                </a:moveTo>
                <a:lnTo>
                  <a:pt x="163115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4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71109" y="5201412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68" y="0"/>
                </a:moveTo>
                <a:lnTo>
                  <a:pt x="3796" y="4908"/>
                </a:lnTo>
                <a:lnTo>
                  <a:pt x="0" y="15706"/>
                </a:lnTo>
                <a:lnTo>
                  <a:pt x="3787" y="26504"/>
                </a:lnTo>
                <a:lnTo>
                  <a:pt x="15168" y="31412"/>
                </a:lnTo>
                <a:lnTo>
                  <a:pt x="26541" y="26504"/>
                </a:lnTo>
                <a:lnTo>
                  <a:pt x="30340" y="15706"/>
                </a:lnTo>
                <a:lnTo>
                  <a:pt x="26553" y="4908"/>
                </a:lnTo>
                <a:lnTo>
                  <a:pt x="151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109853" y="5587526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120323" y="4768179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4">
                <a:moveTo>
                  <a:pt x="345539" y="0"/>
                </a:moveTo>
                <a:lnTo>
                  <a:pt x="298652" y="3154"/>
                </a:lnTo>
                <a:lnTo>
                  <a:pt x="253682" y="12343"/>
                </a:lnTo>
                <a:lnTo>
                  <a:pt x="211041" y="27154"/>
                </a:lnTo>
                <a:lnTo>
                  <a:pt x="171140" y="47177"/>
                </a:lnTo>
                <a:lnTo>
                  <a:pt x="134392" y="71998"/>
                </a:lnTo>
                <a:lnTo>
                  <a:pt x="101207" y="101207"/>
                </a:lnTo>
                <a:lnTo>
                  <a:pt x="71998" y="134392"/>
                </a:lnTo>
                <a:lnTo>
                  <a:pt x="47177" y="171140"/>
                </a:lnTo>
                <a:lnTo>
                  <a:pt x="27154" y="211041"/>
                </a:lnTo>
                <a:lnTo>
                  <a:pt x="12343" y="253682"/>
                </a:lnTo>
                <a:lnTo>
                  <a:pt x="3154" y="298652"/>
                </a:lnTo>
                <a:lnTo>
                  <a:pt x="0" y="345539"/>
                </a:lnTo>
                <a:lnTo>
                  <a:pt x="3154" y="392425"/>
                </a:lnTo>
                <a:lnTo>
                  <a:pt x="12343" y="437395"/>
                </a:lnTo>
                <a:lnTo>
                  <a:pt x="27154" y="480036"/>
                </a:lnTo>
                <a:lnTo>
                  <a:pt x="47177" y="519937"/>
                </a:lnTo>
                <a:lnTo>
                  <a:pt x="71998" y="556686"/>
                </a:lnTo>
                <a:lnTo>
                  <a:pt x="101207" y="589870"/>
                </a:lnTo>
                <a:lnTo>
                  <a:pt x="134392" y="619079"/>
                </a:lnTo>
                <a:lnTo>
                  <a:pt x="171140" y="643901"/>
                </a:lnTo>
                <a:lnTo>
                  <a:pt x="211041" y="663923"/>
                </a:lnTo>
                <a:lnTo>
                  <a:pt x="253682" y="678735"/>
                </a:lnTo>
                <a:lnTo>
                  <a:pt x="298652" y="687923"/>
                </a:lnTo>
                <a:lnTo>
                  <a:pt x="345539" y="691078"/>
                </a:lnTo>
                <a:lnTo>
                  <a:pt x="392425" y="687923"/>
                </a:lnTo>
                <a:lnTo>
                  <a:pt x="437395" y="678735"/>
                </a:lnTo>
                <a:lnTo>
                  <a:pt x="480036" y="663923"/>
                </a:lnTo>
                <a:lnTo>
                  <a:pt x="519937" y="643901"/>
                </a:lnTo>
                <a:lnTo>
                  <a:pt x="556686" y="619079"/>
                </a:lnTo>
                <a:lnTo>
                  <a:pt x="589870" y="589870"/>
                </a:lnTo>
                <a:lnTo>
                  <a:pt x="619079" y="556686"/>
                </a:lnTo>
                <a:lnTo>
                  <a:pt x="643901" y="519937"/>
                </a:lnTo>
                <a:lnTo>
                  <a:pt x="663923" y="480036"/>
                </a:lnTo>
                <a:lnTo>
                  <a:pt x="678735" y="437395"/>
                </a:lnTo>
                <a:lnTo>
                  <a:pt x="687923" y="392425"/>
                </a:lnTo>
                <a:lnTo>
                  <a:pt x="691078" y="345539"/>
                </a:lnTo>
                <a:lnTo>
                  <a:pt x="687923" y="298652"/>
                </a:lnTo>
                <a:lnTo>
                  <a:pt x="678735" y="253682"/>
                </a:lnTo>
                <a:lnTo>
                  <a:pt x="663923" y="211041"/>
                </a:lnTo>
                <a:lnTo>
                  <a:pt x="643901" y="171140"/>
                </a:lnTo>
                <a:lnTo>
                  <a:pt x="619079" y="134392"/>
                </a:lnTo>
                <a:lnTo>
                  <a:pt x="589870" y="101207"/>
                </a:lnTo>
                <a:lnTo>
                  <a:pt x="556686" y="71998"/>
                </a:lnTo>
                <a:lnTo>
                  <a:pt x="519937" y="47177"/>
                </a:lnTo>
                <a:lnTo>
                  <a:pt x="480036" y="27154"/>
                </a:lnTo>
                <a:lnTo>
                  <a:pt x="437395" y="12343"/>
                </a:lnTo>
                <a:lnTo>
                  <a:pt x="392425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09853" y="5723647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13668" y="4982235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60" h="252729">
                <a:moveTo>
                  <a:pt x="52595" y="84929"/>
                </a:moveTo>
                <a:lnTo>
                  <a:pt x="6062" y="122896"/>
                </a:lnTo>
                <a:lnTo>
                  <a:pt x="0" y="137528"/>
                </a:lnTo>
                <a:lnTo>
                  <a:pt x="1515" y="145312"/>
                </a:lnTo>
                <a:lnTo>
                  <a:pt x="6062" y="152152"/>
                </a:lnTo>
                <a:lnTo>
                  <a:pt x="100342" y="246432"/>
                </a:lnTo>
                <a:lnTo>
                  <a:pt x="107182" y="250979"/>
                </a:lnTo>
                <a:lnTo>
                  <a:pt x="114965" y="252494"/>
                </a:lnTo>
                <a:lnTo>
                  <a:pt x="122747" y="250979"/>
                </a:lnTo>
                <a:lnTo>
                  <a:pt x="129587" y="246432"/>
                </a:lnTo>
                <a:lnTo>
                  <a:pt x="237287" y="138739"/>
                </a:lnTo>
                <a:lnTo>
                  <a:pt x="114970" y="138739"/>
                </a:lnTo>
                <a:lnTo>
                  <a:pt x="67223" y="90991"/>
                </a:lnTo>
                <a:lnTo>
                  <a:pt x="60378" y="86445"/>
                </a:lnTo>
                <a:lnTo>
                  <a:pt x="52595" y="84929"/>
                </a:lnTo>
                <a:close/>
              </a:path>
              <a:path w="314960" h="252729">
                <a:moveTo>
                  <a:pt x="262264" y="0"/>
                </a:moveTo>
                <a:lnTo>
                  <a:pt x="254481" y="1515"/>
                </a:lnTo>
                <a:lnTo>
                  <a:pt x="247636" y="6062"/>
                </a:lnTo>
                <a:lnTo>
                  <a:pt x="114970" y="138739"/>
                </a:lnTo>
                <a:lnTo>
                  <a:pt x="237287" y="138739"/>
                </a:lnTo>
                <a:lnTo>
                  <a:pt x="308807" y="67223"/>
                </a:lnTo>
                <a:lnTo>
                  <a:pt x="313348" y="60382"/>
                </a:lnTo>
                <a:lnTo>
                  <a:pt x="314862" y="52599"/>
                </a:lnTo>
                <a:lnTo>
                  <a:pt x="313348" y="44813"/>
                </a:lnTo>
                <a:lnTo>
                  <a:pt x="308807" y="37967"/>
                </a:lnTo>
                <a:lnTo>
                  <a:pt x="276892" y="6062"/>
                </a:lnTo>
                <a:lnTo>
                  <a:pt x="270047" y="1515"/>
                </a:lnTo>
                <a:lnTo>
                  <a:pt x="2622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63295" y="4987010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12410" y="4861359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83480" y="5718391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3591" y="5592740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60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065679" y="6015156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180859" y="4266518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30116" y="3231880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2311836" y="6756023"/>
            <a:ext cx="16094075" cy="1310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75" dirty="0">
                <a:solidFill>
                  <a:srgbClr val="164F86"/>
                </a:solidFill>
                <a:latin typeface="Arial"/>
                <a:cs typeface="Arial"/>
              </a:rPr>
              <a:t>Mock</a:t>
            </a:r>
            <a:r>
              <a:rPr sz="2950" b="1" spc="-17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5" dirty="0">
                <a:solidFill>
                  <a:srgbClr val="164F86"/>
                </a:solidFill>
                <a:latin typeface="Arial"/>
                <a:cs typeface="Arial"/>
              </a:rPr>
              <a:t>client</a:t>
            </a:r>
            <a:endParaRPr sz="2950">
              <a:latin typeface="Arial"/>
              <a:cs typeface="Arial"/>
            </a:endParaRPr>
          </a:p>
          <a:p>
            <a:pPr marR="5080" algn="r">
              <a:lnSpc>
                <a:spcPts val="3295"/>
              </a:lnSpc>
              <a:spcBef>
                <a:spcPts val="85"/>
              </a:spcBef>
            </a:pPr>
            <a:r>
              <a:rPr sz="2950" b="1" spc="75" dirty="0">
                <a:solidFill>
                  <a:srgbClr val="164F86"/>
                </a:solidFill>
                <a:latin typeface="Arial"/>
                <a:cs typeface="Arial"/>
              </a:rPr>
              <a:t>Mock </a:t>
            </a: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34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  <a:p>
            <a:pPr marR="1472565" algn="ctr">
              <a:lnSpc>
                <a:spcPts val="3295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5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900192" y="382279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921133" y="248067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0" y="1358418"/>
                </a:lnTo>
                <a:lnTo>
                  <a:pt x="12264" y="1371731"/>
                </a:lnTo>
                <a:lnTo>
                  <a:pt x="25576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20" y="1380708"/>
                </a:lnTo>
                <a:lnTo>
                  <a:pt x="1139533" y="1371731"/>
                </a:lnTo>
                <a:lnTo>
                  <a:pt x="1148507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0900192" y="245973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39"/>
                </a:lnTo>
                <a:lnTo>
                  <a:pt x="18415" y="18399"/>
                </a:lnTo>
                <a:lnTo>
                  <a:pt x="4942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42" y="1387516"/>
                </a:lnTo>
                <a:lnTo>
                  <a:pt x="18415" y="1407483"/>
                </a:lnTo>
                <a:lnTo>
                  <a:pt x="38387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61" y="1383989"/>
                </a:lnTo>
                <a:lnTo>
                  <a:pt x="51830" y="1381685"/>
                </a:lnTo>
                <a:lnTo>
                  <a:pt x="48061" y="1377863"/>
                </a:lnTo>
                <a:lnTo>
                  <a:pt x="44187" y="137401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0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10"/>
                </a:lnTo>
                <a:lnTo>
                  <a:pt x="1145619" y="1377863"/>
                </a:lnTo>
                <a:lnTo>
                  <a:pt x="1141850" y="1381685"/>
                </a:lnTo>
                <a:lnTo>
                  <a:pt x="1136719" y="1383989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37" y="1420943"/>
                </a:lnTo>
                <a:lnTo>
                  <a:pt x="1175304" y="1407483"/>
                </a:lnTo>
                <a:lnTo>
                  <a:pt x="1188753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915867" y="251046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40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915867" y="248067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40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894925" y="245809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297"/>
                </a:lnTo>
                <a:lnTo>
                  <a:pt x="10052" y="200203"/>
                </a:lnTo>
                <a:lnTo>
                  <a:pt x="15392" y="202433"/>
                </a:lnTo>
                <a:lnTo>
                  <a:pt x="186486" y="202433"/>
                </a:lnTo>
                <a:lnTo>
                  <a:pt x="194025" y="197376"/>
                </a:lnTo>
                <a:lnTo>
                  <a:pt x="194524" y="196213"/>
                </a:lnTo>
                <a:lnTo>
                  <a:pt x="163136" y="196213"/>
                </a:lnTo>
                <a:lnTo>
                  <a:pt x="127880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42" y="73557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4">
                <a:moveTo>
                  <a:pt x="100742" y="73557"/>
                </a:moveTo>
                <a:lnTo>
                  <a:pt x="41883" y="73557"/>
                </a:lnTo>
                <a:lnTo>
                  <a:pt x="163136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26" y="160550"/>
                </a:lnTo>
                <a:lnTo>
                  <a:pt x="100742" y="73557"/>
                </a:lnTo>
                <a:close/>
              </a:path>
              <a:path w="200659" h="202564">
                <a:moveTo>
                  <a:pt x="192873" y="166769"/>
                </a:moveTo>
                <a:lnTo>
                  <a:pt x="163136" y="196213"/>
                </a:lnTo>
                <a:lnTo>
                  <a:pt x="194524" y="196213"/>
                </a:lnTo>
                <a:lnTo>
                  <a:pt x="197376" y="189564"/>
                </a:lnTo>
                <a:lnTo>
                  <a:pt x="200622" y="181753"/>
                </a:lnTo>
                <a:lnTo>
                  <a:pt x="198842" y="172790"/>
                </a:lnTo>
                <a:lnTo>
                  <a:pt x="192873" y="166769"/>
                </a:lnTo>
                <a:close/>
              </a:path>
              <a:path w="200659" h="202564">
                <a:moveTo>
                  <a:pt x="186726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73" y="166769"/>
                </a:lnTo>
                <a:lnTo>
                  <a:pt x="186726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1602291" y="312817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56" y="0"/>
                </a:moveTo>
                <a:lnTo>
                  <a:pt x="3789" y="4908"/>
                </a:lnTo>
                <a:lnTo>
                  <a:pt x="0" y="15706"/>
                </a:lnTo>
                <a:lnTo>
                  <a:pt x="3789" y="26504"/>
                </a:lnTo>
                <a:lnTo>
                  <a:pt x="15156" y="31412"/>
                </a:lnTo>
                <a:lnTo>
                  <a:pt x="26524" y="26504"/>
                </a:lnTo>
                <a:lnTo>
                  <a:pt x="30313" y="15706"/>
                </a:lnTo>
                <a:lnTo>
                  <a:pt x="26524" y="4908"/>
                </a:lnTo>
                <a:lnTo>
                  <a:pt x="151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1141022" y="351429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1151492" y="269494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63" y="3154"/>
                </a:lnTo>
                <a:lnTo>
                  <a:pt x="253700" y="12343"/>
                </a:lnTo>
                <a:lnTo>
                  <a:pt x="211063" y="27154"/>
                </a:lnTo>
                <a:lnTo>
                  <a:pt x="171164" y="47177"/>
                </a:lnTo>
                <a:lnTo>
                  <a:pt x="134414" y="71998"/>
                </a:lnTo>
                <a:lnTo>
                  <a:pt x="101227" y="101207"/>
                </a:lnTo>
                <a:lnTo>
                  <a:pt x="72014" y="134392"/>
                </a:lnTo>
                <a:lnTo>
                  <a:pt x="47188" y="171140"/>
                </a:lnTo>
                <a:lnTo>
                  <a:pt x="27162" y="211041"/>
                </a:lnTo>
                <a:lnTo>
                  <a:pt x="12346" y="253682"/>
                </a:lnTo>
                <a:lnTo>
                  <a:pt x="3155" y="298652"/>
                </a:lnTo>
                <a:lnTo>
                  <a:pt x="0" y="345539"/>
                </a:lnTo>
                <a:lnTo>
                  <a:pt x="3155" y="392425"/>
                </a:lnTo>
                <a:lnTo>
                  <a:pt x="12346" y="437395"/>
                </a:lnTo>
                <a:lnTo>
                  <a:pt x="27162" y="480036"/>
                </a:lnTo>
                <a:lnTo>
                  <a:pt x="47188" y="519937"/>
                </a:lnTo>
                <a:lnTo>
                  <a:pt x="72014" y="556686"/>
                </a:lnTo>
                <a:lnTo>
                  <a:pt x="101227" y="589870"/>
                </a:lnTo>
                <a:lnTo>
                  <a:pt x="134414" y="619079"/>
                </a:lnTo>
                <a:lnTo>
                  <a:pt x="171164" y="643901"/>
                </a:lnTo>
                <a:lnTo>
                  <a:pt x="211063" y="663923"/>
                </a:lnTo>
                <a:lnTo>
                  <a:pt x="253700" y="678735"/>
                </a:lnTo>
                <a:lnTo>
                  <a:pt x="298663" y="687923"/>
                </a:lnTo>
                <a:lnTo>
                  <a:pt x="345539" y="691078"/>
                </a:lnTo>
                <a:lnTo>
                  <a:pt x="392436" y="687923"/>
                </a:lnTo>
                <a:lnTo>
                  <a:pt x="437413" y="678735"/>
                </a:lnTo>
                <a:lnTo>
                  <a:pt x="480059" y="663923"/>
                </a:lnTo>
                <a:lnTo>
                  <a:pt x="519960" y="643901"/>
                </a:lnTo>
                <a:lnTo>
                  <a:pt x="556708" y="619079"/>
                </a:lnTo>
                <a:lnTo>
                  <a:pt x="589890" y="589870"/>
                </a:lnTo>
                <a:lnTo>
                  <a:pt x="619095" y="556686"/>
                </a:lnTo>
                <a:lnTo>
                  <a:pt x="643912" y="519937"/>
                </a:lnTo>
                <a:lnTo>
                  <a:pt x="663931" y="480036"/>
                </a:lnTo>
                <a:lnTo>
                  <a:pt x="678738" y="437395"/>
                </a:lnTo>
                <a:lnTo>
                  <a:pt x="687924" y="392425"/>
                </a:lnTo>
                <a:lnTo>
                  <a:pt x="691078" y="345539"/>
                </a:lnTo>
                <a:lnTo>
                  <a:pt x="687924" y="298652"/>
                </a:lnTo>
                <a:lnTo>
                  <a:pt x="678738" y="253682"/>
                </a:lnTo>
                <a:lnTo>
                  <a:pt x="663931" y="211041"/>
                </a:lnTo>
                <a:lnTo>
                  <a:pt x="643912" y="171140"/>
                </a:lnTo>
                <a:lnTo>
                  <a:pt x="619095" y="134392"/>
                </a:lnTo>
                <a:lnTo>
                  <a:pt x="589890" y="101207"/>
                </a:lnTo>
                <a:lnTo>
                  <a:pt x="556708" y="71998"/>
                </a:lnTo>
                <a:lnTo>
                  <a:pt x="519960" y="47177"/>
                </a:lnTo>
                <a:lnTo>
                  <a:pt x="480059" y="27154"/>
                </a:lnTo>
                <a:lnTo>
                  <a:pt x="437413" y="12343"/>
                </a:lnTo>
                <a:lnTo>
                  <a:pt x="392436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1141022" y="365041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1344811" y="290900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603" y="84929"/>
                </a:moveTo>
                <a:lnTo>
                  <a:pt x="6046" y="122896"/>
                </a:lnTo>
                <a:lnTo>
                  <a:pt x="0" y="137528"/>
                </a:lnTo>
                <a:lnTo>
                  <a:pt x="1511" y="145312"/>
                </a:lnTo>
                <a:lnTo>
                  <a:pt x="6046" y="152152"/>
                </a:lnTo>
                <a:lnTo>
                  <a:pt x="100389" y="246432"/>
                </a:lnTo>
                <a:lnTo>
                  <a:pt x="107221" y="250979"/>
                </a:lnTo>
                <a:lnTo>
                  <a:pt x="114996" y="252494"/>
                </a:lnTo>
                <a:lnTo>
                  <a:pt x="122771" y="250979"/>
                </a:lnTo>
                <a:lnTo>
                  <a:pt x="129603" y="246432"/>
                </a:lnTo>
                <a:lnTo>
                  <a:pt x="237327" y="138739"/>
                </a:lnTo>
                <a:lnTo>
                  <a:pt x="115048" y="138739"/>
                </a:lnTo>
                <a:lnTo>
                  <a:pt x="67301" y="90991"/>
                </a:lnTo>
                <a:lnTo>
                  <a:pt x="60408" y="86445"/>
                </a:lnTo>
                <a:lnTo>
                  <a:pt x="52603" y="84929"/>
                </a:lnTo>
                <a:close/>
              </a:path>
              <a:path w="314959" h="252730">
                <a:moveTo>
                  <a:pt x="262321" y="0"/>
                </a:moveTo>
                <a:lnTo>
                  <a:pt x="254547" y="1515"/>
                </a:lnTo>
                <a:lnTo>
                  <a:pt x="247714" y="6062"/>
                </a:lnTo>
                <a:lnTo>
                  <a:pt x="115048" y="138739"/>
                </a:lnTo>
                <a:lnTo>
                  <a:pt x="237327" y="138739"/>
                </a:lnTo>
                <a:lnTo>
                  <a:pt x="308864" y="67223"/>
                </a:lnTo>
                <a:lnTo>
                  <a:pt x="313400" y="60382"/>
                </a:lnTo>
                <a:lnTo>
                  <a:pt x="314911" y="52599"/>
                </a:lnTo>
                <a:lnTo>
                  <a:pt x="313400" y="44813"/>
                </a:lnTo>
                <a:lnTo>
                  <a:pt x="308864" y="37967"/>
                </a:lnTo>
                <a:lnTo>
                  <a:pt x="276928" y="6062"/>
                </a:lnTo>
                <a:lnTo>
                  <a:pt x="270096" y="1515"/>
                </a:lnTo>
                <a:lnTo>
                  <a:pt x="26232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1004900" y="3707614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1025842" y="2365498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0" y="1358418"/>
                </a:lnTo>
                <a:lnTo>
                  <a:pt x="12264" y="1371731"/>
                </a:lnTo>
                <a:lnTo>
                  <a:pt x="25576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20" y="1380708"/>
                </a:lnTo>
                <a:lnTo>
                  <a:pt x="1139533" y="1371731"/>
                </a:lnTo>
                <a:lnTo>
                  <a:pt x="1148507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1004900" y="2344556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39"/>
                </a:lnTo>
                <a:lnTo>
                  <a:pt x="18415" y="18399"/>
                </a:lnTo>
                <a:lnTo>
                  <a:pt x="4942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42" y="1387516"/>
                </a:lnTo>
                <a:lnTo>
                  <a:pt x="18415" y="1407483"/>
                </a:lnTo>
                <a:lnTo>
                  <a:pt x="38387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61" y="1383989"/>
                </a:lnTo>
                <a:lnTo>
                  <a:pt x="51830" y="1381685"/>
                </a:lnTo>
                <a:lnTo>
                  <a:pt x="48061" y="1377863"/>
                </a:lnTo>
                <a:lnTo>
                  <a:pt x="44187" y="137401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0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10"/>
                </a:lnTo>
                <a:lnTo>
                  <a:pt x="1145619" y="1377863"/>
                </a:lnTo>
                <a:lnTo>
                  <a:pt x="1141850" y="1381685"/>
                </a:lnTo>
                <a:lnTo>
                  <a:pt x="1136719" y="1383989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37" y="1420943"/>
                </a:lnTo>
                <a:lnTo>
                  <a:pt x="1175304" y="1407483"/>
                </a:lnTo>
                <a:lnTo>
                  <a:pt x="1188753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020576" y="2395288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40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020576" y="2365498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40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1999634" y="2342912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297"/>
                </a:lnTo>
                <a:lnTo>
                  <a:pt x="10052" y="200203"/>
                </a:lnTo>
                <a:lnTo>
                  <a:pt x="15392" y="202433"/>
                </a:lnTo>
                <a:lnTo>
                  <a:pt x="186486" y="202433"/>
                </a:lnTo>
                <a:lnTo>
                  <a:pt x="194025" y="197376"/>
                </a:lnTo>
                <a:lnTo>
                  <a:pt x="194524" y="196213"/>
                </a:lnTo>
                <a:lnTo>
                  <a:pt x="163136" y="196213"/>
                </a:lnTo>
                <a:lnTo>
                  <a:pt x="127880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42" y="73557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4">
                <a:moveTo>
                  <a:pt x="100742" y="73557"/>
                </a:moveTo>
                <a:lnTo>
                  <a:pt x="41883" y="73557"/>
                </a:lnTo>
                <a:lnTo>
                  <a:pt x="163136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26" y="160550"/>
                </a:lnTo>
                <a:lnTo>
                  <a:pt x="100742" y="73557"/>
                </a:lnTo>
                <a:close/>
              </a:path>
              <a:path w="200659" h="202564">
                <a:moveTo>
                  <a:pt x="192873" y="166769"/>
                </a:moveTo>
                <a:lnTo>
                  <a:pt x="163136" y="196213"/>
                </a:lnTo>
                <a:lnTo>
                  <a:pt x="194524" y="196213"/>
                </a:lnTo>
                <a:lnTo>
                  <a:pt x="197376" y="189564"/>
                </a:lnTo>
                <a:lnTo>
                  <a:pt x="200622" y="181753"/>
                </a:lnTo>
                <a:lnTo>
                  <a:pt x="198842" y="172790"/>
                </a:lnTo>
                <a:lnTo>
                  <a:pt x="192873" y="166769"/>
                </a:lnTo>
                <a:close/>
              </a:path>
              <a:path w="200659" h="202564">
                <a:moveTo>
                  <a:pt x="186726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73" y="166769"/>
                </a:lnTo>
                <a:lnTo>
                  <a:pt x="186726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706999" y="3012997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56" y="0"/>
                </a:moveTo>
                <a:lnTo>
                  <a:pt x="3789" y="4908"/>
                </a:lnTo>
                <a:lnTo>
                  <a:pt x="0" y="15706"/>
                </a:lnTo>
                <a:lnTo>
                  <a:pt x="3789" y="26504"/>
                </a:lnTo>
                <a:lnTo>
                  <a:pt x="15156" y="31412"/>
                </a:lnTo>
                <a:lnTo>
                  <a:pt x="26524" y="26504"/>
                </a:lnTo>
                <a:lnTo>
                  <a:pt x="30313" y="15706"/>
                </a:lnTo>
                <a:lnTo>
                  <a:pt x="26524" y="4908"/>
                </a:lnTo>
                <a:lnTo>
                  <a:pt x="151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1245730" y="3399111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1256202" y="2579764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63" y="3154"/>
                </a:lnTo>
                <a:lnTo>
                  <a:pt x="253700" y="12343"/>
                </a:lnTo>
                <a:lnTo>
                  <a:pt x="211063" y="27154"/>
                </a:lnTo>
                <a:lnTo>
                  <a:pt x="171164" y="47177"/>
                </a:lnTo>
                <a:lnTo>
                  <a:pt x="134414" y="71998"/>
                </a:lnTo>
                <a:lnTo>
                  <a:pt x="101227" y="101207"/>
                </a:lnTo>
                <a:lnTo>
                  <a:pt x="72014" y="134392"/>
                </a:lnTo>
                <a:lnTo>
                  <a:pt x="47188" y="171140"/>
                </a:lnTo>
                <a:lnTo>
                  <a:pt x="27162" y="211041"/>
                </a:lnTo>
                <a:lnTo>
                  <a:pt x="12346" y="253682"/>
                </a:lnTo>
                <a:lnTo>
                  <a:pt x="3155" y="298652"/>
                </a:lnTo>
                <a:lnTo>
                  <a:pt x="0" y="345539"/>
                </a:lnTo>
                <a:lnTo>
                  <a:pt x="3155" y="392425"/>
                </a:lnTo>
                <a:lnTo>
                  <a:pt x="12346" y="437395"/>
                </a:lnTo>
                <a:lnTo>
                  <a:pt x="27162" y="480036"/>
                </a:lnTo>
                <a:lnTo>
                  <a:pt x="47188" y="519937"/>
                </a:lnTo>
                <a:lnTo>
                  <a:pt x="72014" y="556686"/>
                </a:lnTo>
                <a:lnTo>
                  <a:pt x="101227" y="589870"/>
                </a:lnTo>
                <a:lnTo>
                  <a:pt x="134414" y="619079"/>
                </a:lnTo>
                <a:lnTo>
                  <a:pt x="171164" y="643901"/>
                </a:lnTo>
                <a:lnTo>
                  <a:pt x="211063" y="663923"/>
                </a:lnTo>
                <a:lnTo>
                  <a:pt x="253700" y="678735"/>
                </a:lnTo>
                <a:lnTo>
                  <a:pt x="298663" y="687923"/>
                </a:lnTo>
                <a:lnTo>
                  <a:pt x="345539" y="691078"/>
                </a:lnTo>
                <a:lnTo>
                  <a:pt x="392436" y="687923"/>
                </a:lnTo>
                <a:lnTo>
                  <a:pt x="437413" y="678735"/>
                </a:lnTo>
                <a:lnTo>
                  <a:pt x="480059" y="663923"/>
                </a:lnTo>
                <a:lnTo>
                  <a:pt x="519960" y="643901"/>
                </a:lnTo>
                <a:lnTo>
                  <a:pt x="556708" y="619079"/>
                </a:lnTo>
                <a:lnTo>
                  <a:pt x="589890" y="589870"/>
                </a:lnTo>
                <a:lnTo>
                  <a:pt x="619095" y="556686"/>
                </a:lnTo>
                <a:lnTo>
                  <a:pt x="643912" y="519937"/>
                </a:lnTo>
                <a:lnTo>
                  <a:pt x="663931" y="480036"/>
                </a:lnTo>
                <a:lnTo>
                  <a:pt x="678738" y="437395"/>
                </a:lnTo>
                <a:lnTo>
                  <a:pt x="687924" y="392425"/>
                </a:lnTo>
                <a:lnTo>
                  <a:pt x="691078" y="345539"/>
                </a:lnTo>
                <a:lnTo>
                  <a:pt x="687924" y="298652"/>
                </a:lnTo>
                <a:lnTo>
                  <a:pt x="678738" y="253682"/>
                </a:lnTo>
                <a:lnTo>
                  <a:pt x="663931" y="211041"/>
                </a:lnTo>
                <a:lnTo>
                  <a:pt x="643912" y="171140"/>
                </a:lnTo>
                <a:lnTo>
                  <a:pt x="619095" y="134392"/>
                </a:lnTo>
                <a:lnTo>
                  <a:pt x="589890" y="101207"/>
                </a:lnTo>
                <a:lnTo>
                  <a:pt x="556708" y="71998"/>
                </a:lnTo>
                <a:lnTo>
                  <a:pt x="519960" y="47177"/>
                </a:lnTo>
                <a:lnTo>
                  <a:pt x="480059" y="27154"/>
                </a:lnTo>
                <a:lnTo>
                  <a:pt x="437413" y="12343"/>
                </a:lnTo>
                <a:lnTo>
                  <a:pt x="392436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1245730" y="353523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1449520" y="2793820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603" y="84929"/>
                </a:moveTo>
                <a:lnTo>
                  <a:pt x="6046" y="122896"/>
                </a:lnTo>
                <a:lnTo>
                  <a:pt x="0" y="137528"/>
                </a:lnTo>
                <a:lnTo>
                  <a:pt x="1511" y="145312"/>
                </a:lnTo>
                <a:lnTo>
                  <a:pt x="6046" y="152152"/>
                </a:lnTo>
                <a:lnTo>
                  <a:pt x="100389" y="246432"/>
                </a:lnTo>
                <a:lnTo>
                  <a:pt x="107221" y="250979"/>
                </a:lnTo>
                <a:lnTo>
                  <a:pt x="114996" y="252494"/>
                </a:lnTo>
                <a:lnTo>
                  <a:pt x="122771" y="250979"/>
                </a:lnTo>
                <a:lnTo>
                  <a:pt x="129603" y="246432"/>
                </a:lnTo>
                <a:lnTo>
                  <a:pt x="237327" y="138739"/>
                </a:lnTo>
                <a:lnTo>
                  <a:pt x="115048" y="138739"/>
                </a:lnTo>
                <a:lnTo>
                  <a:pt x="67301" y="90991"/>
                </a:lnTo>
                <a:lnTo>
                  <a:pt x="60408" y="86445"/>
                </a:lnTo>
                <a:lnTo>
                  <a:pt x="52603" y="84929"/>
                </a:lnTo>
                <a:close/>
              </a:path>
              <a:path w="314959" h="252730">
                <a:moveTo>
                  <a:pt x="262321" y="0"/>
                </a:moveTo>
                <a:lnTo>
                  <a:pt x="254547" y="1515"/>
                </a:lnTo>
                <a:lnTo>
                  <a:pt x="247714" y="6062"/>
                </a:lnTo>
                <a:lnTo>
                  <a:pt x="115048" y="138739"/>
                </a:lnTo>
                <a:lnTo>
                  <a:pt x="237327" y="138739"/>
                </a:lnTo>
                <a:lnTo>
                  <a:pt x="308864" y="67223"/>
                </a:lnTo>
                <a:lnTo>
                  <a:pt x="313400" y="60382"/>
                </a:lnTo>
                <a:lnTo>
                  <a:pt x="314911" y="52599"/>
                </a:lnTo>
                <a:lnTo>
                  <a:pt x="313400" y="44813"/>
                </a:lnTo>
                <a:lnTo>
                  <a:pt x="308864" y="37967"/>
                </a:lnTo>
                <a:lnTo>
                  <a:pt x="276928" y="6062"/>
                </a:lnTo>
                <a:lnTo>
                  <a:pt x="270096" y="1515"/>
                </a:lnTo>
                <a:lnTo>
                  <a:pt x="26232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1109609" y="3602906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1130550" y="2260789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0" y="1358418"/>
                </a:lnTo>
                <a:lnTo>
                  <a:pt x="12264" y="1371731"/>
                </a:lnTo>
                <a:lnTo>
                  <a:pt x="25576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20" y="1380708"/>
                </a:lnTo>
                <a:lnTo>
                  <a:pt x="1139533" y="1371731"/>
                </a:lnTo>
                <a:lnTo>
                  <a:pt x="1148507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1109609" y="2239848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39"/>
                </a:lnTo>
                <a:lnTo>
                  <a:pt x="18415" y="18399"/>
                </a:lnTo>
                <a:lnTo>
                  <a:pt x="4942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42" y="1387516"/>
                </a:lnTo>
                <a:lnTo>
                  <a:pt x="18415" y="1407483"/>
                </a:lnTo>
                <a:lnTo>
                  <a:pt x="38387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61" y="1383989"/>
                </a:lnTo>
                <a:lnTo>
                  <a:pt x="51830" y="1381685"/>
                </a:lnTo>
                <a:lnTo>
                  <a:pt x="48061" y="1377863"/>
                </a:lnTo>
                <a:lnTo>
                  <a:pt x="44187" y="137401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0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10"/>
                </a:lnTo>
                <a:lnTo>
                  <a:pt x="1145619" y="1377863"/>
                </a:lnTo>
                <a:lnTo>
                  <a:pt x="1141850" y="1381685"/>
                </a:lnTo>
                <a:lnTo>
                  <a:pt x="1136719" y="1383989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37" y="1420943"/>
                </a:lnTo>
                <a:lnTo>
                  <a:pt x="1175304" y="1407483"/>
                </a:lnTo>
                <a:lnTo>
                  <a:pt x="1188753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125285" y="2290579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39">
                <a:moveTo>
                  <a:pt x="0" y="0"/>
                </a:moveTo>
                <a:lnTo>
                  <a:pt x="0" y="129116"/>
                </a:lnTo>
                <a:lnTo>
                  <a:pt x="127640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125285" y="2260789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5">
                <a:moveTo>
                  <a:pt x="0" y="0"/>
                </a:moveTo>
                <a:lnTo>
                  <a:pt x="0" y="29789"/>
                </a:lnTo>
                <a:lnTo>
                  <a:pt x="127640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104343" y="2238204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4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297"/>
                </a:lnTo>
                <a:lnTo>
                  <a:pt x="10052" y="200203"/>
                </a:lnTo>
                <a:lnTo>
                  <a:pt x="15392" y="202433"/>
                </a:lnTo>
                <a:lnTo>
                  <a:pt x="186486" y="202433"/>
                </a:lnTo>
                <a:lnTo>
                  <a:pt x="194025" y="197376"/>
                </a:lnTo>
                <a:lnTo>
                  <a:pt x="194508" y="196213"/>
                </a:lnTo>
                <a:lnTo>
                  <a:pt x="163136" y="196213"/>
                </a:lnTo>
                <a:lnTo>
                  <a:pt x="127880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42" y="73557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4">
                <a:moveTo>
                  <a:pt x="100742" y="73557"/>
                </a:moveTo>
                <a:lnTo>
                  <a:pt x="41883" y="73557"/>
                </a:lnTo>
                <a:lnTo>
                  <a:pt x="163136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26" y="160550"/>
                </a:lnTo>
                <a:lnTo>
                  <a:pt x="100742" y="73557"/>
                </a:lnTo>
                <a:close/>
              </a:path>
              <a:path w="200659" h="202564">
                <a:moveTo>
                  <a:pt x="192873" y="166769"/>
                </a:moveTo>
                <a:lnTo>
                  <a:pt x="163136" y="196213"/>
                </a:lnTo>
                <a:lnTo>
                  <a:pt x="194508" y="196213"/>
                </a:lnTo>
                <a:lnTo>
                  <a:pt x="197271" y="189564"/>
                </a:lnTo>
                <a:lnTo>
                  <a:pt x="200622" y="181753"/>
                </a:lnTo>
                <a:lnTo>
                  <a:pt x="198842" y="172790"/>
                </a:lnTo>
                <a:lnTo>
                  <a:pt x="192873" y="166769"/>
                </a:lnTo>
                <a:close/>
              </a:path>
              <a:path w="200659" h="202564">
                <a:moveTo>
                  <a:pt x="186726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73" y="166769"/>
                </a:lnTo>
                <a:lnTo>
                  <a:pt x="186726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1811708" y="2908288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15156" y="0"/>
                </a:moveTo>
                <a:lnTo>
                  <a:pt x="3789" y="4908"/>
                </a:lnTo>
                <a:lnTo>
                  <a:pt x="0" y="15706"/>
                </a:lnTo>
                <a:lnTo>
                  <a:pt x="3789" y="26504"/>
                </a:lnTo>
                <a:lnTo>
                  <a:pt x="15156" y="31412"/>
                </a:lnTo>
                <a:lnTo>
                  <a:pt x="26524" y="26504"/>
                </a:lnTo>
                <a:lnTo>
                  <a:pt x="30313" y="15706"/>
                </a:lnTo>
                <a:lnTo>
                  <a:pt x="26524" y="4908"/>
                </a:lnTo>
                <a:lnTo>
                  <a:pt x="151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1350439" y="3294402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360910" y="2475055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5" h="691514">
                <a:moveTo>
                  <a:pt x="345539" y="0"/>
                </a:moveTo>
                <a:lnTo>
                  <a:pt x="298663" y="3154"/>
                </a:lnTo>
                <a:lnTo>
                  <a:pt x="253700" y="12343"/>
                </a:lnTo>
                <a:lnTo>
                  <a:pt x="211063" y="27154"/>
                </a:lnTo>
                <a:lnTo>
                  <a:pt x="171164" y="47177"/>
                </a:lnTo>
                <a:lnTo>
                  <a:pt x="134414" y="71998"/>
                </a:lnTo>
                <a:lnTo>
                  <a:pt x="101227" y="101207"/>
                </a:lnTo>
                <a:lnTo>
                  <a:pt x="72014" y="134392"/>
                </a:lnTo>
                <a:lnTo>
                  <a:pt x="47188" y="171140"/>
                </a:lnTo>
                <a:lnTo>
                  <a:pt x="27162" y="211041"/>
                </a:lnTo>
                <a:lnTo>
                  <a:pt x="12346" y="253682"/>
                </a:lnTo>
                <a:lnTo>
                  <a:pt x="3155" y="298652"/>
                </a:lnTo>
                <a:lnTo>
                  <a:pt x="0" y="345539"/>
                </a:lnTo>
                <a:lnTo>
                  <a:pt x="3155" y="392425"/>
                </a:lnTo>
                <a:lnTo>
                  <a:pt x="12346" y="437395"/>
                </a:lnTo>
                <a:lnTo>
                  <a:pt x="27162" y="480036"/>
                </a:lnTo>
                <a:lnTo>
                  <a:pt x="47188" y="519937"/>
                </a:lnTo>
                <a:lnTo>
                  <a:pt x="72014" y="556686"/>
                </a:lnTo>
                <a:lnTo>
                  <a:pt x="101227" y="589870"/>
                </a:lnTo>
                <a:lnTo>
                  <a:pt x="134414" y="619079"/>
                </a:lnTo>
                <a:lnTo>
                  <a:pt x="171164" y="643901"/>
                </a:lnTo>
                <a:lnTo>
                  <a:pt x="211063" y="663923"/>
                </a:lnTo>
                <a:lnTo>
                  <a:pt x="253700" y="678735"/>
                </a:lnTo>
                <a:lnTo>
                  <a:pt x="298663" y="687923"/>
                </a:lnTo>
                <a:lnTo>
                  <a:pt x="345539" y="691078"/>
                </a:lnTo>
                <a:lnTo>
                  <a:pt x="392436" y="687923"/>
                </a:lnTo>
                <a:lnTo>
                  <a:pt x="437413" y="678735"/>
                </a:lnTo>
                <a:lnTo>
                  <a:pt x="480059" y="663923"/>
                </a:lnTo>
                <a:lnTo>
                  <a:pt x="519960" y="643901"/>
                </a:lnTo>
                <a:lnTo>
                  <a:pt x="556708" y="619079"/>
                </a:lnTo>
                <a:lnTo>
                  <a:pt x="589890" y="589870"/>
                </a:lnTo>
                <a:lnTo>
                  <a:pt x="619095" y="556686"/>
                </a:lnTo>
                <a:lnTo>
                  <a:pt x="643912" y="519937"/>
                </a:lnTo>
                <a:lnTo>
                  <a:pt x="663931" y="480036"/>
                </a:lnTo>
                <a:lnTo>
                  <a:pt x="678738" y="437395"/>
                </a:lnTo>
                <a:lnTo>
                  <a:pt x="687924" y="392425"/>
                </a:lnTo>
                <a:lnTo>
                  <a:pt x="691078" y="345539"/>
                </a:lnTo>
                <a:lnTo>
                  <a:pt x="687924" y="298652"/>
                </a:lnTo>
                <a:lnTo>
                  <a:pt x="678738" y="253682"/>
                </a:lnTo>
                <a:lnTo>
                  <a:pt x="663931" y="211041"/>
                </a:lnTo>
                <a:lnTo>
                  <a:pt x="643912" y="171140"/>
                </a:lnTo>
                <a:lnTo>
                  <a:pt x="619095" y="134392"/>
                </a:lnTo>
                <a:lnTo>
                  <a:pt x="589890" y="101207"/>
                </a:lnTo>
                <a:lnTo>
                  <a:pt x="556708" y="71998"/>
                </a:lnTo>
                <a:lnTo>
                  <a:pt x="519960" y="47177"/>
                </a:lnTo>
                <a:lnTo>
                  <a:pt x="480059" y="27154"/>
                </a:lnTo>
                <a:lnTo>
                  <a:pt x="437413" y="12343"/>
                </a:lnTo>
                <a:lnTo>
                  <a:pt x="392436" y="3154"/>
                </a:lnTo>
                <a:lnTo>
                  <a:pt x="345539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1350439" y="3430523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020" y="0"/>
                </a:lnTo>
              </a:path>
            </a:pathLst>
          </a:custGeom>
          <a:ln w="41883">
            <a:solidFill>
              <a:srgbClr val="B5C3D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1554229" y="2689111"/>
            <a:ext cx="314960" cy="252729"/>
          </a:xfrm>
          <a:custGeom>
            <a:avLst/>
            <a:gdLst/>
            <a:ahLst/>
            <a:cxnLst/>
            <a:rect l="l" t="t" r="r" b="b"/>
            <a:pathLst>
              <a:path w="314959" h="252730">
                <a:moveTo>
                  <a:pt x="52603" y="84929"/>
                </a:moveTo>
                <a:lnTo>
                  <a:pt x="6046" y="122896"/>
                </a:lnTo>
                <a:lnTo>
                  <a:pt x="0" y="137528"/>
                </a:lnTo>
                <a:lnTo>
                  <a:pt x="1511" y="145312"/>
                </a:lnTo>
                <a:lnTo>
                  <a:pt x="6046" y="152152"/>
                </a:lnTo>
                <a:lnTo>
                  <a:pt x="100389" y="246432"/>
                </a:lnTo>
                <a:lnTo>
                  <a:pt x="107221" y="250979"/>
                </a:lnTo>
                <a:lnTo>
                  <a:pt x="114996" y="252494"/>
                </a:lnTo>
                <a:lnTo>
                  <a:pt x="122771" y="250979"/>
                </a:lnTo>
                <a:lnTo>
                  <a:pt x="129603" y="246432"/>
                </a:lnTo>
                <a:lnTo>
                  <a:pt x="237327" y="138739"/>
                </a:lnTo>
                <a:lnTo>
                  <a:pt x="115048" y="138739"/>
                </a:lnTo>
                <a:lnTo>
                  <a:pt x="67301" y="90991"/>
                </a:lnTo>
                <a:lnTo>
                  <a:pt x="60408" y="86445"/>
                </a:lnTo>
                <a:lnTo>
                  <a:pt x="52603" y="84929"/>
                </a:lnTo>
                <a:close/>
              </a:path>
              <a:path w="314959" h="252730">
                <a:moveTo>
                  <a:pt x="262321" y="0"/>
                </a:moveTo>
                <a:lnTo>
                  <a:pt x="254547" y="1515"/>
                </a:lnTo>
                <a:lnTo>
                  <a:pt x="247714" y="6062"/>
                </a:lnTo>
                <a:lnTo>
                  <a:pt x="115048" y="138739"/>
                </a:lnTo>
                <a:lnTo>
                  <a:pt x="237327" y="138739"/>
                </a:lnTo>
                <a:lnTo>
                  <a:pt x="308864" y="67223"/>
                </a:lnTo>
                <a:lnTo>
                  <a:pt x="313400" y="60382"/>
                </a:lnTo>
                <a:lnTo>
                  <a:pt x="314911" y="52599"/>
                </a:lnTo>
                <a:lnTo>
                  <a:pt x="313400" y="44813"/>
                </a:lnTo>
                <a:lnTo>
                  <a:pt x="308864" y="37967"/>
                </a:lnTo>
                <a:lnTo>
                  <a:pt x="276928" y="6062"/>
                </a:lnTo>
                <a:lnTo>
                  <a:pt x="270096" y="1515"/>
                </a:lnTo>
                <a:lnTo>
                  <a:pt x="262321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2160467" y="4834187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19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409613" y="4708537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2287270" y="5610007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2067381" y="5484356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12667542" y="5910447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2761779" y="4109455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5115874" y="3638412"/>
            <a:ext cx="3260725" cy="3199765"/>
          </a:xfrm>
          <a:custGeom>
            <a:avLst/>
            <a:gdLst/>
            <a:ahLst/>
            <a:cxnLst/>
            <a:rect l="l" t="t" r="r" b="b"/>
            <a:pathLst>
              <a:path w="3260725" h="3199765">
                <a:moveTo>
                  <a:pt x="733628" y="0"/>
                </a:moveTo>
                <a:lnTo>
                  <a:pt x="2526593" y="0"/>
                </a:lnTo>
                <a:lnTo>
                  <a:pt x="2593019" y="49"/>
                </a:lnTo>
                <a:lnTo>
                  <a:pt x="2652684" y="394"/>
                </a:lnTo>
                <a:lnTo>
                  <a:pt x="2706493" y="1331"/>
                </a:lnTo>
                <a:lnTo>
                  <a:pt x="2755354" y="3156"/>
                </a:lnTo>
                <a:lnTo>
                  <a:pt x="2800173" y="6164"/>
                </a:lnTo>
                <a:lnTo>
                  <a:pt x="2841857" y="10652"/>
                </a:lnTo>
                <a:lnTo>
                  <a:pt x="2881313" y="16915"/>
                </a:lnTo>
                <a:lnTo>
                  <a:pt x="2919447" y="25249"/>
                </a:lnTo>
                <a:lnTo>
                  <a:pt x="2957166" y="35951"/>
                </a:lnTo>
                <a:lnTo>
                  <a:pt x="3002429" y="55309"/>
                </a:lnTo>
                <a:lnTo>
                  <a:pt x="3044915" y="79291"/>
                </a:lnTo>
                <a:lnTo>
                  <a:pt x="3084316" y="107590"/>
                </a:lnTo>
                <a:lnTo>
                  <a:pt x="3120325" y="139898"/>
                </a:lnTo>
                <a:lnTo>
                  <a:pt x="3152633" y="175907"/>
                </a:lnTo>
                <a:lnTo>
                  <a:pt x="3180933" y="215309"/>
                </a:lnTo>
                <a:lnTo>
                  <a:pt x="3204917" y="257797"/>
                </a:lnTo>
                <a:lnTo>
                  <a:pt x="3224278" y="303063"/>
                </a:lnTo>
                <a:lnTo>
                  <a:pt x="3234978" y="340786"/>
                </a:lnTo>
                <a:lnTo>
                  <a:pt x="3243312" y="378950"/>
                </a:lnTo>
                <a:lnTo>
                  <a:pt x="3249574" y="418490"/>
                </a:lnTo>
                <a:lnTo>
                  <a:pt x="3254061" y="460338"/>
                </a:lnTo>
                <a:lnTo>
                  <a:pt x="3257069" y="505429"/>
                </a:lnTo>
                <a:lnTo>
                  <a:pt x="3258893" y="554696"/>
                </a:lnTo>
                <a:lnTo>
                  <a:pt x="3259830" y="609073"/>
                </a:lnTo>
                <a:lnTo>
                  <a:pt x="3260176" y="669493"/>
                </a:lnTo>
                <a:lnTo>
                  <a:pt x="3260225" y="736890"/>
                </a:lnTo>
                <a:lnTo>
                  <a:pt x="3260225" y="2465799"/>
                </a:lnTo>
                <a:lnTo>
                  <a:pt x="3260176" y="2532225"/>
                </a:lnTo>
                <a:lnTo>
                  <a:pt x="3259830" y="2591890"/>
                </a:lnTo>
                <a:lnTo>
                  <a:pt x="3258893" y="2645699"/>
                </a:lnTo>
                <a:lnTo>
                  <a:pt x="3257069" y="2694560"/>
                </a:lnTo>
                <a:lnTo>
                  <a:pt x="3254061" y="2739379"/>
                </a:lnTo>
                <a:lnTo>
                  <a:pt x="3249574" y="2781063"/>
                </a:lnTo>
                <a:lnTo>
                  <a:pt x="3243312" y="2820519"/>
                </a:lnTo>
                <a:lnTo>
                  <a:pt x="3234978" y="2858653"/>
                </a:lnTo>
                <a:lnTo>
                  <a:pt x="3224278" y="2896372"/>
                </a:lnTo>
                <a:lnTo>
                  <a:pt x="3204917" y="2941635"/>
                </a:lnTo>
                <a:lnTo>
                  <a:pt x="3180933" y="2984121"/>
                </a:lnTo>
                <a:lnTo>
                  <a:pt x="3152633" y="3023522"/>
                </a:lnTo>
                <a:lnTo>
                  <a:pt x="3120325" y="3059531"/>
                </a:lnTo>
                <a:lnTo>
                  <a:pt x="3084316" y="3091839"/>
                </a:lnTo>
                <a:lnTo>
                  <a:pt x="3044915" y="3120139"/>
                </a:lnTo>
                <a:lnTo>
                  <a:pt x="3002429" y="3144123"/>
                </a:lnTo>
                <a:lnTo>
                  <a:pt x="2957166" y="3163484"/>
                </a:lnTo>
                <a:lnTo>
                  <a:pt x="2919442" y="3174184"/>
                </a:lnTo>
                <a:lnTo>
                  <a:pt x="2881277" y="3182518"/>
                </a:lnTo>
                <a:lnTo>
                  <a:pt x="2841737" y="3188780"/>
                </a:lnTo>
                <a:lnTo>
                  <a:pt x="2799887" y="3193267"/>
                </a:lnTo>
                <a:lnTo>
                  <a:pt x="2754796" y="3196275"/>
                </a:lnTo>
                <a:lnTo>
                  <a:pt x="2705528" y="3198100"/>
                </a:lnTo>
                <a:lnTo>
                  <a:pt x="2651151" y="3199036"/>
                </a:lnTo>
                <a:lnTo>
                  <a:pt x="2590732" y="3199382"/>
                </a:lnTo>
                <a:lnTo>
                  <a:pt x="2523336" y="3199431"/>
                </a:lnTo>
                <a:lnTo>
                  <a:pt x="733628" y="3199431"/>
                </a:lnTo>
                <a:lnTo>
                  <a:pt x="667202" y="3199382"/>
                </a:lnTo>
                <a:lnTo>
                  <a:pt x="607538" y="3199036"/>
                </a:lnTo>
                <a:lnTo>
                  <a:pt x="553729" y="3198100"/>
                </a:lnTo>
                <a:lnTo>
                  <a:pt x="504870" y="3196275"/>
                </a:lnTo>
                <a:lnTo>
                  <a:pt x="460052" y="3193267"/>
                </a:lnTo>
                <a:lnTo>
                  <a:pt x="418369" y="3188780"/>
                </a:lnTo>
                <a:lnTo>
                  <a:pt x="378914" y="3182518"/>
                </a:lnTo>
                <a:lnTo>
                  <a:pt x="340781" y="3174184"/>
                </a:lnTo>
                <a:lnTo>
                  <a:pt x="303063" y="3163484"/>
                </a:lnTo>
                <a:lnTo>
                  <a:pt x="257797" y="3144123"/>
                </a:lnTo>
                <a:lnTo>
                  <a:pt x="215309" y="3120139"/>
                </a:lnTo>
                <a:lnTo>
                  <a:pt x="175907" y="3091839"/>
                </a:lnTo>
                <a:lnTo>
                  <a:pt x="139898" y="3059531"/>
                </a:lnTo>
                <a:lnTo>
                  <a:pt x="107590" y="3023522"/>
                </a:lnTo>
                <a:lnTo>
                  <a:pt x="79291" y="2984121"/>
                </a:lnTo>
                <a:lnTo>
                  <a:pt x="55309" y="2941635"/>
                </a:lnTo>
                <a:lnTo>
                  <a:pt x="35951" y="2896372"/>
                </a:lnTo>
                <a:lnTo>
                  <a:pt x="25249" y="2858648"/>
                </a:lnTo>
                <a:lnTo>
                  <a:pt x="16915" y="2820483"/>
                </a:lnTo>
                <a:lnTo>
                  <a:pt x="10652" y="2780943"/>
                </a:lnTo>
                <a:lnTo>
                  <a:pt x="6164" y="2739093"/>
                </a:lnTo>
                <a:lnTo>
                  <a:pt x="3156" y="2694002"/>
                </a:lnTo>
                <a:lnTo>
                  <a:pt x="1331" y="2644734"/>
                </a:lnTo>
                <a:lnTo>
                  <a:pt x="394" y="2590358"/>
                </a:lnTo>
                <a:lnTo>
                  <a:pt x="49" y="2529938"/>
                </a:lnTo>
                <a:lnTo>
                  <a:pt x="0" y="2462542"/>
                </a:lnTo>
                <a:lnTo>
                  <a:pt x="0" y="733628"/>
                </a:lnTo>
                <a:lnTo>
                  <a:pt x="49" y="667202"/>
                </a:lnTo>
                <a:lnTo>
                  <a:pt x="394" y="607538"/>
                </a:lnTo>
                <a:lnTo>
                  <a:pt x="1331" y="553729"/>
                </a:lnTo>
                <a:lnTo>
                  <a:pt x="3156" y="504870"/>
                </a:lnTo>
                <a:lnTo>
                  <a:pt x="6164" y="460052"/>
                </a:lnTo>
                <a:lnTo>
                  <a:pt x="10652" y="418369"/>
                </a:lnTo>
                <a:lnTo>
                  <a:pt x="16915" y="378914"/>
                </a:lnTo>
                <a:lnTo>
                  <a:pt x="25249" y="340781"/>
                </a:lnTo>
                <a:lnTo>
                  <a:pt x="35951" y="303063"/>
                </a:lnTo>
                <a:lnTo>
                  <a:pt x="55309" y="257797"/>
                </a:lnTo>
                <a:lnTo>
                  <a:pt x="79291" y="215309"/>
                </a:lnTo>
                <a:lnTo>
                  <a:pt x="107590" y="175907"/>
                </a:lnTo>
                <a:lnTo>
                  <a:pt x="139898" y="139898"/>
                </a:lnTo>
                <a:lnTo>
                  <a:pt x="175907" y="107590"/>
                </a:lnTo>
                <a:lnTo>
                  <a:pt x="215309" y="79291"/>
                </a:lnTo>
                <a:lnTo>
                  <a:pt x="257797" y="55309"/>
                </a:lnTo>
                <a:lnTo>
                  <a:pt x="303063" y="35951"/>
                </a:lnTo>
                <a:lnTo>
                  <a:pt x="340786" y="25249"/>
                </a:lnTo>
                <a:lnTo>
                  <a:pt x="378950" y="16915"/>
                </a:lnTo>
                <a:lnTo>
                  <a:pt x="418490" y="10652"/>
                </a:lnTo>
                <a:lnTo>
                  <a:pt x="460338" y="6164"/>
                </a:lnTo>
                <a:lnTo>
                  <a:pt x="505429" y="3156"/>
                </a:lnTo>
                <a:lnTo>
                  <a:pt x="554696" y="1331"/>
                </a:lnTo>
                <a:lnTo>
                  <a:pt x="609073" y="394"/>
                </a:lnTo>
                <a:lnTo>
                  <a:pt x="669493" y="49"/>
                </a:lnTo>
                <a:lnTo>
                  <a:pt x="736890" y="0"/>
                </a:lnTo>
                <a:lnTo>
                  <a:pt x="733628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566639" y="4175022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2" y="0"/>
                </a:moveTo>
                <a:lnTo>
                  <a:pt x="22302" y="1169883"/>
                </a:lnTo>
                <a:lnTo>
                  <a:pt x="0" y="1199083"/>
                </a:lnTo>
                <a:lnTo>
                  <a:pt x="2445" y="1211400"/>
                </a:lnTo>
                <a:lnTo>
                  <a:pt x="9769" y="1223337"/>
                </a:lnTo>
                <a:lnTo>
                  <a:pt x="587479" y="2020286"/>
                </a:lnTo>
                <a:lnTo>
                  <a:pt x="597192" y="2030483"/>
                </a:lnTo>
                <a:lnTo>
                  <a:pt x="609553" y="2035588"/>
                </a:lnTo>
                <a:lnTo>
                  <a:pt x="625567" y="2033443"/>
                </a:lnTo>
                <a:lnTo>
                  <a:pt x="646242" y="2021888"/>
                </a:lnTo>
                <a:lnTo>
                  <a:pt x="2231251" y="869159"/>
                </a:lnTo>
                <a:lnTo>
                  <a:pt x="2248476" y="853137"/>
                </a:lnTo>
                <a:lnTo>
                  <a:pt x="2255177" y="838759"/>
                </a:lnTo>
                <a:lnTo>
                  <a:pt x="2253868" y="825618"/>
                </a:lnTo>
                <a:lnTo>
                  <a:pt x="2247062" y="813307"/>
                </a:lnTo>
                <a:lnTo>
                  <a:pt x="1669362" y="16368"/>
                </a:lnTo>
                <a:lnTo>
                  <a:pt x="1660110" y="5835"/>
                </a:lnTo>
                <a:lnTo>
                  <a:pt x="1648752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554470" y="4163302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07" y="0"/>
                </a:moveTo>
                <a:lnTo>
                  <a:pt x="1618466" y="14392"/>
                </a:lnTo>
                <a:lnTo>
                  <a:pt x="27247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2" y="1242292"/>
                </a:lnTo>
                <a:lnTo>
                  <a:pt x="589701" y="2039231"/>
                </a:lnTo>
                <a:lnTo>
                  <a:pt x="605035" y="2054063"/>
                </a:lnTo>
                <a:lnTo>
                  <a:pt x="622847" y="2059731"/>
                </a:lnTo>
                <a:lnTo>
                  <a:pt x="643070" y="2056233"/>
                </a:lnTo>
                <a:lnTo>
                  <a:pt x="665636" y="2043566"/>
                </a:lnTo>
                <a:lnTo>
                  <a:pt x="677462" y="2034965"/>
                </a:lnTo>
                <a:lnTo>
                  <a:pt x="622292" y="2034965"/>
                </a:lnTo>
                <a:lnTo>
                  <a:pt x="614789" y="2031017"/>
                </a:lnTo>
                <a:lnTo>
                  <a:pt x="609596" y="2024770"/>
                </a:lnTo>
                <a:lnTo>
                  <a:pt x="31886" y="1227821"/>
                </a:lnTo>
                <a:lnTo>
                  <a:pt x="26336" y="1219385"/>
                </a:lnTo>
                <a:lnTo>
                  <a:pt x="24586" y="1211524"/>
                </a:lnTo>
                <a:lnTo>
                  <a:pt x="28937" y="1202746"/>
                </a:lnTo>
                <a:lnTo>
                  <a:pt x="41687" y="1191560"/>
                </a:lnTo>
                <a:lnTo>
                  <a:pt x="1632905" y="34318"/>
                </a:lnTo>
                <a:lnTo>
                  <a:pt x="1648308" y="25292"/>
                </a:lnTo>
                <a:lnTo>
                  <a:pt x="1658559" y="23888"/>
                </a:lnTo>
                <a:lnTo>
                  <a:pt x="1693680" y="23888"/>
                </a:lnTo>
                <a:lnTo>
                  <a:pt x="1691479" y="20852"/>
                </a:lnTo>
                <a:lnTo>
                  <a:pt x="1680095" y="8128"/>
                </a:lnTo>
                <a:lnTo>
                  <a:pt x="1664907" y="0"/>
                </a:lnTo>
                <a:close/>
              </a:path>
              <a:path w="2279015" h="2059939">
                <a:moveTo>
                  <a:pt x="1693680" y="23888"/>
                </a:moveTo>
                <a:lnTo>
                  <a:pt x="1658559" y="23888"/>
                </a:lnTo>
                <a:lnTo>
                  <a:pt x="1665653" y="27946"/>
                </a:lnTo>
                <a:lnTo>
                  <a:pt x="1671585" y="35313"/>
                </a:lnTo>
                <a:lnTo>
                  <a:pt x="2249284" y="832262"/>
                </a:lnTo>
                <a:lnTo>
                  <a:pt x="2253762" y="839321"/>
                </a:lnTo>
                <a:lnTo>
                  <a:pt x="2255266" y="847602"/>
                </a:lnTo>
                <a:lnTo>
                  <a:pt x="2250507" y="857877"/>
                </a:lnTo>
                <a:lnTo>
                  <a:pt x="2236196" y="870921"/>
                </a:lnTo>
                <a:lnTo>
                  <a:pt x="651197" y="2023650"/>
                </a:lnTo>
                <a:lnTo>
                  <a:pt x="633848" y="2033536"/>
                </a:lnTo>
                <a:lnTo>
                  <a:pt x="622292" y="2034965"/>
                </a:lnTo>
                <a:lnTo>
                  <a:pt x="677462" y="2034965"/>
                </a:lnTo>
                <a:lnTo>
                  <a:pt x="2250646" y="890847"/>
                </a:lnTo>
                <a:lnTo>
                  <a:pt x="2269518" y="873454"/>
                </a:lnTo>
                <a:lnTo>
                  <a:pt x="2278878" y="855568"/>
                </a:lnTo>
                <a:lnTo>
                  <a:pt x="2278755" y="837057"/>
                </a:lnTo>
                <a:lnTo>
                  <a:pt x="2269179" y="817791"/>
                </a:lnTo>
                <a:lnTo>
                  <a:pt x="1693680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635967" y="4241420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4" h="1901825">
                <a:moveTo>
                  <a:pt x="1570496" y="0"/>
                </a:moveTo>
                <a:lnTo>
                  <a:pt x="0" y="1142174"/>
                </a:lnTo>
                <a:lnTo>
                  <a:pt x="550601" y="1901732"/>
                </a:lnTo>
                <a:lnTo>
                  <a:pt x="212108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618805" y="4224227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50" y="1936119"/>
                </a:lnTo>
                <a:lnTo>
                  <a:pt x="61233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7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7" y="34386"/>
                </a:moveTo>
                <a:lnTo>
                  <a:pt x="1584936" y="34386"/>
                </a:lnTo>
                <a:lnTo>
                  <a:pt x="2121076" y="774018"/>
                </a:lnTo>
                <a:lnTo>
                  <a:pt x="570495" y="1901732"/>
                </a:lnTo>
                <a:lnTo>
                  <a:pt x="612331" y="1901732"/>
                </a:lnTo>
                <a:lnTo>
                  <a:pt x="2155421" y="779473"/>
                </a:lnTo>
                <a:lnTo>
                  <a:pt x="1615307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047671" y="5903609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8" y="21759"/>
                </a:moveTo>
                <a:lnTo>
                  <a:pt x="134590" y="21759"/>
                </a:lnTo>
                <a:lnTo>
                  <a:pt x="176561" y="24530"/>
                </a:lnTo>
                <a:lnTo>
                  <a:pt x="217296" y="35425"/>
                </a:lnTo>
                <a:lnTo>
                  <a:pt x="255648" y="54253"/>
                </a:lnTo>
                <a:lnTo>
                  <a:pt x="290471" y="80824"/>
                </a:lnTo>
                <a:lnTo>
                  <a:pt x="320618" y="114950"/>
                </a:lnTo>
                <a:lnTo>
                  <a:pt x="338136" y="102207"/>
                </a:lnTo>
                <a:lnTo>
                  <a:pt x="305042" y="64759"/>
                </a:lnTo>
                <a:lnTo>
                  <a:pt x="266809" y="35606"/>
                </a:lnTo>
                <a:lnTo>
                  <a:pt x="238568" y="21759"/>
                </a:lnTo>
                <a:close/>
              </a:path>
              <a:path w="338454" h="115570">
                <a:moveTo>
                  <a:pt x="133869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3" y="41340"/>
                </a:lnTo>
                <a:lnTo>
                  <a:pt x="92528" y="27299"/>
                </a:lnTo>
                <a:lnTo>
                  <a:pt x="134590" y="21759"/>
                </a:lnTo>
                <a:lnTo>
                  <a:pt x="238568" y="21759"/>
                </a:lnTo>
                <a:lnTo>
                  <a:pt x="224697" y="14957"/>
                </a:lnTo>
                <a:lnTo>
                  <a:pt x="179964" y="3019"/>
                </a:lnTo>
                <a:lnTo>
                  <a:pt x="13386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003758" y="4684297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40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067390" y="4752169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59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8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7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59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1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172559" y="4911285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8" y="31427"/>
                </a:lnTo>
                <a:lnTo>
                  <a:pt x="40875" y="25414"/>
                </a:lnTo>
                <a:lnTo>
                  <a:pt x="39042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40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128382" y="480177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013526" y="5404463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40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077158" y="5472336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59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11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59" h="176529">
                <a:moveTo>
                  <a:pt x="135273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1" y="8783"/>
                </a:lnTo>
                <a:lnTo>
                  <a:pt x="123089" y="15142"/>
                </a:lnTo>
                <a:lnTo>
                  <a:pt x="118334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182327" y="5631451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138150" y="552193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334291" y="48462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4" h="706754">
                <a:moveTo>
                  <a:pt x="362846" y="0"/>
                </a:moveTo>
                <a:lnTo>
                  <a:pt x="317570" y="1523"/>
                </a:lnTo>
                <a:lnTo>
                  <a:pt x="272579" y="8906"/>
                </a:lnTo>
                <a:lnTo>
                  <a:pt x="228464" y="22241"/>
                </a:lnTo>
                <a:lnTo>
                  <a:pt x="185818" y="41623"/>
                </a:lnTo>
                <a:lnTo>
                  <a:pt x="145231" y="67146"/>
                </a:lnTo>
                <a:lnTo>
                  <a:pt x="108440" y="97897"/>
                </a:lnTo>
                <a:lnTo>
                  <a:pt x="76841" y="132512"/>
                </a:lnTo>
                <a:lnTo>
                  <a:pt x="50526" y="170398"/>
                </a:lnTo>
                <a:lnTo>
                  <a:pt x="29591" y="210962"/>
                </a:lnTo>
                <a:lnTo>
                  <a:pt x="14129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3" y="520104"/>
                </a:lnTo>
                <a:lnTo>
                  <a:pt x="67034" y="560754"/>
                </a:lnTo>
                <a:lnTo>
                  <a:pt x="97737" y="597608"/>
                </a:lnTo>
                <a:lnTo>
                  <a:pt x="132297" y="629261"/>
                </a:lnTo>
                <a:lnTo>
                  <a:pt x="170122" y="655621"/>
                </a:lnTo>
                <a:lnTo>
                  <a:pt x="210620" y="676592"/>
                </a:lnTo>
                <a:lnTo>
                  <a:pt x="253200" y="692080"/>
                </a:lnTo>
                <a:lnTo>
                  <a:pt x="297269" y="701992"/>
                </a:lnTo>
                <a:lnTo>
                  <a:pt x="342237" y="706233"/>
                </a:lnTo>
                <a:lnTo>
                  <a:pt x="387511" y="704709"/>
                </a:lnTo>
                <a:lnTo>
                  <a:pt x="432499" y="697327"/>
                </a:lnTo>
                <a:lnTo>
                  <a:pt x="476611" y="683991"/>
                </a:lnTo>
                <a:lnTo>
                  <a:pt x="482411" y="681355"/>
                </a:lnTo>
                <a:lnTo>
                  <a:pt x="369760" y="681355"/>
                </a:lnTo>
                <a:lnTo>
                  <a:pt x="323870" y="680497"/>
                </a:lnTo>
                <a:lnTo>
                  <a:pt x="278618" y="673303"/>
                </a:lnTo>
                <a:lnTo>
                  <a:pt x="234718" y="659889"/>
                </a:lnTo>
                <a:lnTo>
                  <a:pt x="192884" y="640368"/>
                </a:lnTo>
                <a:lnTo>
                  <a:pt x="153831" y="614852"/>
                </a:lnTo>
                <a:lnTo>
                  <a:pt x="118275" y="583456"/>
                </a:lnTo>
                <a:lnTo>
                  <a:pt x="86929" y="546293"/>
                </a:lnTo>
                <a:lnTo>
                  <a:pt x="61351" y="504931"/>
                </a:lnTo>
                <a:lnTo>
                  <a:pt x="42551" y="461345"/>
                </a:lnTo>
                <a:lnTo>
                  <a:pt x="30417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1" y="279070"/>
                </a:lnTo>
                <a:lnTo>
                  <a:pt x="46264" y="235098"/>
                </a:lnTo>
                <a:lnTo>
                  <a:pt x="65754" y="193196"/>
                </a:lnTo>
                <a:lnTo>
                  <a:pt x="91230" y="154081"/>
                </a:lnTo>
                <a:lnTo>
                  <a:pt x="122576" y="118467"/>
                </a:lnTo>
                <a:lnTo>
                  <a:pt x="159680" y="87072"/>
                </a:lnTo>
                <a:lnTo>
                  <a:pt x="200972" y="61453"/>
                </a:lnTo>
                <a:lnTo>
                  <a:pt x="244485" y="42624"/>
                </a:lnTo>
                <a:lnTo>
                  <a:pt x="289505" y="30471"/>
                </a:lnTo>
                <a:lnTo>
                  <a:pt x="335318" y="24880"/>
                </a:lnTo>
                <a:lnTo>
                  <a:pt x="481376" y="24880"/>
                </a:lnTo>
                <a:lnTo>
                  <a:pt x="451884" y="14152"/>
                </a:lnTo>
                <a:lnTo>
                  <a:pt x="407814" y="4241"/>
                </a:lnTo>
                <a:lnTo>
                  <a:pt x="362846" y="0"/>
                </a:lnTo>
                <a:close/>
              </a:path>
              <a:path w="705484" h="706754">
                <a:moveTo>
                  <a:pt x="481376" y="24880"/>
                </a:moveTo>
                <a:lnTo>
                  <a:pt x="335318" y="24880"/>
                </a:lnTo>
                <a:lnTo>
                  <a:pt x="381208" y="25737"/>
                </a:lnTo>
                <a:lnTo>
                  <a:pt x="426461" y="32930"/>
                </a:lnTo>
                <a:lnTo>
                  <a:pt x="470362" y="46343"/>
                </a:lnTo>
                <a:lnTo>
                  <a:pt x="512197" y="65865"/>
                </a:lnTo>
                <a:lnTo>
                  <a:pt x="551251" y="91380"/>
                </a:lnTo>
                <a:lnTo>
                  <a:pt x="586810" y="122776"/>
                </a:lnTo>
                <a:lnTo>
                  <a:pt x="618159" y="159939"/>
                </a:lnTo>
                <a:lnTo>
                  <a:pt x="643734" y="201301"/>
                </a:lnTo>
                <a:lnTo>
                  <a:pt x="662532" y="244887"/>
                </a:lnTo>
                <a:lnTo>
                  <a:pt x="674664" y="289983"/>
                </a:lnTo>
                <a:lnTo>
                  <a:pt x="680245" y="335871"/>
                </a:lnTo>
                <a:lnTo>
                  <a:pt x="679388" y="381837"/>
                </a:lnTo>
                <a:lnTo>
                  <a:pt x="672207" y="427164"/>
                </a:lnTo>
                <a:lnTo>
                  <a:pt x="658814" y="471137"/>
                </a:lnTo>
                <a:lnTo>
                  <a:pt x="639323" y="513040"/>
                </a:lnTo>
                <a:lnTo>
                  <a:pt x="613847" y="552157"/>
                </a:lnTo>
                <a:lnTo>
                  <a:pt x="582501" y="587773"/>
                </a:lnTo>
                <a:lnTo>
                  <a:pt x="545396" y="619171"/>
                </a:lnTo>
                <a:lnTo>
                  <a:pt x="504105" y="644787"/>
                </a:lnTo>
                <a:lnTo>
                  <a:pt x="460592" y="663614"/>
                </a:lnTo>
                <a:lnTo>
                  <a:pt x="415572" y="675765"/>
                </a:lnTo>
                <a:lnTo>
                  <a:pt x="369760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6" y="639086"/>
                </a:lnTo>
                <a:lnTo>
                  <a:pt x="596631" y="608335"/>
                </a:lnTo>
                <a:lnTo>
                  <a:pt x="628234" y="573720"/>
                </a:lnTo>
                <a:lnTo>
                  <a:pt x="654551" y="535834"/>
                </a:lnTo>
                <a:lnTo>
                  <a:pt x="675487" y="495270"/>
                </a:lnTo>
                <a:lnTo>
                  <a:pt x="690951" y="452621"/>
                </a:lnTo>
                <a:lnTo>
                  <a:pt x="700846" y="408480"/>
                </a:lnTo>
                <a:lnTo>
                  <a:pt x="705080" y="363438"/>
                </a:lnTo>
                <a:lnTo>
                  <a:pt x="703558" y="318089"/>
                </a:lnTo>
                <a:lnTo>
                  <a:pt x="696188" y="273026"/>
                </a:lnTo>
                <a:lnTo>
                  <a:pt x="682874" y="228842"/>
                </a:lnTo>
                <a:lnTo>
                  <a:pt x="663524" y="186128"/>
                </a:lnTo>
                <a:lnTo>
                  <a:pt x="638043" y="145478"/>
                </a:lnTo>
                <a:lnTo>
                  <a:pt x="607342" y="108624"/>
                </a:lnTo>
                <a:lnTo>
                  <a:pt x="572784" y="76971"/>
                </a:lnTo>
                <a:lnTo>
                  <a:pt x="534961" y="50611"/>
                </a:lnTo>
                <a:lnTo>
                  <a:pt x="494463" y="29641"/>
                </a:lnTo>
                <a:lnTo>
                  <a:pt x="481376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573551" y="5071605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26" y="203646"/>
                </a:moveTo>
                <a:lnTo>
                  <a:pt x="8633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2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748384" y="5289503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40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572252" y="5046526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40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9917965" y="5176659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6120000">
            <a:off x="9918751" y="52352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6600000">
            <a:off x="9910035" y="527159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7020000">
            <a:off x="9897019" y="530195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7440000">
            <a:off x="9880434" y="532948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7920000">
            <a:off x="9856928" y="535713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8520000">
            <a:off x="9826880" y="538885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8820000">
            <a:off x="9802052" y="540422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9540000">
            <a:off x="9750910" y="542823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0080000">
            <a:off x="9710442" y="54395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0620000">
            <a:off x="9668694" y="544439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1220000">
            <a:off x="9629679" y="544287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1820000">
            <a:off x="9586819" y="54339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2480000">
            <a:off x="9539221" y="541502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2960000">
            <a:off x="9506152" y="539575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3440000">
            <a:off x="9480403" y="537304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4040000">
            <a:off x="9447949" y="533619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4520000">
            <a:off x="9427630" y="530719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4940000">
            <a:off x="9413435" y="52743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5420000">
            <a:off x="9401712" y="524009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5900000">
            <a:off x="9396750" y="52046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16320000">
            <a:off x="9396097" y="517149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17040000">
            <a:off x="9400341" y="511728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7520000">
            <a:off x="9414162" y="50821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18180000">
            <a:off x="9435973" y="50353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18600000">
            <a:off x="9457170" y="50082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9020000">
            <a:off x="9480656" y="498408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19500000">
            <a:off x="9505845" y="496171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19980000">
            <a:off x="9538039" y="494278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20400000">
            <a:off x="9568301" y="49291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20760000">
            <a:off x="9596580" y="492105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1120000">
            <a:off x="9621483" y="491516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660000">
            <a:off x="9716183" y="49180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1140000">
            <a:off x="9749509" y="492769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1620000">
            <a:off x="9783252" y="494196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2100000">
            <a:off x="9813137" y="496128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2640000">
            <a:off x="9844353" y="4986870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3120000">
            <a:off x="9870476" y="501629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3600000">
            <a:off x="9892105" y="50461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9" name="object 139"/>
          <p:cNvSpPr txBox="1"/>
          <p:nvPr/>
        </p:nvSpPr>
        <p:spPr>
          <a:xfrm rot="3900000">
            <a:off x="9906827" y="5070112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0" name="object 140"/>
          <p:cNvSpPr txBox="1"/>
          <p:nvPr/>
        </p:nvSpPr>
        <p:spPr>
          <a:xfrm rot="4320000">
            <a:off x="9912995" y="50983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1" name="object 141"/>
          <p:cNvSpPr txBox="1"/>
          <p:nvPr/>
        </p:nvSpPr>
        <p:spPr>
          <a:xfrm rot="4860000">
            <a:off x="9922021" y="51381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2" name="object 142"/>
          <p:cNvSpPr txBox="1"/>
          <p:nvPr/>
        </p:nvSpPr>
        <p:spPr>
          <a:xfrm rot="19440000">
            <a:off x="10118468" y="4986927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3" name="object 143"/>
          <p:cNvSpPr txBox="1"/>
          <p:nvPr/>
        </p:nvSpPr>
        <p:spPr>
          <a:xfrm rot="19440000">
            <a:off x="8927148" y="5419982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767188" y="5244374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4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0516273" y="4809539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4" h="339089">
                <a:moveTo>
                  <a:pt x="102042" y="0"/>
                </a:moveTo>
                <a:lnTo>
                  <a:pt x="64651" y="33146"/>
                </a:lnTo>
                <a:lnTo>
                  <a:pt x="35545" y="71439"/>
                </a:lnTo>
                <a:lnTo>
                  <a:pt x="14930" y="113619"/>
                </a:lnTo>
                <a:lnTo>
                  <a:pt x="3013" y="158424"/>
                </a:lnTo>
                <a:lnTo>
                  <a:pt x="0" y="204594"/>
                </a:lnTo>
                <a:lnTo>
                  <a:pt x="6096" y="250867"/>
                </a:lnTo>
                <a:lnTo>
                  <a:pt x="21507" y="295983"/>
                </a:lnTo>
                <a:lnTo>
                  <a:pt x="46441" y="338680"/>
                </a:lnTo>
                <a:lnTo>
                  <a:pt x="63928" y="325937"/>
                </a:lnTo>
                <a:lnTo>
                  <a:pt x="41235" y="287074"/>
                </a:lnTo>
                <a:lnTo>
                  <a:pt x="27217" y="246003"/>
                </a:lnTo>
                <a:lnTo>
                  <a:pt x="21686" y="203874"/>
                </a:lnTo>
                <a:lnTo>
                  <a:pt x="24452" y="161835"/>
                </a:lnTo>
                <a:lnTo>
                  <a:pt x="35327" y="121033"/>
                </a:lnTo>
                <a:lnTo>
                  <a:pt x="54121" y="82618"/>
                </a:lnTo>
                <a:lnTo>
                  <a:pt x="80645" y="47737"/>
                </a:lnTo>
                <a:lnTo>
                  <a:pt x="114711" y="17538"/>
                </a:lnTo>
                <a:lnTo>
                  <a:pt x="1020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0012396" y="4374034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0081368" y="4258613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1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0075975" y="4253127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108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752096" y="4305345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90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371" y="1032502"/>
                </a:lnTo>
                <a:lnTo>
                  <a:pt x="2207496" y="1024487"/>
                </a:lnTo>
                <a:lnTo>
                  <a:pt x="2219284" y="1013869"/>
                </a:lnTo>
                <a:lnTo>
                  <a:pt x="2223199" y="1001256"/>
                </a:lnTo>
                <a:lnTo>
                  <a:pt x="2221705" y="987258"/>
                </a:lnTo>
                <a:lnTo>
                  <a:pt x="2000351" y="27695"/>
                </a:lnTo>
                <a:lnTo>
                  <a:pt x="1995918" y="14381"/>
                </a:lnTo>
                <a:lnTo>
                  <a:pt x="1987746" y="4566"/>
                </a:lnTo>
                <a:lnTo>
                  <a:pt x="1973390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739955" y="4293433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66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2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68" y="26330"/>
                </a:lnTo>
                <a:lnTo>
                  <a:pt x="1982973" y="24042"/>
                </a:lnTo>
                <a:lnTo>
                  <a:pt x="2020064" y="24042"/>
                </a:lnTo>
                <a:lnTo>
                  <a:pt x="2018912" y="20666"/>
                </a:lnTo>
                <a:lnTo>
                  <a:pt x="2008094" y="7246"/>
                </a:lnTo>
                <a:lnTo>
                  <a:pt x="1989266" y="0"/>
                </a:lnTo>
                <a:close/>
              </a:path>
              <a:path w="2247265" h="1501139">
                <a:moveTo>
                  <a:pt x="2020064" y="24042"/>
                </a:moveTo>
                <a:lnTo>
                  <a:pt x="1982973" y="24042"/>
                </a:lnTo>
                <a:lnTo>
                  <a:pt x="1992963" y="26758"/>
                </a:lnTo>
                <a:lnTo>
                  <a:pt x="1997927" y="33272"/>
                </a:lnTo>
                <a:lnTo>
                  <a:pt x="2000555" y="42381"/>
                </a:lnTo>
                <a:lnTo>
                  <a:pt x="2221909" y="1001944"/>
                </a:lnTo>
                <a:lnTo>
                  <a:pt x="2223297" y="1010192"/>
                </a:lnTo>
                <a:lnTo>
                  <a:pt x="2221464" y="1018404"/>
                </a:lnTo>
                <a:lnTo>
                  <a:pt x="2213074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2" y="1476526"/>
                </a:lnTo>
                <a:lnTo>
                  <a:pt x="2200339" y="1056403"/>
                </a:lnTo>
                <a:lnTo>
                  <a:pt x="2224463" y="1047769"/>
                </a:lnTo>
                <a:lnTo>
                  <a:pt x="2240037" y="1034958"/>
                </a:lnTo>
                <a:lnTo>
                  <a:pt x="2247149" y="1017868"/>
                </a:lnTo>
                <a:lnTo>
                  <a:pt x="2245888" y="996394"/>
                </a:lnTo>
                <a:lnTo>
                  <a:pt x="2024428" y="36832"/>
                </a:lnTo>
                <a:lnTo>
                  <a:pt x="2020064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814779" y="4367563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4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56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800035" y="4352788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3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49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497" y="29538"/>
                </a:lnTo>
                <a:lnTo>
                  <a:pt x="2102040" y="920097"/>
                </a:lnTo>
                <a:lnTo>
                  <a:pt x="234966" y="1352293"/>
                </a:lnTo>
                <a:lnTo>
                  <a:pt x="344103" y="1352293"/>
                </a:lnTo>
                <a:lnTo>
                  <a:pt x="2131463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864724" y="4377081"/>
            <a:ext cx="2307053" cy="17782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 txBox="1"/>
          <p:nvPr/>
        </p:nvSpPr>
        <p:spPr>
          <a:xfrm rot="6780000">
            <a:off x="10072467" y="51320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7500000">
            <a:off x="10043538" y="517926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7980000">
            <a:off x="10021751" y="520830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8400000">
            <a:off x="9997984" y="523107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8820000">
            <a:off x="9972004" y="52499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9300000">
            <a:off x="9939385" y="52668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9900000">
            <a:off x="9899466" y="528280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0200000">
            <a:off x="9870394" y="528836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0980000">
            <a:off x="9813892" y="52913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1520000">
            <a:off x="9772346" y="528604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2060000">
            <a:off x="9731905" y="527423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2600000">
            <a:off x="9696527" y="525711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3200000">
            <a:off x="9660495" y="523125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3860000">
            <a:off x="9623961" y="51954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4340000">
            <a:off x="9600942" y="516536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4820000">
            <a:off x="9586197" y="513365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5420000">
            <a:off x="9570591" y="50871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5900000">
            <a:off x="9563221" y="505288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6320000">
            <a:off x="9562830" y="50169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6800000">
            <a:off x="9565575" y="49810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7280000">
            <a:off x="9574869" y="49460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7700000">
            <a:off x="9587235" y="491510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8420000">
            <a:off x="9611952" y="48679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900000">
            <a:off x="9638726" y="48397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19560000">
            <a:off x="9676999" y="480586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19980000">
            <a:off x="9707282" y="47886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0400000">
            <a:off x="9738068" y="477542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20880000">
            <a:off x="9769842" y="476548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21360000">
            <a:off x="9806967" y="476005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20000">
            <a:off x="9840131" y="475939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480000">
            <a:off x="9869652" y="476192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840000">
            <a:off x="9894293" y="47677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1380000">
            <a:off x="9931376" y="4780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040000">
            <a:off x="9980593" y="480695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520000">
            <a:off x="10007434" y="482928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3000000">
            <a:off x="10033073" y="485519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3480000">
            <a:off x="10052870" y="48854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 rot="3960000">
            <a:off x="10071254" y="492118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4500000">
            <a:off x="10084333" y="49583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4980000">
            <a:off x="10092693" y="499368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5280000">
            <a:off x="10097145" y="502045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5" name="object 195"/>
          <p:cNvSpPr txBox="1"/>
          <p:nvPr/>
        </p:nvSpPr>
        <p:spPr>
          <a:xfrm rot="5700000">
            <a:off x="10091397" y="505065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6" name="object 196"/>
          <p:cNvSpPr txBox="1"/>
          <p:nvPr/>
        </p:nvSpPr>
        <p:spPr>
          <a:xfrm rot="6240000">
            <a:off x="10084204" y="50908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7" name="object 197"/>
          <p:cNvSpPr txBox="1"/>
          <p:nvPr/>
        </p:nvSpPr>
        <p:spPr>
          <a:xfrm rot="20820000">
            <a:off x="10314828" y="5081085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8" name="object 198"/>
          <p:cNvSpPr txBox="1"/>
          <p:nvPr/>
        </p:nvSpPr>
        <p:spPr>
          <a:xfrm rot="20820000">
            <a:off x="9049535" y="5012718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970951" y="4619681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42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10" y="898695"/>
                </a:lnTo>
                <a:lnTo>
                  <a:pt x="185814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8955643" y="4604341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4" h="1490979">
                <a:moveTo>
                  <a:pt x="1881722" y="0"/>
                </a:moveTo>
                <a:lnTo>
                  <a:pt x="0" y="568338"/>
                </a:lnTo>
                <a:lnTo>
                  <a:pt x="277635" y="1490593"/>
                </a:lnTo>
                <a:lnTo>
                  <a:pt x="379218" y="1459913"/>
                </a:lnTo>
                <a:lnTo>
                  <a:pt x="294074" y="1459913"/>
                </a:lnTo>
                <a:lnTo>
                  <a:pt x="30627" y="584798"/>
                </a:lnTo>
                <a:lnTo>
                  <a:pt x="1865283" y="30679"/>
                </a:lnTo>
                <a:lnTo>
                  <a:pt x="1890960" y="30679"/>
                </a:lnTo>
                <a:lnTo>
                  <a:pt x="1881722" y="0"/>
                </a:lnTo>
                <a:close/>
              </a:path>
              <a:path w="2159634" h="1490979">
                <a:moveTo>
                  <a:pt x="1890960" y="30679"/>
                </a:moveTo>
                <a:lnTo>
                  <a:pt x="1865283" y="30679"/>
                </a:lnTo>
                <a:lnTo>
                  <a:pt x="2128730" y="905794"/>
                </a:lnTo>
                <a:lnTo>
                  <a:pt x="294074" y="1459913"/>
                </a:lnTo>
                <a:lnTo>
                  <a:pt x="379218" y="1459913"/>
                </a:lnTo>
                <a:lnTo>
                  <a:pt x="2159410" y="922265"/>
                </a:lnTo>
                <a:lnTo>
                  <a:pt x="1890960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768418" y="3928742"/>
            <a:ext cx="2327473" cy="2093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 txBox="1"/>
          <p:nvPr/>
        </p:nvSpPr>
        <p:spPr>
          <a:xfrm rot="6540000">
            <a:off x="10248620" y="54226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3" name="object 203"/>
          <p:cNvSpPr txBox="1"/>
          <p:nvPr/>
        </p:nvSpPr>
        <p:spPr>
          <a:xfrm rot="7260000">
            <a:off x="10222844" y="547147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4" name="object 204"/>
          <p:cNvSpPr txBox="1"/>
          <p:nvPr/>
        </p:nvSpPr>
        <p:spPr>
          <a:xfrm rot="7740000">
            <a:off x="10202852" y="550233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5" name="object 205"/>
          <p:cNvSpPr txBox="1"/>
          <p:nvPr/>
        </p:nvSpPr>
        <p:spPr>
          <a:xfrm rot="8160000">
            <a:off x="10180704" y="5526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6" name="object 206"/>
          <p:cNvSpPr txBox="1"/>
          <p:nvPr/>
        </p:nvSpPr>
        <p:spPr>
          <a:xfrm rot="8580000">
            <a:off x="10156021" y="554694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9060000">
            <a:off x="10124582" y="556589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9660000">
            <a:off x="10085833" y="558468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0020000">
            <a:off x="10057375" y="559196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0740000">
            <a:off x="10001114" y="559851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1340000">
            <a:off x="9958964" y="5595635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1880000">
            <a:off x="9917953" y="5586814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2360000">
            <a:off x="9881783" y="557213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2960000">
            <a:off x="9844412" y="55487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3620000">
            <a:off x="9805516" y="551549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4100000">
            <a:off x="9780571" y="548686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4580000">
            <a:off x="9763777" y="5456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5180000">
            <a:off x="9745306" y="541066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5660000">
            <a:off x="9735560" y="537714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9723790" y="5334960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6560000">
            <a:off x="9733367" y="5304959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7040000">
            <a:off x="9740341" y="52695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7460000">
            <a:off x="9750640" y="52378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8180000">
            <a:off x="9772052" y="518926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8660000">
            <a:off x="9796840" y="515968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9320000">
            <a:off x="9832847" y="512307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9800000">
            <a:off x="9861692" y="51039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20220000">
            <a:off x="9891705" y="508881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20640000">
            <a:off x="9922973" y="507666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21120000">
            <a:off x="9959517" y="506890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21540000">
            <a:off x="9992746" y="50660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240000">
            <a:off x="10022164" y="506682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600000">
            <a:off x="10047129" y="507078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1140000">
            <a:off x="10084975" y="50811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1860000">
            <a:off x="10136040" y="51042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280000">
            <a:off x="10164062" y="512472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2760000">
            <a:off x="10191259" y="514919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3240000">
            <a:off x="10212968" y="517791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3780000">
            <a:off x="10234033" y="521213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4260000">
            <a:off x="10249326" y="524833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4740000">
            <a:off x="10259997" y="528314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5100000">
            <a:off x="10266298" y="530980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0255041" y="5331009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6000000">
            <a:off x="10257705" y="538083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20640000">
            <a:off x="10486366" y="534675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20640000">
            <a:off x="9219335" y="5362036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846829" y="4008537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35" y="1733486"/>
                </a:lnTo>
                <a:lnTo>
                  <a:pt x="2154091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8830233" y="3991920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67" y="1766721"/>
                </a:lnTo>
                <a:lnTo>
                  <a:pt x="1758444" y="1733486"/>
                </a:lnTo>
                <a:lnTo>
                  <a:pt x="1730701" y="1733486"/>
                </a:lnTo>
                <a:lnTo>
                  <a:pt x="33182" y="842916"/>
                </a:lnTo>
                <a:lnTo>
                  <a:pt x="456593" y="33234"/>
                </a:lnTo>
                <a:lnTo>
                  <a:pt x="509574" y="3323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74" y="33234"/>
                </a:moveTo>
                <a:lnTo>
                  <a:pt x="456593" y="33234"/>
                </a:lnTo>
                <a:lnTo>
                  <a:pt x="2154039" y="923793"/>
                </a:lnTo>
                <a:lnTo>
                  <a:pt x="1730701" y="1733486"/>
                </a:lnTo>
                <a:lnTo>
                  <a:pt x="1758444" y="1733486"/>
                </a:lnTo>
                <a:lnTo>
                  <a:pt x="2187231" y="913406"/>
                </a:lnTo>
                <a:lnTo>
                  <a:pt x="509574" y="3323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8947727" y="4629649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52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8" y="187614"/>
                </a:lnTo>
                <a:lnTo>
                  <a:pt x="128896" y="142169"/>
                </a:lnTo>
                <a:lnTo>
                  <a:pt x="111123" y="99463"/>
                </a:lnTo>
                <a:lnTo>
                  <a:pt x="85142" y="60719"/>
                </a:lnTo>
                <a:lnTo>
                  <a:pt x="51327" y="27157"/>
                </a:lnTo>
                <a:lnTo>
                  <a:pt x="1005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9443691" y="4107445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03" y="28271"/>
                </a:lnTo>
                <a:lnTo>
                  <a:pt x="24470" y="21706"/>
                </a:lnTo>
                <a:lnTo>
                  <a:pt x="2833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9439953" y="4099320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5">
                <a:moveTo>
                  <a:pt x="0" y="0"/>
                </a:moveTo>
                <a:lnTo>
                  <a:pt x="3738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379684" y="4989554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3" y="83760"/>
                </a:lnTo>
                <a:lnTo>
                  <a:pt x="106384" y="108883"/>
                </a:lnTo>
                <a:lnTo>
                  <a:pt x="154445" y="122635"/>
                </a:lnTo>
                <a:lnTo>
                  <a:pt x="186643" y="125102"/>
                </a:lnTo>
                <a:lnTo>
                  <a:pt x="202771" y="124427"/>
                </a:lnTo>
                <a:lnTo>
                  <a:pt x="218841" y="122488"/>
                </a:lnTo>
                <a:lnTo>
                  <a:pt x="222401" y="121860"/>
                </a:lnTo>
                <a:lnTo>
                  <a:pt x="223972" y="118582"/>
                </a:lnTo>
                <a:lnTo>
                  <a:pt x="223553" y="115881"/>
                </a:lnTo>
                <a:lnTo>
                  <a:pt x="217794" y="110928"/>
                </a:lnTo>
                <a:lnTo>
                  <a:pt x="188039" y="109517"/>
                </a:lnTo>
                <a:lnTo>
                  <a:pt x="129313" y="95273"/>
                </a:lnTo>
                <a:lnTo>
                  <a:pt x="74783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736" y="110907"/>
                </a:moveTo>
                <a:lnTo>
                  <a:pt x="217794" y="110928"/>
                </a:lnTo>
                <a:lnTo>
                  <a:pt x="218826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384580" y="5056704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4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45" y="121080"/>
                </a:lnTo>
                <a:lnTo>
                  <a:pt x="14192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4" h="216535">
                <a:moveTo>
                  <a:pt x="122324" y="69243"/>
                </a:moveTo>
                <a:lnTo>
                  <a:pt x="120230" y="69777"/>
                </a:lnTo>
                <a:lnTo>
                  <a:pt x="118974" y="70992"/>
                </a:lnTo>
                <a:lnTo>
                  <a:pt x="10642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20" y="100625"/>
                </a:lnTo>
                <a:lnTo>
                  <a:pt x="158868" y="79652"/>
                </a:lnTo>
                <a:lnTo>
                  <a:pt x="157821" y="77275"/>
                </a:lnTo>
                <a:lnTo>
                  <a:pt x="157088" y="76521"/>
                </a:lnTo>
                <a:lnTo>
                  <a:pt x="155622" y="75798"/>
                </a:lnTo>
                <a:lnTo>
                  <a:pt x="155098" y="75620"/>
                </a:lnTo>
                <a:lnTo>
                  <a:pt x="146620" y="74450"/>
                </a:lnTo>
                <a:lnTo>
                  <a:pt x="138842" y="73071"/>
                </a:lnTo>
                <a:lnTo>
                  <a:pt x="131339" y="71479"/>
                </a:lnTo>
                <a:lnTo>
                  <a:pt x="124209" y="69736"/>
                </a:lnTo>
                <a:lnTo>
                  <a:pt x="122324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340302" y="5178732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441691" y="5099373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56" y="36700"/>
                </a:lnTo>
                <a:lnTo>
                  <a:pt x="35686" y="22596"/>
                </a:lnTo>
                <a:lnTo>
                  <a:pt x="36105" y="22208"/>
                </a:lnTo>
                <a:lnTo>
                  <a:pt x="36419" y="21559"/>
                </a:lnTo>
                <a:lnTo>
                  <a:pt x="37571" y="19329"/>
                </a:lnTo>
                <a:lnTo>
                  <a:pt x="36523" y="16763"/>
                </a:lnTo>
                <a:lnTo>
                  <a:pt x="33068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9295654" y="4420828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9300544" y="4487989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4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5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4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9256272" y="4610016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9357661" y="4530647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9560881" y="4516763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4" y="681346"/>
                </a:lnTo>
                <a:lnTo>
                  <a:pt x="290420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7" y="546828"/>
                </a:lnTo>
                <a:lnTo>
                  <a:pt x="586880" y="583058"/>
                </a:lnTo>
                <a:lnTo>
                  <a:pt x="551934" y="613978"/>
                </a:lnTo>
                <a:lnTo>
                  <a:pt x="513368" y="639371"/>
                </a:lnTo>
                <a:lnTo>
                  <a:pt x="471873" y="659020"/>
                </a:lnTo>
                <a:lnTo>
                  <a:pt x="428141" y="672710"/>
                </a:lnTo>
                <a:lnTo>
                  <a:pt x="382861" y="680224"/>
                </a:lnTo>
                <a:lnTo>
                  <a:pt x="336724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9807185" y="4736346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38" y="146468"/>
                </a:moveTo>
                <a:lnTo>
                  <a:pt x="11614" y="148792"/>
                </a:lnTo>
                <a:lnTo>
                  <a:pt x="8473" y="154813"/>
                </a:lnTo>
                <a:lnTo>
                  <a:pt x="0" y="184012"/>
                </a:lnTo>
                <a:lnTo>
                  <a:pt x="3253" y="213222"/>
                </a:lnTo>
                <a:lnTo>
                  <a:pt x="17187" y="239091"/>
                </a:lnTo>
                <a:lnTo>
                  <a:pt x="40754" y="258265"/>
                </a:lnTo>
                <a:lnTo>
                  <a:pt x="69912" y="266754"/>
                </a:lnTo>
                <a:lnTo>
                  <a:pt x="99081" y="263499"/>
                </a:lnTo>
                <a:lnTo>
                  <a:pt x="124910" y="249547"/>
                </a:lnTo>
                <a:lnTo>
                  <a:pt x="130852" y="242220"/>
                </a:lnTo>
                <a:lnTo>
                  <a:pt x="71953" y="242220"/>
                </a:lnTo>
                <a:lnTo>
                  <a:pt x="52157" y="236455"/>
                </a:lnTo>
                <a:lnTo>
                  <a:pt x="36161" y="223441"/>
                </a:lnTo>
                <a:lnTo>
                  <a:pt x="26703" y="205881"/>
                </a:lnTo>
                <a:lnTo>
                  <a:pt x="24493" y="186053"/>
                </a:lnTo>
                <a:lnTo>
                  <a:pt x="30242" y="166237"/>
                </a:lnTo>
                <a:lnTo>
                  <a:pt x="33393" y="160216"/>
                </a:lnTo>
                <a:lnTo>
                  <a:pt x="31069" y="152771"/>
                </a:lnTo>
                <a:lnTo>
                  <a:pt x="19038" y="146468"/>
                </a:lnTo>
                <a:close/>
              </a:path>
              <a:path w="212725" h="267335">
                <a:moveTo>
                  <a:pt x="142221" y="0"/>
                </a:moveTo>
                <a:lnTo>
                  <a:pt x="113052" y="3253"/>
                </a:lnTo>
                <a:lnTo>
                  <a:pt x="87223" y="17205"/>
                </a:lnTo>
                <a:lnTo>
                  <a:pt x="68083" y="40806"/>
                </a:lnTo>
                <a:lnTo>
                  <a:pt x="59610" y="70006"/>
                </a:lnTo>
                <a:lnTo>
                  <a:pt x="62864" y="99220"/>
                </a:lnTo>
                <a:lnTo>
                  <a:pt x="76798" y="125093"/>
                </a:lnTo>
                <a:lnTo>
                  <a:pt x="116366" y="157289"/>
                </a:lnTo>
                <a:lnTo>
                  <a:pt x="125824" y="174854"/>
                </a:lnTo>
                <a:lnTo>
                  <a:pt x="122281" y="214518"/>
                </a:lnTo>
                <a:lnTo>
                  <a:pt x="91754" y="240011"/>
                </a:lnTo>
                <a:lnTo>
                  <a:pt x="71953" y="242220"/>
                </a:lnTo>
                <a:lnTo>
                  <a:pt x="130852" y="242220"/>
                </a:lnTo>
                <a:lnTo>
                  <a:pt x="144050" y="225942"/>
                </a:lnTo>
                <a:lnTo>
                  <a:pt x="152529" y="196734"/>
                </a:lnTo>
                <a:lnTo>
                  <a:pt x="149279" y="167513"/>
                </a:lnTo>
                <a:lnTo>
                  <a:pt x="135346" y="141636"/>
                </a:lnTo>
                <a:lnTo>
                  <a:pt x="95776" y="109444"/>
                </a:lnTo>
                <a:lnTo>
                  <a:pt x="86316" y="91883"/>
                </a:lnTo>
                <a:lnTo>
                  <a:pt x="89863" y="52230"/>
                </a:lnTo>
                <a:lnTo>
                  <a:pt x="120380" y="26741"/>
                </a:lnTo>
                <a:lnTo>
                  <a:pt x="140180" y="24533"/>
                </a:lnTo>
                <a:lnTo>
                  <a:pt x="191100" y="24533"/>
                </a:lnTo>
                <a:lnTo>
                  <a:pt x="171379" y="8493"/>
                </a:lnTo>
                <a:lnTo>
                  <a:pt x="142221" y="0"/>
                </a:lnTo>
                <a:close/>
              </a:path>
              <a:path w="212725" h="267335">
                <a:moveTo>
                  <a:pt x="191100" y="24533"/>
                </a:moveTo>
                <a:lnTo>
                  <a:pt x="140180" y="24533"/>
                </a:lnTo>
                <a:lnTo>
                  <a:pt x="159976" y="30293"/>
                </a:lnTo>
                <a:lnTo>
                  <a:pt x="175972" y="43311"/>
                </a:lnTo>
                <a:lnTo>
                  <a:pt x="185431" y="60871"/>
                </a:lnTo>
                <a:lnTo>
                  <a:pt x="187641" y="80696"/>
                </a:lnTo>
                <a:lnTo>
                  <a:pt x="181892" y="100511"/>
                </a:lnTo>
                <a:lnTo>
                  <a:pt x="178750" y="106532"/>
                </a:lnTo>
                <a:lnTo>
                  <a:pt x="181075" y="113977"/>
                </a:lnTo>
                <a:lnTo>
                  <a:pt x="193095" y="120280"/>
                </a:lnTo>
                <a:lnTo>
                  <a:pt x="200519" y="117955"/>
                </a:lnTo>
                <a:lnTo>
                  <a:pt x="203671" y="111935"/>
                </a:lnTo>
                <a:lnTo>
                  <a:pt x="212138" y="82736"/>
                </a:lnTo>
                <a:lnTo>
                  <a:pt x="208882" y="53527"/>
                </a:lnTo>
                <a:lnTo>
                  <a:pt x="194947" y="27661"/>
                </a:lnTo>
                <a:lnTo>
                  <a:pt x="191100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819743" y="4969649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59" h="66675">
                <a:moveTo>
                  <a:pt x="33590" y="0"/>
                </a:moveTo>
                <a:lnTo>
                  <a:pt x="26166" y="2324"/>
                </a:lnTo>
                <a:lnTo>
                  <a:pt x="0" y="52375"/>
                </a:lnTo>
                <a:lnTo>
                  <a:pt x="2314" y="59809"/>
                </a:lnTo>
                <a:lnTo>
                  <a:pt x="14345" y="66123"/>
                </a:lnTo>
                <a:lnTo>
                  <a:pt x="21768" y="63799"/>
                </a:lnTo>
                <a:lnTo>
                  <a:pt x="47935" y="13748"/>
                </a:lnTo>
                <a:lnTo>
                  <a:pt x="45621" y="6313"/>
                </a:lnTo>
                <a:lnTo>
                  <a:pt x="33590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9958827" y="470365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59" h="66675">
                <a:moveTo>
                  <a:pt x="33601" y="0"/>
                </a:moveTo>
                <a:lnTo>
                  <a:pt x="26177" y="2324"/>
                </a:lnTo>
                <a:lnTo>
                  <a:pt x="0" y="52396"/>
                </a:lnTo>
                <a:lnTo>
                  <a:pt x="2314" y="59830"/>
                </a:lnTo>
                <a:lnTo>
                  <a:pt x="14345" y="66144"/>
                </a:lnTo>
                <a:lnTo>
                  <a:pt x="21768" y="63820"/>
                </a:lnTo>
                <a:lnTo>
                  <a:pt x="47946" y="13748"/>
                </a:lnTo>
                <a:lnTo>
                  <a:pt x="45632" y="630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 txBox="1"/>
          <p:nvPr/>
        </p:nvSpPr>
        <p:spPr>
          <a:xfrm rot="9240000">
            <a:off x="10003691" y="508836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5" name="object 265"/>
          <p:cNvSpPr txBox="1"/>
          <p:nvPr/>
        </p:nvSpPr>
        <p:spPr>
          <a:xfrm rot="9900000">
            <a:off x="9950160" y="510683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6" name="object 266"/>
          <p:cNvSpPr txBox="1"/>
          <p:nvPr/>
        </p:nvSpPr>
        <p:spPr>
          <a:xfrm rot="10440000">
            <a:off x="9915329" y="51133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7" name="object 267"/>
          <p:cNvSpPr txBox="1"/>
          <p:nvPr/>
        </p:nvSpPr>
        <p:spPr>
          <a:xfrm rot="10920000">
            <a:off x="9882515" y="511477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8" name="object 268"/>
          <p:cNvSpPr txBox="1"/>
          <p:nvPr/>
        </p:nvSpPr>
        <p:spPr>
          <a:xfrm rot="11340000">
            <a:off x="9850515" y="51121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9" name="object 269"/>
          <p:cNvSpPr txBox="1"/>
          <p:nvPr/>
        </p:nvSpPr>
        <p:spPr>
          <a:xfrm rot="11760000">
            <a:off x="9814408" y="510475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0" name="object 270"/>
          <p:cNvSpPr txBox="1"/>
          <p:nvPr/>
        </p:nvSpPr>
        <p:spPr>
          <a:xfrm rot="12360000">
            <a:off x="9774783" y="508813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1" name="object 271"/>
          <p:cNvSpPr txBox="1"/>
          <p:nvPr/>
        </p:nvSpPr>
        <p:spPr>
          <a:xfrm rot="12720000">
            <a:off x="9748495" y="507524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2" name="object 272"/>
          <p:cNvSpPr txBox="1"/>
          <p:nvPr/>
        </p:nvSpPr>
        <p:spPr>
          <a:xfrm rot="13440000">
            <a:off x="9702993" y="50420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3" name="object 273"/>
          <p:cNvSpPr txBox="1"/>
          <p:nvPr/>
        </p:nvSpPr>
        <p:spPr>
          <a:xfrm rot="13980000">
            <a:off x="9674775" y="50111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4" name="object 274"/>
          <p:cNvSpPr txBox="1"/>
          <p:nvPr/>
        </p:nvSpPr>
        <p:spPr>
          <a:xfrm rot="14520000">
            <a:off x="9651868" y="49758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15060000">
            <a:off x="9636367" y="4939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15600000">
            <a:off x="9626478" y="48953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9613148" y="4838684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16740000">
            <a:off x="9623690" y="480782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7220000">
            <a:off x="9633799" y="477255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7880000">
            <a:off x="9652178" y="472699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8300000">
            <a:off x="9668326" y="46975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8780000">
            <a:off x="9691754" y="46691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9260000">
            <a:off x="9717104" y="464411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9740000">
            <a:off x="9747024" y="46231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20160000">
            <a:off x="9776764" y="460733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20820000">
            <a:off x="9825507" y="458961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21300000">
            <a:off x="9864833" y="458375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360000">
            <a:off x="9915284" y="458425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780000">
            <a:off x="9949713" y="459006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200000">
            <a:off x="9981941" y="459971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680000">
            <a:off x="10012030" y="461425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2100000">
            <a:off x="10043985" y="46333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2580000">
            <a:off x="10069742" y="465455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2880000">
            <a:off x="10090880" y="4674062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3300000">
            <a:off x="10104804" y="46974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3780000">
            <a:off x="10124255" y="473160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4500000">
            <a:off x="10145165" y="47825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4980000">
            <a:off x="10150898" y="481738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10144662" y="4847565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5880000">
            <a:off x="10148389" y="489032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6420000">
            <a:off x="10139576" y="4929241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6900000">
            <a:off x="10125235" y="496566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7380000">
            <a:off x="10108753" y="49971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7740000">
            <a:off x="10095629" y="50184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8160000">
            <a:off x="10070496" y="504073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8640000">
            <a:off x="10038572" y="506666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1620000">
            <a:off x="10189082" y="529740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1620000">
            <a:off x="9274567" y="4418392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9167166" y="4115686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59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9" y="138548"/>
                </a:lnTo>
                <a:lnTo>
                  <a:pt x="140327" y="138311"/>
                </a:lnTo>
                <a:lnTo>
                  <a:pt x="185699" y="129104"/>
                </a:lnTo>
                <a:lnTo>
                  <a:pt x="214980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59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80" y="116878"/>
                </a:lnTo>
                <a:lnTo>
                  <a:pt x="228337" y="111301"/>
                </a:lnTo>
                <a:lnTo>
                  <a:pt x="267018" y="85277"/>
                </a:lnTo>
                <a:lnTo>
                  <a:pt x="300524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0348041" y="5504516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59" h="139064">
                <a:moveTo>
                  <a:pt x="234209" y="0"/>
                </a:moveTo>
                <a:lnTo>
                  <a:pt x="187319" y="238"/>
                </a:lnTo>
                <a:lnTo>
                  <a:pt x="141944" y="9447"/>
                </a:lnTo>
                <a:lnTo>
                  <a:pt x="99305" y="27252"/>
                </a:lnTo>
                <a:lnTo>
                  <a:pt x="60621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4" y="100921"/>
                </a:lnTo>
                <a:lnTo>
                  <a:pt x="74367" y="70100"/>
                </a:lnTo>
                <a:lnTo>
                  <a:pt x="109598" y="46426"/>
                </a:lnTo>
                <a:lnTo>
                  <a:pt x="148436" y="30237"/>
                </a:lnTo>
                <a:lnTo>
                  <a:pt x="189768" y="21874"/>
                </a:lnTo>
                <a:lnTo>
                  <a:pt x="312287" y="21678"/>
                </a:lnTo>
                <a:lnTo>
                  <a:pt x="281394" y="9106"/>
                </a:lnTo>
                <a:lnTo>
                  <a:pt x="234209" y="0"/>
                </a:lnTo>
                <a:close/>
              </a:path>
              <a:path w="327659" h="139064">
                <a:moveTo>
                  <a:pt x="312287" y="21678"/>
                </a:moveTo>
                <a:lnTo>
                  <a:pt x="232481" y="21678"/>
                </a:lnTo>
                <a:lnTo>
                  <a:pt x="275463" y="29989"/>
                </a:lnTo>
                <a:lnTo>
                  <a:pt x="317602" y="47146"/>
                </a:lnTo>
                <a:lnTo>
                  <a:pt x="327654" y="27932"/>
                </a:lnTo>
                <a:lnTo>
                  <a:pt x="31228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756772" y="4800932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924" y="0"/>
                </a:moveTo>
                <a:lnTo>
                  <a:pt x="9108" y="46332"/>
                </a:lnTo>
                <a:lnTo>
                  <a:pt x="0" y="93592"/>
                </a:lnTo>
                <a:lnTo>
                  <a:pt x="227" y="140556"/>
                </a:lnTo>
                <a:lnTo>
                  <a:pt x="9417" y="186003"/>
                </a:lnTo>
                <a:lnTo>
                  <a:pt x="27196" y="228711"/>
                </a:lnTo>
                <a:lnTo>
                  <a:pt x="53192" y="267457"/>
                </a:lnTo>
                <a:lnTo>
                  <a:pt x="87031" y="301020"/>
                </a:lnTo>
                <a:lnTo>
                  <a:pt x="128340" y="328178"/>
                </a:lnTo>
                <a:lnTo>
                  <a:pt x="138392" y="308964"/>
                </a:lnTo>
                <a:lnTo>
                  <a:pt x="100802" y="284243"/>
                </a:lnTo>
                <a:lnTo>
                  <a:pt x="70012" y="253683"/>
                </a:lnTo>
                <a:lnTo>
                  <a:pt x="46361" y="218399"/>
                </a:lnTo>
                <a:lnTo>
                  <a:pt x="30188" y="179503"/>
                </a:lnTo>
                <a:lnTo>
                  <a:pt x="21835" y="138108"/>
                </a:lnTo>
                <a:lnTo>
                  <a:pt x="21640" y="95328"/>
                </a:lnTo>
                <a:lnTo>
                  <a:pt x="29944" y="52275"/>
                </a:lnTo>
                <a:lnTo>
                  <a:pt x="47086" y="10062"/>
                </a:lnTo>
                <a:lnTo>
                  <a:pt x="2792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777535" y="4818952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09" h="285750">
                <a:moveTo>
                  <a:pt x="22344" y="0"/>
                </a:moveTo>
                <a:lnTo>
                  <a:pt x="6060" y="45959"/>
                </a:lnTo>
                <a:lnTo>
                  <a:pt x="0" y="92546"/>
                </a:lnTo>
                <a:lnTo>
                  <a:pt x="3733" y="138354"/>
                </a:lnTo>
                <a:lnTo>
                  <a:pt x="16830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6" y="285635"/>
                </a:lnTo>
                <a:lnTo>
                  <a:pt x="206737" y="96761"/>
                </a:lnTo>
                <a:lnTo>
                  <a:pt x="223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0799880" y="4814167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40" h="294639">
                <a:moveTo>
                  <a:pt x="2303" y="0"/>
                </a:moveTo>
                <a:lnTo>
                  <a:pt x="1570" y="1591"/>
                </a:lnTo>
                <a:lnTo>
                  <a:pt x="732" y="3193"/>
                </a:lnTo>
                <a:lnTo>
                  <a:pt x="0" y="4785"/>
                </a:lnTo>
                <a:lnTo>
                  <a:pt x="184392" y="101546"/>
                </a:lnTo>
                <a:lnTo>
                  <a:pt x="85651" y="290420"/>
                </a:lnTo>
                <a:lnTo>
                  <a:pt x="88060" y="291834"/>
                </a:lnTo>
                <a:lnTo>
                  <a:pt x="90573" y="293205"/>
                </a:lnTo>
                <a:lnTo>
                  <a:pt x="92981" y="294546"/>
                </a:lnTo>
                <a:lnTo>
                  <a:pt x="93714" y="293823"/>
                </a:lnTo>
                <a:lnTo>
                  <a:pt x="94342" y="292985"/>
                </a:lnTo>
                <a:lnTo>
                  <a:pt x="94866" y="292043"/>
                </a:lnTo>
                <a:lnTo>
                  <a:pt x="189941" y="110111"/>
                </a:lnTo>
                <a:lnTo>
                  <a:pt x="192664" y="104991"/>
                </a:lnTo>
                <a:lnTo>
                  <a:pt x="190674" y="98646"/>
                </a:lnTo>
                <a:lnTo>
                  <a:pt x="3874" y="670"/>
                </a:lnTo>
                <a:lnTo>
                  <a:pt x="3455" y="397"/>
                </a:lnTo>
                <a:lnTo>
                  <a:pt x="2931" y="178"/>
                </a:lnTo>
                <a:lnTo>
                  <a:pt x="230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765081" y="4813633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5008" y="0"/>
                </a:moveTo>
                <a:lnTo>
                  <a:pt x="30086" y="0"/>
                </a:lnTo>
                <a:lnTo>
                  <a:pt x="26422" y="2052"/>
                </a:lnTo>
                <a:lnTo>
                  <a:pt x="24537" y="5622"/>
                </a:lnTo>
                <a:lnTo>
                  <a:pt x="6669" y="52113"/>
                </a:lnTo>
                <a:lnTo>
                  <a:pt x="0" y="99898"/>
                </a:lnTo>
                <a:lnTo>
                  <a:pt x="3983" y="147227"/>
                </a:lnTo>
                <a:lnTo>
                  <a:pt x="18074" y="192351"/>
                </a:lnTo>
                <a:lnTo>
                  <a:pt x="41725" y="233522"/>
                </a:lnTo>
                <a:lnTo>
                  <a:pt x="74392" y="268990"/>
                </a:lnTo>
                <a:lnTo>
                  <a:pt x="115529" y="297006"/>
                </a:lnTo>
                <a:lnTo>
                  <a:pt x="118670" y="298200"/>
                </a:lnTo>
                <a:lnTo>
                  <a:pt x="123068" y="298200"/>
                </a:lnTo>
                <a:lnTo>
                  <a:pt x="125790" y="297090"/>
                </a:lnTo>
                <a:lnTo>
                  <a:pt x="127780" y="295080"/>
                </a:lnTo>
                <a:lnTo>
                  <a:pt x="125371" y="293739"/>
                </a:lnTo>
                <a:lnTo>
                  <a:pt x="122858" y="292368"/>
                </a:lnTo>
                <a:lnTo>
                  <a:pt x="120450" y="290954"/>
                </a:lnTo>
                <a:lnTo>
                  <a:pt x="81846" y="262342"/>
                </a:lnTo>
                <a:lnTo>
                  <a:pt x="51314" y="227320"/>
                </a:lnTo>
                <a:lnTo>
                  <a:pt x="29284" y="187294"/>
                </a:lnTo>
                <a:lnTo>
                  <a:pt x="16187" y="143674"/>
                </a:lnTo>
                <a:lnTo>
                  <a:pt x="12453" y="97866"/>
                </a:lnTo>
                <a:lnTo>
                  <a:pt x="18514" y="51278"/>
                </a:lnTo>
                <a:lnTo>
                  <a:pt x="34798" y="5319"/>
                </a:lnTo>
                <a:lnTo>
                  <a:pt x="35531" y="3727"/>
                </a:lnTo>
                <a:lnTo>
                  <a:pt x="36403" y="2052"/>
                </a:lnTo>
                <a:lnTo>
                  <a:pt x="37102" y="534"/>
                </a:lnTo>
                <a:lnTo>
                  <a:pt x="36055" y="178"/>
                </a:lnTo>
                <a:lnTo>
                  <a:pt x="350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8335966" y="4333543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59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8323725" y="4321292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27" y="229647"/>
                </a:lnTo>
                <a:lnTo>
                  <a:pt x="2155108" y="212563"/>
                </a:lnTo>
                <a:lnTo>
                  <a:pt x="2149022" y="196435"/>
                </a:lnTo>
                <a:lnTo>
                  <a:pt x="2133400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8394655" y="4393677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381315" y="4380317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5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5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414842" y="5091656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1" y="214704"/>
                </a:lnTo>
                <a:lnTo>
                  <a:pt x="210078" y="167558"/>
                </a:lnTo>
                <a:lnTo>
                  <a:pt x="191918" y="124259"/>
                </a:lnTo>
                <a:lnTo>
                  <a:pt x="166065" y="85795"/>
                </a:lnTo>
                <a:lnTo>
                  <a:pt x="133330" y="53152"/>
                </a:lnTo>
                <a:lnTo>
                  <a:pt x="94523" y="27314"/>
                </a:lnTo>
                <a:lnTo>
                  <a:pt x="50459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9869961" y="4876197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6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49992" y="30344"/>
                </a:lnTo>
                <a:lnTo>
                  <a:pt x="250275" y="26679"/>
                </a:lnTo>
                <a:lnTo>
                  <a:pt x="24785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904871" y="4935064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1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5" y="94206"/>
                </a:lnTo>
                <a:lnTo>
                  <a:pt x="128650" y="84767"/>
                </a:lnTo>
                <a:lnTo>
                  <a:pt x="136975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5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9919279" y="5052024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5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969010" y="4955105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40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40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651160" y="4766242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7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686070" y="4825109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700489" y="4942069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5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8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750210" y="4845150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40" h="33654">
                <a:moveTo>
                  <a:pt x="2455" y="0"/>
                </a:moveTo>
                <a:lnTo>
                  <a:pt x="204" y="1602"/>
                </a:lnTo>
                <a:lnTo>
                  <a:pt x="88" y="2889"/>
                </a:lnTo>
                <a:lnTo>
                  <a:pt x="0" y="5224"/>
                </a:lnTo>
                <a:lnTo>
                  <a:pt x="173" y="5853"/>
                </a:lnTo>
                <a:lnTo>
                  <a:pt x="19753" y="33035"/>
                </a:lnTo>
                <a:lnTo>
                  <a:pt x="20968" y="32051"/>
                </a:lnTo>
                <a:lnTo>
                  <a:pt x="40328" y="5224"/>
                </a:lnTo>
                <a:lnTo>
                  <a:pt x="38402" y="3245"/>
                </a:lnTo>
                <a:lnTo>
                  <a:pt x="35116" y="2952"/>
                </a:lnTo>
                <a:lnTo>
                  <a:pt x="29240" y="2952"/>
                </a:lnTo>
                <a:lnTo>
                  <a:pt x="11513" y="1361"/>
                </a:lnTo>
                <a:lnTo>
                  <a:pt x="6434" y="366"/>
                </a:lnTo>
                <a:lnTo>
                  <a:pt x="2455" y="0"/>
                </a:lnTo>
                <a:close/>
              </a:path>
              <a:path w="40640" h="33654">
                <a:moveTo>
                  <a:pt x="34412" y="2889"/>
                </a:moveTo>
                <a:lnTo>
                  <a:pt x="29240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038785" y="4594174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4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4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309276" y="4806827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5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41" y="277504"/>
                </a:lnTo>
                <a:lnTo>
                  <a:pt x="125246" y="263313"/>
                </a:lnTo>
                <a:lnTo>
                  <a:pt x="130935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5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5" y="256316"/>
                </a:lnTo>
                <a:lnTo>
                  <a:pt x="143779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5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9363044" y="5062526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389944" y="4763467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25" y="0"/>
                </a:moveTo>
                <a:lnTo>
                  <a:pt x="5057" y="4994"/>
                </a:lnTo>
                <a:lnTo>
                  <a:pt x="0" y="61286"/>
                </a:lnTo>
                <a:lnTo>
                  <a:pt x="4984" y="67275"/>
                </a:lnTo>
                <a:lnTo>
                  <a:pt x="18502" y="68490"/>
                </a:lnTo>
                <a:lnTo>
                  <a:pt x="24480" y="63495"/>
                </a:lnTo>
                <a:lnTo>
                  <a:pt x="29538" y="7203"/>
                </a:lnTo>
                <a:lnTo>
                  <a:pt x="24554" y="1225"/>
                </a:lnTo>
                <a:lnTo>
                  <a:pt x="11025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 txBox="1"/>
          <p:nvPr/>
        </p:nvSpPr>
        <p:spPr>
          <a:xfrm rot="7860000">
            <a:off x="9564283" y="51037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8580000">
            <a:off x="9521979" y="514032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9060000">
            <a:off x="9492362" y="516057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9480000">
            <a:off x="9462637" y="51745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9900000">
            <a:off x="9432055" y="518438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0380000">
            <a:off x="9395713" y="519080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1040000">
            <a:off x="9353125" y="5192217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1400000">
            <a:off x="9323637" y="518932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2060000">
            <a:off x="9268950" y="517516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2600000">
            <a:off x="9231002" y="515723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3200000">
            <a:off x="9196102" y="513341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3680000">
            <a:off x="9168063" y="510584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4280000">
            <a:off x="9141845" y="50693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4940000">
            <a:off x="9118276" y="502408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5420000">
            <a:off x="9105691" y="498873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5900000">
            <a:off x="9101661" y="4953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6500000">
            <a:off x="9101511" y="49040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6980000">
            <a:off x="9104851" y="48699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7460000">
            <a:off x="9115593" y="4835371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7880000">
            <a:off x="9129702" y="480205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8360000">
            <a:off x="9149250" y="477177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8780000">
            <a:off x="9170832" y="474575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9500000">
            <a:off x="9208707" y="47097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9980000">
            <a:off x="9243081" y="469037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20640000">
            <a:off x="9289802" y="467071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21120000">
            <a:off x="9323760" y="466335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21540000">
            <a:off x="9357292" y="466023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300000">
            <a:off x="9390583" y="46613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780000">
            <a:off x="9427619" y="466730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1200000">
            <a:off x="9459529" y="46770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560000">
            <a:off x="9486693" y="46878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1920000">
            <a:off x="9508059" y="47024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2460000">
            <a:off x="9539357" y="47263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3180000">
            <a:off x="9578110" y="476619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3600000">
            <a:off x="9596398" y="479609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4080000">
            <a:off x="9612688" y="482861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4560000">
            <a:off x="9622194" y="4863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5100000">
            <a:off x="9628781" y="490354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5580000">
            <a:off x="9629477" y="49427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6060000">
            <a:off x="9626476" y="497843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6420000">
            <a:off x="9622616" y="50045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 rot="6780000">
            <a:off x="9607391" y="503280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7320000">
            <a:off x="9588033" y="506881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456161" y="4418326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084561" y="5267316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59" y="220422"/>
                </a:lnTo>
                <a:lnTo>
                  <a:pt x="29985" y="176198"/>
                </a:lnTo>
                <a:lnTo>
                  <a:pt x="46397" y="136028"/>
                </a:lnTo>
                <a:lnTo>
                  <a:pt x="69897" y="100651"/>
                </a:lnTo>
                <a:lnTo>
                  <a:pt x="99588" y="70809"/>
                </a:lnTo>
                <a:lnTo>
                  <a:pt x="134575" y="47241"/>
                </a:lnTo>
                <a:lnTo>
                  <a:pt x="173960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170088" y="4549693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191019" y="4560510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191019" y="4555191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4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181690" y="4555191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3" y="142795"/>
                </a:lnTo>
                <a:lnTo>
                  <a:pt x="59217" y="178427"/>
                </a:lnTo>
                <a:lnTo>
                  <a:pt x="93737" y="207627"/>
                </a:lnTo>
                <a:lnTo>
                  <a:pt x="134106" y="229171"/>
                </a:lnTo>
                <a:lnTo>
                  <a:pt x="17930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118888" y="4853370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4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106654" y="4841098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0" y="185621"/>
                </a:lnTo>
                <a:lnTo>
                  <a:pt x="35069" y="180419"/>
                </a:lnTo>
                <a:lnTo>
                  <a:pt x="5177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7" y="29088"/>
                </a:lnTo>
                <a:lnTo>
                  <a:pt x="2043507" y="36267"/>
                </a:lnTo>
                <a:lnTo>
                  <a:pt x="2044723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9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177373" y="4912981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164169" y="4899746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40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18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40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989922" y="4445873"/>
            <a:ext cx="2243041" cy="15556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 txBox="1"/>
          <p:nvPr/>
        </p:nvSpPr>
        <p:spPr>
          <a:xfrm rot="7320000">
            <a:off x="9369073" y="55782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7" name="object 387"/>
          <p:cNvSpPr txBox="1"/>
          <p:nvPr/>
        </p:nvSpPr>
        <p:spPr>
          <a:xfrm rot="7980000">
            <a:off x="9333226" y="56208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8" name="object 388"/>
          <p:cNvSpPr txBox="1"/>
          <p:nvPr/>
        </p:nvSpPr>
        <p:spPr>
          <a:xfrm rot="8460000">
            <a:off x="9307468" y="564599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9" name="object 389"/>
          <p:cNvSpPr txBox="1"/>
          <p:nvPr/>
        </p:nvSpPr>
        <p:spPr>
          <a:xfrm rot="8940000">
            <a:off x="9280717" y="56648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0" name="object 390"/>
          <p:cNvSpPr txBox="1"/>
          <p:nvPr/>
        </p:nvSpPr>
        <p:spPr>
          <a:xfrm rot="9360000">
            <a:off x="9252224" y="567960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9780000">
            <a:off x="9217211" y="569174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10380000">
            <a:off x="9175639" y="570094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10740000">
            <a:off x="9146040" y="5702538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11520000">
            <a:off x="9089621" y="56973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2060000">
            <a:off x="9049220" y="568597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2600000">
            <a:off x="9011096" y="566827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3140000">
            <a:off x="8978675" y="564593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3680000">
            <a:off x="8946968" y="56152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4340000">
            <a:off x="8916189" y="557452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4820000">
            <a:off x="8897879" y="55415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5300000">
            <a:off x="8888041" y="55076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5960000">
            <a:off x="8879537" y="545900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6380000">
            <a:off x="8877280" y="542460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6860000">
            <a:off x="8882273" y="53885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7340000">
            <a:off x="8890320" y="535351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7760000">
            <a:off x="8904876" y="53202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8240000">
            <a:off x="8921544" y="529136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8900000">
            <a:off x="8953136" y="52489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9380000">
            <a:off x="8983687" y="5224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20100000">
            <a:off x="9026336" y="519711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20520000">
            <a:off x="9058862" y="51843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20940000">
            <a:off x="9091290" y="517581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21360000">
            <a:off x="9124371" y="517103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80000">
            <a:off x="9161807" y="51709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660000">
            <a:off x="9194985" y="517528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960000">
            <a:off x="9223584" y="5181753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380000">
            <a:off x="9247045" y="51918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860000">
            <a:off x="9281643" y="521020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580000">
            <a:off x="9326715" y="524325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3060000">
            <a:off x="9349826" y="5269454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3480000">
            <a:off x="9371109" y="52988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3960000">
            <a:off x="9386158" y="533199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4500000">
            <a:off x="9399438" y="53698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4980000">
            <a:off x="9406665" y="54084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9400406" y="5438921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5820000">
            <a:off x="9410244" y="54711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6240000">
            <a:off x="9399907" y="55011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6720000">
            <a:off x="9386618" y="553984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21360000">
            <a:off x="9615058" y="5584192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21360000">
            <a:off x="8374043" y="5327463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063398" y="4520941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048718" y="4506239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111334" y="5204951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40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29141" y="4535642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4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221068" y="4530291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59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59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9583844" y="5181025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9610683" y="5243777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09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07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09" h="198754">
                <a:moveTo>
                  <a:pt x="163908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908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9603979" y="5364433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9672125" y="5271787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4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389628" y="491347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11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416467" y="4976214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09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60" y="120697"/>
                </a:lnTo>
                <a:lnTo>
                  <a:pt x="89681" y="118928"/>
                </a:lnTo>
                <a:lnTo>
                  <a:pt x="106030" y="108248"/>
                </a:lnTo>
                <a:lnTo>
                  <a:pt x="117719" y="100261"/>
                </a:lnTo>
                <a:lnTo>
                  <a:pt x="128978" y="91877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09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409754" y="509687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477900" y="5004224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40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5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748555" y="4835480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4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2" y="234682"/>
                </a:lnTo>
                <a:lnTo>
                  <a:pt x="66365" y="191731"/>
                </a:lnTo>
                <a:lnTo>
                  <a:pt x="92106" y="152790"/>
                </a:lnTo>
                <a:lnTo>
                  <a:pt x="122775" y="118245"/>
                </a:lnTo>
                <a:lnTo>
                  <a:pt x="157760" y="88486"/>
                </a:lnTo>
                <a:lnTo>
                  <a:pt x="196451" y="63902"/>
                </a:lnTo>
                <a:lnTo>
                  <a:pt x="238236" y="44879"/>
                </a:lnTo>
                <a:lnTo>
                  <a:pt x="282504" y="31806"/>
                </a:lnTo>
                <a:lnTo>
                  <a:pt x="328644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4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011673" y="5050313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6" y="159943"/>
                </a:lnTo>
                <a:lnTo>
                  <a:pt x="119740" y="138573"/>
                </a:lnTo>
                <a:lnTo>
                  <a:pt x="73193" y="117765"/>
                </a:lnTo>
                <a:lnTo>
                  <a:pt x="59504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050132" y="5300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115565" y="5007564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 txBox="1"/>
          <p:nvPr/>
        </p:nvSpPr>
        <p:spPr>
          <a:xfrm rot="8340000">
            <a:off x="9249579" y="53692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9" name="object 449"/>
          <p:cNvSpPr txBox="1"/>
          <p:nvPr/>
        </p:nvSpPr>
        <p:spPr>
          <a:xfrm rot="9000000">
            <a:off x="9202610" y="54003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0" name="object 450"/>
          <p:cNvSpPr txBox="1"/>
          <p:nvPr/>
        </p:nvSpPr>
        <p:spPr>
          <a:xfrm rot="9480000">
            <a:off x="9170514" y="541630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1" name="object 451"/>
          <p:cNvSpPr txBox="1"/>
          <p:nvPr/>
        </p:nvSpPr>
        <p:spPr>
          <a:xfrm rot="9960000">
            <a:off x="9139418" y="5426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2" name="object 452"/>
          <p:cNvSpPr txBox="1"/>
          <p:nvPr/>
        </p:nvSpPr>
        <p:spPr>
          <a:xfrm rot="10380000">
            <a:off x="9107857" y="543200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3" name="object 453"/>
          <p:cNvSpPr txBox="1"/>
          <p:nvPr/>
        </p:nvSpPr>
        <p:spPr>
          <a:xfrm rot="10860000">
            <a:off x="9070951" y="543386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4" name="object 454"/>
          <p:cNvSpPr txBox="1"/>
          <p:nvPr/>
        </p:nvSpPr>
        <p:spPr>
          <a:xfrm rot="11460000">
            <a:off x="9028501" y="542918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5" name="object 455"/>
          <p:cNvSpPr txBox="1"/>
          <p:nvPr/>
        </p:nvSpPr>
        <p:spPr>
          <a:xfrm rot="11820000">
            <a:off x="8999692" y="54228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6" name="object 456"/>
          <p:cNvSpPr txBox="1"/>
          <p:nvPr/>
        </p:nvSpPr>
        <p:spPr>
          <a:xfrm rot="12540000">
            <a:off x="8947172" y="54019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7" name="object 457"/>
          <p:cNvSpPr txBox="1"/>
          <p:nvPr/>
        </p:nvSpPr>
        <p:spPr>
          <a:xfrm rot="13080000">
            <a:off x="8911868" y="537929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8" name="object 458"/>
          <p:cNvSpPr txBox="1"/>
          <p:nvPr/>
        </p:nvSpPr>
        <p:spPr>
          <a:xfrm rot="13620000">
            <a:off x="8880498" y="535127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4160000">
            <a:off x="8856046" y="532013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4700000">
            <a:off x="8835230" y="52803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5360000">
            <a:off x="8817563" y="523273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5840000">
            <a:off x="8809646" y="519624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6320000">
            <a:off x="8810416" y="516010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6980000">
            <a:off x="8816337" y="51113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7400000">
            <a:off x="8824214" y="507825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7880000">
            <a:off x="8839547" y="50449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8360000">
            <a:off x="8857462" y="50141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8780000">
            <a:off x="8881162" y="498628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9260000">
            <a:off x="8905653" y="49633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9920000">
            <a:off x="8948132" y="49329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20400000">
            <a:off x="8984594" y="4917809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21120000">
            <a:off x="9033352" y="490465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21540000">
            <a:off x="9068228" y="490163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300000">
            <a:off x="9101733" y="490279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780000">
            <a:off x="9134644" y="490848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200000">
            <a:off x="9170502" y="491901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680000">
            <a:off x="9200872" y="493281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980000">
            <a:off x="9226515" y="4946682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2400000">
            <a:off x="9245915" y="496450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2880000">
            <a:off x="9273317" y="49925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3600000">
            <a:off x="9306770" y="503677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4080000">
            <a:off x="9321373" y="506870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4500000">
            <a:off x="9333140" y="510290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4980000">
            <a:off x="9337771" y="513950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5520000">
            <a:off x="9339371" y="517947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6000000">
            <a:off x="9334968" y="52184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6480000">
            <a:off x="9327206" y="52535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6840000">
            <a:off x="9320194" y="527822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7260000">
            <a:off x="9301368" y="530526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7740000">
            <a:off x="9277303" y="533841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720000">
            <a:off x="9477640" y="548734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720000">
            <a:off x="8366635" y="4876727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13812" y="4574017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9718594" y="5624266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29" y="0"/>
                </a:moveTo>
                <a:lnTo>
                  <a:pt x="192903" y="3466"/>
                </a:lnTo>
                <a:lnTo>
                  <a:pt x="147683" y="15880"/>
                </a:lnTo>
                <a:lnTo>
                  <a:pt x="106249" y="36563"/>
                </a:lnTo>
                <a:lnTo>
                  <a:pt x="69682" y="64836"/>
                </a:lnTo>
                <a:lnTo>
                  <a:pt x="39065" y="100022"/>
                </a:lnTo>
                <a:lnTo>
                  <a:pt x="15477" y="141441"/>
                </a:lnTo>
                <a:lnTo>
                  <a:pt x="0" y="188415"/>
                </a:lnTo>
                <a:lnTo>
                  <a:pt x="21130" y="193148"/>
                </a:lnTo>
                <a:lnTo>
                  <a:pt x="35221" y="150394"/>
                </a:lnTo>
                <a:lnTo>
                  <a:pt x="56703" y="112699"/>
                </a:lnTo>
                <a:lnTo>
                  <a:pt x="84591" y="80679"/>
                </a:lnTo>
                <a:lnTo>
                  <a:pt x="117900" y="54953"/>
                </a:lnTo>
                <a:lnTo>
                  <a:pt x="155646" y="36138"/>
                </a:lnTo>
                <a:lnTo>
                  <a:pt x="196844" y="24851"/>
                </a:lnTo>
                <a:lnTo>
                  <a:pt x="240509" y="21709"/>
                </a:lnTo>
                <a:lnTo>
                  <a:pt x="286910" y="21709"/>
                </a:lnTo>
                <a:lnTo>
                  <a:pt x="290378" y="6159"/>
                </a:lnTo>
                <a:lnTo>
                  <a:pt x="240829" y="0"/>
                </a:lnTo>
                <a:close/>
              </a:path>
              <a:path w="290829" h="193675">
                <a:moveTo>
                  <a:pt x="286910" y="21709"/>
                </a:moveTo>
                <a:lnTo>
                  <a:pt x="240509" y="21709"/>
                </a:lnTo>
                <a:lnTo>
                  <a:pt x="285656" y="27331"/>
                </a:lnTo>
                <a:lnTo>
                  <a:pt x="286910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9918621" y="4895631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40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8078068" y="5228898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37"/>
                </a:lnTo>
                <a:lnTo>
                  <a:pt x="175659" y="238097"/>
                </a:lnTo>
                <a:lnTo>
                  <a:pt x="131420" y="103965"/>
                </a:lnTo>
                <a:lnTo>
                  <a:pt x="128172" y="91408"/>
                </a:lnTo>
                <a:lnTo>
                  <a:pt x="127582" y="78816"/>
                </a:lnTo>
                <a:lnTo>
                  <a:pt x="131131" y="66653"/>
                </a:lnTo>
                <a:lnTo>
                  <a:pt x="140299" y="55380"/>
                </a:lnTo>
                <a:lnTo>
                  <a:pt x="119739" y="37399"/>
                </a:lnTo>
                <a:lnTo>
                  <a:pt x="96791" y="22000"/>
                </a:lnTo>
                <a:lnTo>
                  <a:pt x="71619" y="9446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8066665" y="5226678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40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3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1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8113794" y="5221370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4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29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81" y="37273"/>
                </a:lnTo>
                <a:lnTo>
                  <a:pt x="67772" y="21461"/>
                </a:lnTo>
                <a:lnTo>
                  <a:pt x="40669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8229949" y="4205268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4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8218139" y="4193258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9" y="2115135"/>
                </a:lnTo>
                <a:lnTo>
                  <a:pt x="1541893" y="2112859"/>
                </a:lnTo>
                <a:lnTo>
                  <a:pt x="152592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0" y="1334443"/>
                </a:lnTo>
                <a:lnTo>
                  <a:pt x="2216162" y="1344114"/>
                </a:lnTo>
                <a:lnTo>
                  <a:pt x="2213849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9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24" y="1361490"/>
                </a:lnTo>
                <a:lnTo>
                  <a:pt x="2240820" y="1344815"/>
                </a:lnTo>
                <a:lnTo>
                  <a:pt x="2235519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8297883" y="4275032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8280554" y="4257671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99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59" y="34721"/>
                </a:lnTo>
                <a:lnTo>
                  <a:pt x="627499" y="0"/>
                </a:lnTo>
                <a:close/>
              </a:path>
              <a:path w="2117090" h="2014854">
                <a:moveTo>
                  <a:pt x="66775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5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8439376" y="480658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90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9755975" y="5480901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40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2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5" y="147962"/>
                </a:lnTo>
                <a:lnTo>
                  <a:pt x="105602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9723242" y="5548323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9666710" y="5664979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5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9788525" y="5601620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30" y="0"/>
                </a:moveTo>
                <a:lnTo>
                  <a:pt x="0" y="22617"/>
                </a:lnTo>
                <a:lnTo>
                  <a:pt x="144" y="31054"/>
                </a:lnTo>
                <a:lnTo>
                  <a:pt x="3574" y="36951"/>
                </a:lnTo>
                <a:lnTo>
                  <a:pt x="5124" y="36867"/>
                </a:lnTo>
                <a:lnTo>
                  <a:pt x="36453" y="26323"/>
                </a:lnTo>
                <a:lnTo>
                  <a:pt x="36034" y="23601"/>
                </a:lnTo>
                <a:lnTo>
                  <a:pt x="33008" y="20983"/>
                </a:lnTo>
                <a:lnTo>
                  <a:pt x="28756" y="18020"/>
                </a:lnTo>
                <a:lnTo>
                  <a:pt x="15270" y="6387"/>
                </a:lnTo>
                <a:lnTo>
                  <a:pt x="11710" y="2617"/>
                </a:lnTo>
                <a:lnTo>
                  <a:pt x="8684" y="10"/>
                </a:lnTo>
                <a:lnTo>
                  <a:pt x="593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8828631" y="4681135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40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795899" y="4748567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739357" y="4865213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5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861176" y="48018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5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8977745" y="490431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79" y="0"/>
                </a:moveTo>
                <a:lnTo>
                  <a:pt x="325915" y="500"/>
                </a:lnTo>
                <a:lnTo>
                  <a:pt x="281178" y="6725"/>
                </a:lnTo>
                <a:lnTo>
                  <a:pt x="237465" y="18631"/>
                </a:lnTo>
                <a:lnTo>
                  <a:pt x="195374" y="36174"/>
                </a:lnTo>
                <a:lnTo>
                  <a:pt x="155502" y="59307"/>
                </a:lnTo>
                <a:lnTo>
                  <a:pt x="118447" y="87987"/>
                </a:lnTo>
                <a:lnTo>
                  <a:pt x="84806" y="122169"/>
                </a:lnTo>
                <a:lnTo>
                  <a:pt x="56056" y="160568"/>
                </a:lnTo>
                <a:lnTo>
                  <a:pt x="33245" y="201532"/>
                </a:lnTo>
                <a:lnTo>
                  <a:pt x="16328" y="244461"/>
                </a:lnTo>
                <a:lnTo>
                  <a:pt x="5261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3" y="423871"/>
                </a:lnTo>
                <a:lnTo>
                  <a:pt x="18600" y="467654"/>
                </a:lnTo>
                <a:lnTo>
                  <a:pt x="36113" y="509814"/>
                </a:lnTo>
                <a:lnTo>
                  <a:pt x="59208" y="549750"/>
                </a:lnTo>
                <a:lnTo>
                  <a:pt x="87841" y="586866"/>
                </a:lnTo>
                <a:lnTo>
                  <a:pt x="121967" y="620562"/>
                </a:lnTo>
                <a:lnTo>
                  <a:pt x="160304" y="649360"/>
                </a:lnTo>
                <a:lnTo>
                  <a:pt x="201201" y="672209"/>
                </a:lnTo>
                <a:lnTo>
                  <a:pt x="244062" y="689154"/>
                </a:lnTo>
                <a:lnTo>
                  <a:pt x="288287" y="700240"/>
                </a:lnTo>
                <a:lnTo>
                  <a:pt x="333281" y="705511"/>
                </a:lnTo>
                <a:lnTo>
                  <a:pt x="378445" y="705012"/>
                </a:lnTo>
                <a:lnTo>
                  <a:pt x="423182" y="698788"/>
                </a:lnTo>
                <a:lnTo>
                  <a:pt x="466895" y="686883"/>
                </a:lnTo>
                <a:lnTo>
                  <a:pt x="480076" y="681390"/>
                </a:lnTo>
                <a:lnTo>
                  <a:pt x="353711" y="681390"/>
                </a:lnTo>
                <a:lnTo>
                  <a:pt x="307907" y="678441"/>
                </a:lnTo>
                <a:lnTo>
                  <a:pt x="262711" y="669072"/>
                </a:lnTo>
                <a:lnTo>
                  <a:pt x="218847" y="653229"/>
                </a:lnTo>
                <a:lnTo>
                  <a:pt x="177036" y="630857"/>
                </a:lnTo>
                <a:lnTo>
                  <a:pt x="137998" y="601903"/>
                </a:lnTo>
                <a:lnTo>
                  <a:pt x="103617" y="567541"/>
                </a:lnTo>
                <a:lnTo>
                  <a:pt x="75321" y="529452"/>
                </a:lnTo>
                <a:lnTo>
                  <a:pt x="53166" y="488360"/>
                </a:lnTo>
                <a:lnTo>
                  <a:pt x="37204" y="444988"/>
                </a:lnTo>
                <a:lnTo>
                  <a:pt x="27491" y="400057"/>
                </a:lnTo>
                <a:lnTo>
                  <a:pt x="24079" y="354291"/>
                </a:lnTo>
                <a:lnTo>
                  <a:pt x="27023" y="308412"/>
                </a:lnTo>
                <a:lnTo>
                  <a:pt x="36377" y="263144"/>
                </a:lnTo>
                <a:lnTo>
                  <a:pt x="52194" y="219210"/>
                </a:lnTo>
                <a:lnTo>
                  <a:pt x="74528" y="177331"/>
                </a:lnTo>
                <a:lnTo>
                  <a:pt x="103434" y="138231"/>
                </a:lnTo>
                <a:lnTo>
                  <a:pt x="137743" y="103792"/>
                </a:lnTo>
                <a:lnTo>
                  <a:pt x="175772" y="75449"/>
                </a:lnTo>
                <a:lnTo>
                  <a:pt x="216799" y="53257"/>
                </a:lnTo>
                <a:lnTo>
                  <a:pt x="260102" y="37269"/>
                </a:lnTo>
                <a:lnTo>
                  <a:pt x="304960" y="27539"/>
                </a:lnTo>
                <a:lnTo>
                  <a:pt x="350651" y="24122"/>
                </a:lnTo>
                <a:lnTo>
                  <a:pt x="479947" y="24122"/>
                </a:lnTo>
                <a:lnTo>
                  <a:pt x="460299" y="16354"/>
                </a:lnTo>
                <a:lnTo>
                  <a:pt x="416073" y="5269"/>
                </a:lnTo>
                <a:lnTo>
                  <a:pt x="371079" y="0"/>
                </a:lnTo>
                <a:close/>
              </a:path>
              <a:path w="704850" h="706120">
                <a:moveTo>
                  <a:pt x="479947" y="24122"/>
                </a:moveTo>
                <a:lnTo>
                  <a:pt x="350651" y="24122"/>
                </a:lnTo>
                <a:lnTo>
                  <a:pt x="396454" y="27070"/>
                </a:lnTo>
                <a:lnTo>
                  <a:pt x="441647" y="36439"/>
                </a:lnTo>
                <a:lnTo>
                  <a:pt x="485508" y="52282"/>
                </a:lnTo>
                <a:lnTo>
                  <a:pt x="527317" y="74652"/>
                </a:lnTo>
                <a:lnTo>
                  <a:pt x="566352" y="103604"/>
                </a:lnTo>
                <a:lnTo>
                  <a:pt x="600736" y="137969"/>
                </a:lnTo>
                <a:lnTo>
                  <a:pt x="629034" y="176059"/>
                </a:lnTo>
                <a:lnTo>
                  <a:pt x="651191" y="217153"/>
                </a:lnTo>
                <a:lnTo>
                  <a:pt x="667153" y="260527"/>
                </a:lnTo>
                <a:lnTo>
                  <a:pt x="676868" y="305459"/>
                </a:lnTo>
                <a:lnTo>
                  <a:pt x="680280" y="351225"/>
                </a:lnTo>
                <a:lnTo>
                  <a:pt x="677337" y="397104"/>
                </a:lnTo>
                <a:lnTo>
                  <a:pt x="667984" y="442372"/>
                </a:lnTo>
                <a:lnTo>
                  <a:pt x="652167" y="486307"/>
                </a:lnTo>
                <a:lnTo>
                  <a:pt x="629832" y="528186"/>
                </a:lnTo>
                <a:lnTo>
                  <a:pt x="600927" y="567286"/>
                </a:lnTo>
                <a:lnTo>
                  <a:pt x="566619" y="601723"/>
                </a:lnTo>
                <a:lnTo>
                  <a:pt x="528592" y="630064"/>
                </a:lnTo>
                <a:lnTo>
                  <a:pt x="487566" y="652256"/>
                </a:lnTo>
                <a:lnTo>
                  <a:pt x="444262" y="668243"/>
                </a:lnTo>
                <a:lnTo>
                  <a:pt x="399404" y="677973"/>
                </a:lnTo>
                <a:lnTo>
                  <a:pt x="353711" y="681390"/>
                </a:lnTo>
                <a:lnTo>
                  <a:pt x="480076" y="681390"/>
                </a:lnTo>
                <a:lnTo>
                  <a:pt x="548858" y="646209"/>
                </a:lnTo>
                <a:lnTo>
                  <a:pt x="585913" y="617530"/>
                </a:lnTo>
                <a:lnTo>
                  <a:pt x="619554" y="583348"/>
                </a:lnTo>
                <a:lnTo>
                  <a:pt x="648304" y="544949"/>
                </a:lnTo>
                <a:lnTo>
                  <a:pt x="671116" y="503985"/>
                </a:lnTo>
                <a:lnTo>
                  <a:pt x="688032" y="461054"/>
                </a:lnTo>
                <a:lnTo>
                  <a:pt x="699099" y="416756"/>
                </a:lnTo>
                <a:lnTo>
                  <a:pt x="704361" y="371689"/>
                </a:lnTo>
                <a:lnTo>
                  <a:pt x="703862" y="326450"/>
                </a:lnTo>
                <a:lnTo>
                  <a:pt x="697647" y="281640"/>
                </a:lnTo>
                <a:lnTo>
                  <a:pt x="685760" y="237855"/>
                </a:lnTo>
                <a:lnTo>
                  <a:pt x="668247" y="195695"/>
                </a:lnTo>
                <a:lnTo>
                  <a:pt x="645152" y="155757"/>
                </a:lnTo>
                <a:lnTo>
                  <a:pt x="616519" y="118641"/>
                </a:lnTo>
                <a:lnTo>
                  <a:pt x="582393" y="84945"/>
                </a:lnTo>
                <a:lnTo>
                  <a:pt x="544056" y="56147"/>
                </a:lnTo>
                <a:lnTo>
                  <a:pt x="503159" y="33299"/>
                </a:lnTo>
                <a:lnTo>
                  <a:pt x="479947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211723" y="5131916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9" y="29787"/>
                </a:lnTo>
                <a:lnTo>
                  <a:pt x="156234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4" y="24542"/>
                </a:lnTo>
                <a:lnTo>
                  <a:pt x="176019" y="26881"/>
                </a:lnTo>
                <a:lnTo>
                  <a:pt x="194000" y="36983"/>
                </a:lnTo>
                <a:lnTo>
                  <a:pt x="206637" y="53288"/>
                </a:lnTo>
                <a:lnTo>
                  <a:pt x="211884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58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204411" y="5340832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6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399996" y="5113278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 txBox="1"/>
          <p:nvPr/>
        </p:nvSpPr>
        <p:spPr>
          <a:xfrm rot="10020000">
            <a:off x="9363152" y="549571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7" name="object 517"/>
          <p:cNvSpPr txBox="1"/>
          <p:nvPr/>
        </p:nvSpPr>
        <p:spPr>
          <a:xfrm rot="10680000">
            <a:off x="9306808" y="550217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8" name="object 518"/>
          <p:cNvSpPr txBox="1"/>
          <p:nvPr/>
        </p:nvSpPr>
        <p:spPr>
          <a:xfrm rot="11280000">
            <a:off x="9271307" y="550017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9" name="object 519"/>
          <p:cNvSpPr txBox="1"/>
          <p:nvPr/>
        </p:nvSpPr>
        <p:spPr>
          <a:xfrm rot="11700000">
            <a:off x="9239245" y="54939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0" name="object 520"/>
          <p:cNvSpPr txBox="1"/>
          <p:nvPr/>
        </p:nvSpPr>
        <p:spPr>
          <a:xfrm rot="12120000">
            <a:off x="9208682" y="548413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1" name="object 521"/>
          <p:cNvSpPr txBox="1"/>
          <p:nvPr/>
        </p:nvSpPr>
        <p:spPr>
          <a:xfrm rot="12540000">
            <a:off x="9175140" y="54691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2" name="object 522"/>
          <p:cNvSpPr txBox="1"/>
          <p:nvPr/>
        </p:nvSpPr>
        <p:spPr>
          <a:xfrm rot="13140000">
            <a:off x="9140397" y="544303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3" name="object 523"/>
          <p:cNvSpPr txBox="1"/>
          <p:nvPr/>
        </p:nvSpPr>
        <p:spPr>
          <a:xfrm rot="13500000">
            <a:off x="9117570" y="542521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4" name="object 524"/>
          <p:cNvSpPr txBox="1"/>
          <p:nvPr/>
        </p:nvSpPr>
        <p:spPr>
          <a:xfrm rot="14220000">
            <a:off x="9080816" y="538293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5" name="object 525"/>
          <p:cNvSpPr txBox="1"/>
          <p:nvPr/>
        </p:nvSpPr>
        <p:spPr>
          <a:xfrm rot="14760000">
            <a:off x="9060256" y="534659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6" name="object 526"/>
          <p:cNvSpPr txBox="1"/>
          <p:nvPr/>
        </p:nvSpPr>
        <p:spPr>
          <a:xfrm rot="15300000">
            <a:off x="9045922" y="53070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7" name="object 527"/>
          <p:cNvSpPr txBox="1"/>
          <p:nvPr/>
        </p:nvSpPr>
        <p:spPr>
          <a:xfrm rot="15840000">
            <a:off x="9039150" y="52675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8" name="object 528"/>
          <p:cNvSpPr txBox="1"/>
          <p:nvPr/>
        </p:nvSpPr>
        <p:spPr>
          <a:xfrm rot="16440000">
            <a:off x="9039276" y="52219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7100000">
            <a:off x="9046290" y="5171671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17580000">
            <a:off x="9056258" y="513642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8000000">
            <a:off x="9074269" y="510393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18660000">
            <a:off x="9102494" y="50637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9080000">
            <a:off x="9125110" y="503878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9560000">
            <a:off x="9154238" y="50163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20040000">
            <a:off x="9184460" y="499801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20520000">
            <a:off x="9218370" y="49841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20940000">
            <a:off x="9250946" y="497539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>
            <a:off x="9299916" y="4907883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420000">
            <a:off x="9341867" y="497234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140000">
            <a:off x="9391059" y="498474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560000">
            <a:off x="9423181" y="499792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980000">
            <a:off x="9452421" y="501445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2460000">
            <a:off x="9478519" y="50358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2940000">
            <a:off x="9505317" y="506158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3360000">
            <a:off x="9525486" y="50879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3720000">
            <a:off x="9541962" y="511112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4080000">
            <a:off x="9550037" y="51379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4560000">
            <a:off x="9561248" y="517577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5280000">
            <a:off x="9570162" y="52296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5760000">
            <a:off x="9567599" y="526540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6240000">
            <a:off x="9562366" y="530053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6720000">
            <a:off x="9549056" y="533589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7200000">
            <a:off x="9531468" y="537165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7680000">
            <a:off x="9509261" y="540384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8160000">
            <a:off x="9486357" y="543029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8520000">
            <a:off x="9468556" y="544762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8940000">
            <a:off x="9438954" y="546462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9420000">
            <a:off x="9401976" y="5482747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2400000">
            <a:off x="9493527" y="5772196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2400000">
            <a:off x="8801730" y="4707829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748623" y="4423394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5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5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9580902" y="6015369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5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5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0134246" y="5387678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90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315212" y="4830722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301390" y="4824680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5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441282" y="4823057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8389205" y="3911170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8377328" y="3899079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4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4" y="461865"/>
                </a:lnTo>
                <a:lnTo>
                  <a:pt x="24886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4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4" y="1851094"/>
                </a:lnTo>
                <a:lnTo>
                  <a:pt x="1791264" y="1861437"/>
                </a:lnTo>
                <a:lnTo>
                  <a:pt x="1785899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8454266" y="3977418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5" h="2158365">
                <a:moveTo>
                  <a:pt x="851345" y="0"/>
                </a:moveTo>
                <a:lnTo>
                  <a:pt x="0" y="392312"/>
                </a:lnTo>
                <a:lnTo>
                  <a:pt x="811169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8437952" y="3961094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9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91" y="32658"/>
                </a:lnTo>
                <a:lnTo>
                  <a:pt x="873690" y="0"/>
                </a:lnTo>
                <a:close/>
              </a:path>
              <a:path w="1695450" h="2191385">
                <a:moveTo>
                  <a:pt x="888691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91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8540713" y="4271042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9099293" y="3993752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9097576" y="3986339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90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90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9568250" y="5428599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9435042" y="5487361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6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80895" y="149147"/>
                </a:lnTo>
                <a:lnTo>
                  <a:pt x="175272" y="143404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404059" y="5576653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5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5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540714" y="555251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5">
                <a:moveTo>
                  <a:pt x="19276" y="0"/>
                </a:moveTo>
                <a:lnTo>
                  <a:pt x="0" y="28711"/>
                </a:lnTo>
                <a:lnTo>
                  <a:pt x="345" y="29957"/>
                </a:lnTo>
                <a:lnTo>
                  <a:pt x="28021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9056789" y="4315062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34"/>
                </a:lnTo>
                <a:lnTo>
                  <a:pt x="35118" y="162925"/>
                </a:lnTo>
                <a:lnTo>
                  <a:pt x="67562" y="200281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21"/>
                </a:lnTo>
                <a:lnTo>
                  <a:pt x="27043" y="95920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44" y="973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8923581" y="4373824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45" y="0"/>
                </a:moveTo>
                <a:lnTo>
                  <a:pt x="80809" y="25672"/>
                </a:lnTo>
                <a:lnTo>
                  <a:pt x="60867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59" y="141409"/>
                </a:lnTo>
                <a:lnTo>
                  <a:pt x="169967" y="137566"/>
                </a:lnTo>
                <a:lnTo>
                  <a:pt x="165001" y="131716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45" y="0"/>
                </a:lnTo>
                <a:close/>
              </a:path>
              <a:path w="182879" h="199389">
                <a:moveTo>
                  <a:pt x="173459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4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8"/>
                </a:lnTo>
                <a:lnTo>
                  <a:pt x="173459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8892598" y="4463117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5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7" y="37165"/>
                </a:lnTo>
                <a:lnTo>
                  <a:pt x="5001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5" h="41910">
                <a:moveTo>
                  <a:pt x="48287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7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029253" y="4438974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8927865" y="4692483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4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5" y="398639"/>
                </a:lnTo>
                <a:lnTo>
                  <a:pt x="24421" y="352039"/>
                </a:lnTo>
                <a:lnTo>
                  <a:pt x="27907" y="305944"/>
                </a:lnTo>
                <a:lnTo>
                  <a:pt x="37722" y="261034"/>
                </a:lnTo>
                <a:lnTo>
                  <a:pt x="53615" y="217989"/>
                </a:lnTo>
                <a:lnTo>
                  <a:pt x="75334" y="177489"/>
                </a:lnTo>
                <a:lnTo>
                  <a:pt x="102630" y="140214"/>
                </a:lnTo>
                <a:lnTo>
                  <a:pt x="135250" y="106843"/>
                </a:lnTo>
                <a:lnTo>
                  <a:pt x="172943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4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3"/>
                </a:lnTo>
                <a:lnTo>
                  <a:pt x="579954" y="623576"/>
                </a:lnTo>
                <a:lnTo>
                  <a:pt x="613158" y="591575"/>
                </a:lnTo>
                <a:lnTo>
                  <a:pt x="641609" y="555895"/>
                </a:lnTo>
                <a:lnTo>
                  <a:pt x="665099" y="517097"/>
                </a:lnTo>
                <a:lnTo>
                  <a:pt x="683422" y="475745"/>
                </a:lnTo>
                <a:lnTo>
                  <a:pt x="696368" y="432401"/>
                </a:lnTo>
                <a:lnTo>
                  <a:pt x="703731" y="387629"/>
                </a:lnTo>
                <a:lnTo>
                  <a:pt x="705301" y="341991"/>
                </a:lnTo>
                <a:lnTo>
                  <a:pt x="700872" y="296051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9145668" y="4942204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7" y="186993"/>
                </a:lnTo>
                <a:lnTo>
                  <a:pt x="49956" y="202259"/>
                </a:lnTo>
                <a:lnTo>
                  <a:pt x="78913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09" y="74965"/>
                </a:lnTo>
                <a:lnTo>
                  <a:pt x="241890" y="94656"/>
                </a:lnTo>
                <a:lnTo>
                  <a:pt x="231551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703" y="128310"/>
                </a:lnTo>
                <a:lnTo>
                  <a:pt x="264938" y="103191"/>
                </a:lnTo>
                <a:lnTo>
                  <a:pt x="269677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9110884" y="5085468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09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7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383211" y="4959974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09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 txBox="1"/>
          <p:nvPr/>
        </p:nvSpPr>
        <p:spPr>
          <a:xfrm rot="11520000">
            <a:off x="9200663" y="5285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12240000">
            <a:off x="9146486" y="526885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12720000">
            <a:off x="9115202" y="52513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13140000">
            <a:off x="9088658" y="523216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13560000">
            <a:off x="9064891" y="52105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14040000">
            <a:off x="9040313" y="518353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14640000">
            <a:off x="9019937" y="514362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15000000">
            <a:off x="9006332" y="511925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5720000">
            <a:off x="8990183" y="506638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>
            <a:off x="8980437" y="5015428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6800000">
            <a:off x="8990165" y="49827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7280000">
            <a:off x="9000680" y="494364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7880000">
            <a:off x="9020097" y="49013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8540000">
            <a:off x="9047287" y="48587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9020000">
            <a:off x="9070935" y="483141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9500000">
            <a:off x="9100651" y="480856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20100000">
            <a:off x="9143281" y="478362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20580000">
            <a:off x="9173696" y="477102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21060000">
            <a:off x="9209591" y="47624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21480000">
            <a:off x="9244832" y="4758713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300000">
            <a:off x="9281465" y="475988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720000">
            <a:off x="9314665" y="47652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440000">
            <a:off x="9363418" y="478269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920000">
            <a:off x="9398821" y="480030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2580000">
            <a:off x="9437877" y="483282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3060000">
            <a:off x="9461913" y="48579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3480000">
            <a:off x="9481715" y="48846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3900000">
            <a:off x="9496188" y="4915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4380000">
            <a:off x="9510322" y="494947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4800000">
            <a:off x="9517528" y="49821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5160000">
            <a:off x="9523328" y="500867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5520000">
            <a:off x="9519152" y="503823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6060000">
            <a:off x="9513808" y="507758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6780000">
            <a:off x="9499700" y="512947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7200000">
            <a:off x="9482293" y="516132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7680000">
            <a:off x="9462794" y="51909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8160000">
            <a:off x="9436084" y="521809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8700000">
            <a:off x="9405333" y="524333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9180000">
            <a:off x="9371733" y="52633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9660000">
            <a:off x="9339981" y="52771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10020000">
            <a:off x="9316953" y="52843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10380000">
            <a:off x="9282319" y="528937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10980000">
            <a:off x="9241331" y="529065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3900000">
            <a:off x="9193613" y="5647797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3900000">
            <a:off x="9006774" y="4389808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9082173" y="4070745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09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51" y="137311"/>
                </a:lnTo>
                <a:lnTo>
                  <a:pt x="180366" y="149302"/>
                </a:lnTo>
                <a:lnTo>
                  <a:pt x="226864" y="152365"/>
                </a:lnTo>
                <a:lnTo>
                  <a:pt x="274051" y="146048"/>
                </a:lnTo>
                <a:lnTo>
                  <a:pt x="318624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09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24" y="130631"/>
                </a:lnTo>
                <a:lnTo>
                  <a:pt x="32073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9159271" y="5893606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09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09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9869345" y="5524418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2" y="0"/>
                </a:moveTo>
                <a:lnTo>
                  <a:pt x="99935" y="25181"/>
                </a:lnTo>
                <a:lnTo>
                  <a:pt x="63916" y="57034"/>
                </a:lnTo>
                <a:lnTo>
                  <a:pt x="35464" y="94362"/>
                </a:lnTo>
                <a:lnTo>
                  <a:pt x="15027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6" y="274492"/>
                </a:lnTo>
                <a:lnTo>
                  <a:pt x="22426" y="321246"/>
                </a:lnTo>
                <a:lnTo>
                  <a:pt x="42080" y="312189"/>
                </a:lnTo>
                <a:lnTo>
                  <a:pt x="27415" y="269630"/>
                </a:lnTo>
                <a:lnTo>
                  <a:pt x="21689" y="226606"/>
                </a:lnTo>
                <a:lnTo>
                  <a:pt x="24493" y="184207"/>
                </a:lnTo>
                <a:lnTo>
                  <a:pt x="35417" y="143521"/>
                </a:lnTo>
                <a:lnTo>
                  <a:pt x="54051" y="105638"/>
                </a:lnTo>
                <a:lnTo>
                  <a:pt x="79986" y="71647"/>
                </a:lnTo>
                <a:lnTo>
                  <a:pt x="112812" y="42636"/>
                </a:lnTo>
                <a:lnTo>
                  <a:pt x="152119" y="19695"/>
                </a:lnTo>
                <a:lnTo>
                  <a:pt x="14307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8470558" y="4290654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59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8454988" y="4282403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59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8543938" y="4282309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5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6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8217801" y="4659505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7" y="0"/>
                </a:moveTo>
                <a:lnTo>
                  <a:pt x="31507" y="622385"/>
                </a:lnTo>
                <a:lnTo>
                  <a:pt x="0" y="655894"/>
                </a:lnTo>
                <a:lnTo>
                  <a:pt x="3351" y="669494"/>
                </a:lnTo>
                <a:lnTo>
                  <a:pt x="311792" y="1604649"/>
                </a:lnTo>
                <a:lnTo>
                  <a:pt x="317945" y="1617327"/>
                </a:lnTo>
                <a:lnTo>
                  <a:pt x="328168" y="1625956"/>
                </a:lnTo>
                <a:lnTo>
                  <a:pt x="344077" y="1628787"/>
                </a:lnTo>
                <a:lnTo>
                  <a:pt x="367288" y="1624072"/>
                </a:lnTo>
                <a:lnTo>
                  <a:pt x="2227168" y="1008636"/>
                </a:lnTo>
                <a:lnTo>
                  <a:pt x="2248445" y="998624"/>
                </a:lnTo>
                <a:lnTo>
                  <a:pt x="2259203" y="986967"/>
                </a:lnTo>
                <a:lnTo>
                  <a:pt x="2261941" y="974049"/>
                </a:lnTo>
                <a:lnTo>
                  <a:pt x="2259157" y="960250"/>
                </a:lnTo>
                <a:lnTo>
                  <a:pt x="1950758" y="25095"/>
                </a:lnTo>
                <a:lnTo>
                  <a:pt x="1945138" y="12244"/>
                </a:lnTo>
                <a:lnTo>
                  <a:pt x="1936089" y="3225"/>
                </a:lnTo>
                <a:lnTo>
                  <a:pt x="1921357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8205631" y="4647291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4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4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0" y="984413"/>
                </a:lnTo>
                <a:lnTo>
                  <a:pt x="2260720" y="992758"/>
                </a:lnTo>
                <a:lnTo>
                  <a:pt x="2253064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28" y="1021721"/>
                </a:lnTo>
                <a:lnTo>
                  <a:pt x="2280781" y="1007531"/>
                </a:lnTo>
                <a:lnTo>
                  <a:pt x="2286304" y="989862"/>
                </a:lnTo>
                <a:lnTo>
                  <a:pt x="2283054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8282375" y="4723269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09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266848" y="4707720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8502610" y="4083935"/>
            <a:ext cx="1849294" cy="224748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297904" y="5273252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8288742" y="5270415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84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 txBox="1"/>
          <p:nvPr/>
        </p:nvSpPr>
        <p:spPr>
          <a:xfrm rot="6480000">
            <a:off x="9566553" y="5540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7140000">
            <a:off x="9541868" y="559004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7680000">
            <a:off x="9523052" y="562120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8100000">
            <a:off x="9501412" y="564601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520000">
            <a:off x="9477270" y="566718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8940000">
            <a:off x="9446251" y="568689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9540000">
            <a:off x="9408095" y="5706808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9900000">
            <a:off x="9379764" y="571476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10620000">
            <a:off x="9323546" y="57227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11220000">
            <a:off x="9281716" y="57212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1760000">
            <a:off x="9240470" y="571320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2300000">
            <a:off x="9203696" y="56995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2900000">
            <a:off x="9165254" y="56771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3560000">
            <a:off x="9125686" y="56447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4040000">
            <a:off x="9099805" y="561708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4460000">
            <a:off x="9082570" y="55867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5120000">
            <a:off x="9062592" y="55419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5540000">
            <a:off x="9052132" y="550865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6020000">
            <a:off x="9048433" y="547266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6500000">
            <a:off x="9047870" y="543649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6980000">
            <a:off x="9053927" y="540092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7400000">
            <a:off x="9063404" y="5369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8060000">
            <a:off x="9083898" y="531953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8540000">
            <a:off x="9107858" y="528938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9260000">
            <a:off x="9142678" y="525192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9680000">
            <a:off x="9171258" y="523207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20100000">
            <a:off x="9200708" y="5216187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20580000">
            <a:off x="9231402" y="52031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21000000">
            <a:off x="9268135" y="519448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21480000">
            <a:off x="9300998" y="519077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80000">
            <a:off x="9330707" y="51908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540000">
            <a:off x="9355770" y="519402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020000">
            <a:off x="9393615" y="520336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740000">
            <a:off x="9445296" y="522521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2220000">
            <a:off x="9474067" y="52448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2700000">
            <a:off x="9501879" y="52685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 rot="3180000">
            <a:off x="9524354" y="5296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3660000">
            <a:off x="9546112" y="533023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4200000">
            <a:off x="9562545" y="536606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4620000">
            <a:off x="9573761" y="540090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4" name="object 684"/>
          <p:cNvSpPr txBox="1"/>
          <p:nvPr/>
        </p:nvSpPr>
        <p:spPr>
          <a:xfrm rot="4980000">
            <a:off x="9580924" y="54271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5" name="object 685"/>
          <p:cNvSpPr txBox="1"/>
          <p:nvPr/>
        </p:nvSpPr>
        <p:spPr>
          <a:xfrm>
            <a:off x="9570890" y="5449051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6" name="object 686"/>
          <p:cNvSpPr txBox="1"/>
          <p:nvPr/>
        </p:nvSpPr>
        <p:spPr>
          <a:xfrm rot="5940000">
            <a:off x="9574388" y="549828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7" name="object 687"/>
          <p:cNvSpPr txBox="1"/>
          <p:nvPr/>
        </p:nvSpPr>
        <p:spPr>
          <a:xfrm rot="20520000">
            <a:off x="9802269" y="5454978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352164" y="5261211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5" y="285526"/>
                </a:lnTo>
                <a:lnTo>
                  <a:pt x="91817" y="257908"/>
                </a:lnTo>
                <a:lnTo>
                  <a:pt x="124261" y="224002"/>
                </a:lnTo>
                <a:lnTo>
                  <a:pt x="149216" y="184947"/>
                </a:lnTo>
                <a:lnTo>
                  <a:pt x="166103" y="141880"/>
                </a:lnTo>
                <a:lnTo>
                  <a:pt x="174341" y="95941"/>
                </a:lnTo>
                <a:lnTo>
                  <a:pt x="173350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8833815" y="4154208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8819134" y="4139507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59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59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8551522" y="4159014"/>
            <a:ext cx="2125888" cy="24166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 txBox="1"/>
          <p:nvPr/>
        </p:nvSpPr>
        <p:spPr>
          <a:xfrm rot="1380000">
            <a:off x="9588944" y="4952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2100000">
            <a:off x="9633494" y="4979852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2580000">
            <a:off x="9664374" y="500388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3000000">
            <a:off x="9687309" y="502840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3420000">
            <a:off x="9705975" y="50545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3900000">
            <a:off x="9721108" y="508562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4500000">
            <a:off x="9740843" y="512979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4860000">
            <a:off x="9743559" y="515612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5580000">
            <a:off x="9743996" y="521064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6120000">
            <a:off x="9738049" y="52521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6660000">
            <a:off x="9726004" y="529250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7140000">
            <a:off x="9709674" y="532882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7740000">
            <a:off x="9685582" y="53664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8400000">
            <a:off x="9649165" y="540227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8880000">
            <a:off x="9617484" y="5423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9360000">
            <a:off x="9587737" y="54402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9960000">
            <a:off x="9541156" y="5455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0440000">
            <a:off x="9505728" y="546135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0980000">
            <a:off x="9470322" y="546241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1460000">
            <a:off x="9433520" y="545854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1880000">
            <a:off x="9399793" y="544991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2300000">
            <a:off x="9369465" y="543783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3020000">
            <a:off x="9319905" y="5410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3500000">
            <a:off x="9294840" y="538596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4160000">
            <a:off x="9259388" y="534562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4640000">
            <a:off x="9243430" y="531651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5060000">
            <a:off x="9231141" y="528646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5480000">
            <a:off x="9219499" y="525260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5960000">
            <a:off x="9215913" y="521668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6380000">
            <a:off x="9215465" y="5183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6740000">
            <a:off x="9220832" y="515667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7100000">
            <a:off x="9222772" y="512769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7640000">
            <a:off x="9235269" y="50902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8360000">
            <a:off x="9263610" y="50430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8780000">
            <a:off x="9285171" y="5015153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9260000">
            <a:off x="9312204" y="499061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19740000">
            <a:off x="9340570" y="496913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20280000">
            <a:off x="9376360" y="495093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20760000">
            <a:off x="9413982" y="49384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1" name="object 731"/>
          <p:cNvSpPr txBox="1"/>
          <p:nvPr/>
        </p:nvSpPr>
        <p:spPr>
          <a:xfrm rot="21240000">
            <a:off x="9450754" y="49319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2" name="object 732"/>
          <p:cNvSpPr txBox="1"/>
          <p:nvPr/>
        </p:nvSpPr>
        <p:spPr>
          <a:xfrm>
            <a:off x="9483095" y="4916778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3" name="object 733"/>
          <p:cNvSpPr txBox="1"/>
          <p:nvPr/>
        </p:nvSpPr>
        <p:spPr>
          <a:xfrm rot="300000">
            <a:off x="9505813" y="493155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4" name="object 734"/>
          <p:cNvSpPr txBox="1"/>
          <p:nvPr/>
        </p:nvSpPr>
        <p:spPr>
          <a:xfrm rot="840000">
            <a:off x="9545697" y="49388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5" name="object 735"/>
          <p:cNvSpPr txBox="1"/>
          <p:nvPr/>
        </p:nvSpPr>
        <p:spPr>
          <a:xfrm rot="15480000">
            <a:off x="9329014" y="5846895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630888" y="4365950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59" h="2127250">
                <a:moveTo>
                  <a:pt x="739412" y="0"/>
                </a:moveTo>
                <a:lnTo>
                  <a:pt x="0" y="592997"/>
                </a:lnTo>
                <a:lnTo>
                  <a:pt x="1226119" y="2126856"/>
                </a:lnTo>
                <a:lnTo>
                  <a:pt x="1965542" y="1533859"/>
                </a:lnTo>
                <a:lnTo>
                  <a:pt x="73941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613423" y="4348464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4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8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1" y="34972"/>
                </a:lnTo>
                <a:lnTo>
                  <a:pt x="758804" y="0"/>
                </a:lnTo>
                <a:close/>
              </a:path>
              <a:path w="2000884" h="2162175">
                <a:moveTo>
                  <a:pt x="786761" y="34972"/>
                </a:moveTo>
                <a:lnTo>
                  <a:pt x="754940" y="34972"/>
                </a:lnTo>
                <a:lnTo>
                  <a:pt x="1965521" y="1549408"/>
                </a:lnTo>
                <a:lnTo>
                  <a:pt x="1245511" y="2126856"/>
                </a:lnTo>
                <a:lnTo>
                  <a:pt x="1285258" y="2126856"/>
                </a:lnTo>
                <a:lnTo>
                  <a:pt x="2000494" y="1553282"/>
                </a:lnTo>
                <a:lnTo>
                  <a:pt x="786761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0355206" y="5704863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5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8" y="292754"/>
                </a:lnTo>
                <a:lnTo>
                  <a:pt x="29482" y="251954"/>
                </a:lnTo>
                <a:lnTo>
                  <a:pt x="21895" y="209681"/>
                </a:lnTo>
                <a:lnTo>
                  <a:pt x="22691" y="167103"/>
                </a:lnTo>
                <a:lnTo>
                  <a:pt x="31733" y="125388"/>
                </a:lnTo>
                <a:lnTo>
                  <a:pt x="48884" y="85705"/>
                </a:lnTo>
                <a:lnTo>
                  <a:pt x="74007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9722918" y="6253097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5" h="222250">
                <a:moveTo>
                  <a:pt x="139158" y="0"/>
                </a:moveTo>
                <a:lnTo>
                  <a:pt x="68310" y="11854"/>
                </a:lnTo>
                <a:lnTo>
                  <a:pt x="314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9721473" y="6305158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9077504" y="4935116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7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8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9145836" y="4852396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59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40" y="218098"/>
                </a:lnTo>
                <a:lnTo>
                  <a:pt x="109316" y="217616"/>
                </a:lnTo>
                <a:lnTo>
                  <a:pt x="130634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59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5" y="106792"/>
                </a:lnTo>
                <a:lnTo>
                  <a:pt x="2967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59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9307580" y="4911410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59" h="50164">
                <a:moveTo>
                  <a:pt x="37234" y="0"/>
                </a:moveTo>
                <a:lnTo>
                  <a:pt x="683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1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9198012" y="497308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23121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9264780" y="5081830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3" y="646333"/>
                </a:lnTo>
                <a:lnTo>
                  <a:pt x="186636" y="671141"/>
                </a:lnTo>
                <a:lnTo>
                  <a:pt x="228522" y="690381"/>
                </a:lnTo>
                <a:lnTo>
                  <a:pt x="272250" y="703987"/>
                </a:lnTo>
                <a:lnTo>
                  <a:pt x="317217" y="711892"/>
                </a:lnTo>
                <a:lnTo>
                  <a:pt x="362822" y="714029"/>
                </a:lnTo>
                <a:lnTo>
                  <a:pt x="408462" y="710331"/>
                </a:lnTo>
                <a:lnTo>
                  <a:pt x="453535" y="700732"/>
                </a:lnTo>
                <a:lnTo>
                  <a:pt x="486838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8" y="688924"/>
                </a:lnTo>
                <a:lnTo>
                  <a:pt x="539575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9493692" y="5321213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30" y="226400"/>
                </a:lnTo>
                <a:lnTo>
                  <a:pt x="68347" y="235242"/>
                </a:lnTo>
                <a:lnTo>
                  <a:pt x="97907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3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3" y="24724"/>
                </a:lnTo>
                <a:lnTo>
                  <a:pt x="203208" y="30729"/>
                </a:lnTo>
                <a:lnTo>
                  <a:pt x="219194" y="44109"/>
                </a:lnTo>
                <a:lnTo>
                  <a:pt x="228735" y="62662"/>
                </a:lnTo>
                <a:lnTo>
                  <a:pt x="230379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9708605" y="5316435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472067" y="5506115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 txBox="1"/>
          <p:nvPr/>
        </p:nvSpPr>
        <p:spPr>
          <a:xfrm rot="21480000">
            <a:off x="9585970" y="5148036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540000">
            <a:off x="9638047" y="5151600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020000">
            <a:off x="9676936" y="5160581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440000">
            <a:off x="9708740" y="517277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860000">
            <a:off x="9737369" y="5188284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2340000">
            <a:off x="9764649" y="520912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2940000">
            <a:off x="9802497" y="5242448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3300000">
            <a:off x="9816320" y="5263917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5100000">
            <a:off x="9860640" y="5394171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5580000">
            <a:off x="9861977" y="543486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6180000">
            <a:off x="9856754" y="5480257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6840000">
            <a:off x="9839487" y="5528802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7320000">
            <a:off x="9820129" y="556157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7800000">
            <a:off x="9800646" y="5590839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8400000">
            <a:off x="9765169" y="5625619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9780000">
            <a:off x="9668586" y="5675290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1460000">
            <a:off x="9543535" y="568116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2600000">
            <a:off x="9460280" y="5650015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13080000">
            <a:off x="9433025" y="5631152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3920000">
            <a:off x="9382860" y="558295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14400000">
            <a:off x="9363766" y="5552951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4820000">
            <a:off x="9348761" y="5522607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5180000">
            <a:off x="9342043" y="5497205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5600000">
            <a:off x="9330276" y="5468266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16080000">
            <a:off x="9325189" y="542857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16800000">
            <a:off x="9330197" y="5373856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17220000">
            <a:off x="9337418" y="5338534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17700000">
            <a:off x="9351120" y="5304606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18180000">
            <a:off x="9367248" y="5271740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19200000">
            <a:off x="9420312" y="52114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19680000">
            <a:off x="9451116" y="5189820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20040000">
            <a:off x="9477469" y="5176365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20400000">
            <a:off x="9500887" y="5164160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20940000">
            <a:off x="9540315" y="5152964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9707170" y="6244295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183940" y="4501705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35" y="85223"/>
                </a:lnTo>
                <a:lnTo>
                  <a:pt x="166827" y="84425"/>
                </a:lnTo>
                <a:lnTo>
                  <a:pt x="125181" y="75367"/>
                </a:lnTo>
                <a:lnTo>
                  <a:pt x="85563" y="58186"/>
                </a:lnTo>
                <a:lnTo>
                  <a:pt x="49139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1" y="61491"/>
                </a:lnTo>
                <a:lnTo>
                  <a:pt x="251539" y="77624"/>
                </a:lnTo>
                <a:lnTo>
                  <a:pt x="209335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772968" y="4803686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5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209028" y="4383437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5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203290" y="4371259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199604" y="4504512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59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59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648344" y="4946791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641401" y="4933232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530358" y="4726609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09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91" y="1406827"/>
                </a:lnTo>
                <a:lnTo>
                  <a:pt x="1987656" y="1408423"/>
                </a:lnTo>
                <a:lnTo>
                  <a:pt x="2002698" y="1403462"/>
                </a:lnTo>
                <a:lnTo>
                  <a:pt x="2011339" y="1393499"/>
                </a:lnTo>
                <a:lnTo>
                  <a:pt x="2015603" y="1380094"/>
                </a:lnTo>
                <a:lnTo>
                  <a:pt x="2199262" y="412553"/>
                </a:lnTo>
                <a:lnTo>
                  <a:pt x="2200561" y="398583"/>
                </a:lnTo>
                <a:lnTo>
                  <a:pt x="2197011" y="386299"/>
                </a:lnTo>
                <a:lnTo>
                  <a:pt x="2185686" y="376317"/>
                </a:lnTo>
                <a:lnTo>
                  <a:pt x="216366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518764" y="4714788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81" y="1430741"/>
                </a:lnTo>
                <a:lnTo>
                  <a:pt x="1999039" y="1432583"/>
                </a:lnTo>
                <a:lnTo>
                  <a:pt x="2018453" y="1427152"/>
                </a:lnTo>
                <a:lnTo>
                  <a:pt x="2031820" y="1414381"/>
                </a:lnTo>
                <a:lnTo>
                  <a:pt x="2034146" y="1408057"/>
                </a:lnTo>
                <a:lnTo>
                  <a:pt x="1997367" y="1408057"/>
                </a:lnTo>
                <a:lnTo>
                  <a:pt x="1978088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5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5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6" y="398216"/>
                </a:lnTo>
                <a:lnTo>
                  <a:pt x="2198120" y="404730"/>
                </a:lnTo>
                <a:lnTo>
                  <a:pt x="2200030" y="412689"/>
                </a:lnTo>
                <a:lnTo>
                  <a:pt x="2198709" y="422070"/>
                </a:lnTo>
                <a:lnTo>
                  <a:pt x="2015155" y="1389611"/>
                </a:lnTo>
                <a:lnTo>
                  <a:pt x="2013074" y="1397714"/>
                </a:lnTo>
                <a:lnTo>
                  <a:pt x="2008087" y="1404486"/>
                </a:lnTo>
                <a:lnTo>
                  <a:pt x="1997367" y="1408057"/>
                </a:lnTo>
                <a:lnTo>
                  <a:pt x="2034146" y="1408057"/>
                </a:lnTo>
                <a:lnTo>
                  <a:pt x="2039238" y="1394208"/>
                </a:lnTo>
                <a:lnTo>
                  <a:pt x="2222897" y="426666"/>
                </a:lnTo>
                <a:lnTo>
                  <a:pt x="2224353" y="409643"/>
                </a:lnTo>
                <a:lnTo>
                  <a:pt x="2219861" y="392995"/>
                </a:lnTo>
                <a:lnTo>
                  <a:pt x="2205551" y="378761"/>
                </a:lnTo>
                <a:lnTo>
                  <a:pt x="2177558" y="368982"/>
                </a:lnTo>
                <a:lnTo>
                  <a:pt x="364135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8591277" y="4788911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5" h="1285239">
                <a:moveTo>
                  <a:pt x="174989" y="0"/>
                </a:moveTo>
                <a:lnTo>
                  <a:pt x="0" y="922149"/>
                </a:lnTo>
                <a:lnTo>
                  <a:pt x="1906727" y="1285133"/>
                </a:lnTo>
                <a:lnTo>
                  <a:pt x="2081695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576911" y="4774514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50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716" y="387181"/>
                </a:lnTo>
                <a:lnTo>
                  <a:pt x="1911250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8528823" y="4767315"/>
            <a:ext cx="2230268" cy="1448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 txBox="1"/>
          <p:nvPr/>
        </p:nvSpPr>
        <p:spPr>
          <a:xfrm rot="8220000">
            <a:off x="9775307" y="560418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7" name="object 797"/>
          <p:cNvSpPr txBox="1"/>
          <p:nvPr/>
        </p:nvSpPr>
        <p:spPr>
          <a:xfrm rot="8880000">
            <a:off x="9733083" y="5640255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98" name="object 798"/>
          <p:cNvSpPr txBox="1"/>
          <p:nvPr/>
        </p:nvSpPr>
        <p:spPr>
          <a:xfrm rot="9420000">
            <a:off x="9698027" y="565369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9840000">
            <a:off x="9667036" y="566468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10260000">
            <a:off x="9633807" y="5676822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10680000">
            <a:off x="9601805" y="5679637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11340000">
            <a:off x="9556393" y="567125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11700000">
            <a:off x="9527381" y="56657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12420000">
            <a:off x="9474110" y="564651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12960000">
            <a:off x="9438213" y="56249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3500000">
            <a:off x="9402678" y="5601535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4040000">
            <a:off x="9380449" y="556774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4640000">
            <a:off x="9358162" y="552862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5300000">
            <a:off x="9338953" y="5481640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5780000">
            <a:off x="9329848" y="544537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6860000">
            <a:off x="9333998" y="536042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7280000">
            <a:off x="9340808" y="532705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7760000">
            <a:off x="9355069" y="52933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8240000">
            <a:off x="9371979" y="526186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8720000">
            <a:off x="9390069" y="5237022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9140000">
            <a:off x="9418572" y="52096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20280000">
            <a:off x="9496007" y="516151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21000000">
            <a:off x="9544320" y="5146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21420000">
            <a:off x="9579083" y="51426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80000">
            <a:off x="9612640" y="514272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660000">
            <a:off x="9645562" y="5147281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140000">
            <a:off x="9681965" y="51566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560000">
            <a:off x="9712621" y="51695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920000">
            <a:off x="9738772" y="518262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2280000">
            <a:off x="9758580" y="519969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2760000">
            <a:off x="9786984" y="522677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3480000">
            <a:off x="9821777" y="526993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3960000">
            <a:off x="9837226" y="530166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4440000">
            <a:off x="9850443" y="5335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4920000">
            <a:off x="9856272" y="537160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5940000">
            <a:off x="9856006" y="54505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6360000">
            <a:off x="9849178" y="54859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6720000">
            <a:off x="9842977" y="551091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7140000">
            <a:off x="9825017" y="553839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7680000">
            <a:off x="9802232" y="557235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600000">
            <a:off x="10006735" y="571033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600000">
            <a:off x="8876641" y="5136336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602879" y="4840700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188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42" y="920474"/>
                </a:lnTo>
                <a:lnTo>
                  <a:pt x="190318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8588419" y="4826219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281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8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15" y="28962"/>
                </a:lnTo>
                <a:lnTo>
                  <a:pt x="1933060" y="28962"/>
                </a:lnTo>
                <a:lnTo>
                  <a:pt x="1927281" y="0"/>
                </a:lnTo>
                <a:close/>
              </a:path>
              <a:path w="2115820" h="1330325">
                <a:moveTo>
                  <a:pt x="1933060" y="28962"/>
                </a:moveTo>
                <a:lnTo>
                  <a:pt x="1908015" y="28962"/>
                </a:lnTo>
                <a:lnTo>
                  <a:pt x="2086753" y="925291"/>
                </a:lnTo>
                <a:lnTo>
                  <a:pt x="207669" y="1301269"/>
                </a:lnTo>
                <a:lnTo>
                  <a:pt x="333138" y="1301269"/>
                </a:lnTo>
                <a:lnTo>
                  <a:pt x="2115757" y="944609"/>
                </a:lnTo>
                <a:lnTo>
                  <a:pt x="1933060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8740718" y="590362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73" y="21706"/>
                </a:lnTo>
                <a:lnTo>
                  <a:pt x="92084" y="26101"/>
                </a:lnTo>
                <a:lnTo>
                  <a:pt x="132611" y="38663"/>
                </a:lnTo>
                <a:lnTo>
                  <a:pt x="169591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40" y="26130"/>
                </a:lnTo>
                <a:lnTo>
                  <a:pt x="48973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8617339" y="5188920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607978" y="5185150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0075117" y="5240877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5" h="78104">
                <a:moveTo>
                  <a:pt x="6293" y="46909"/>
                </a:moveTo>
                <a:lnTo>
                  <a:pt x="3528" y="47464"/>
                </a:lnTo>
                <a:lnTo>
                  <a:pt x="1968" y="48679"/>
                </a:lnTo>
                <a:lnTo>
                  <a:pt x="0" y="52825"/>
                </a:lnTo>
                <a:lnTo>
                  <a:pt x="659" y="56427"/>
                </a:lnTo>
                <a:lnTo>
                  <a:pt x="49651" y="73586"/>
                </a:lnTo>
                <a:lnTo>
                  <a:pt x="98894" y="77917"/>
                </a:lnTo>
                <a:lnTo>
                  <a:pt x="115563" y="76666"/>
                </a:lnTo>
                <a:lnTo>
                  <a:pt x="164349" y="64821"/>
                </a:lnTo>
                <a:lnTo>
                  <a:pt x="181054" y="57585"/>
                </a:lnTo>
                <a:lnTo>
                  <a:pt x="66983" y="57585"/>
                </a:lnTo>
                <a:lnTo>
                  <a:pt x="37092" y="54277"/>
                </a:lnTo>
                <a:lnTo>
                  <a:pt x="8156" y="47244"/>
                </a:lnTo>
                <a:lnTo>
                  <a:pt x="7266" y="46961"/>
                </a:lnTo>
                <a:lnTo>
                  <a:pt x="6293" y="46909"/>
                </a:lnTo>
                <a:close/>
              </a:path>
              <a:path w="247015" h="78104">
                <a:moveTo>
                  <a:pt x="240704" y="0"/>
                </a:moveTo>
                <a:lnTo>
                  <a:pt x="237950" y="554"/>
                </a:lnTo>
                <a:lnTo>
                  <a:pt x="237081" y="973"/>
                </a:lnTo>
                <a:lnTo>
                  <a:pt x="236359" y="1581"/>
                </a:lnTo>
                <a:lnTo>
                  <a:pt x="212342" y="19211"/>
                </a:lnTo>
                <a:lnTo>
                  <a:pt x="157760" y="45074"/>
                </a:lnTo>
                <a:lnTo>
                  <a:pt x="97410" y="57149"/>
                </a:lnTo>
                <a:lnTo>
                  <a:pt x="66983" y="57585"/>
                </a:lnTo>
                <a:lnTo>
                  <a:pt x="181054" y="57585"/>
                </a:lnTo>
                <a:lnTo>
                  <a:pt x="221062" y="32188"/>
                </a:lnTo>
                <a:lnTo>
                  <a:pt x="246809" y="7183"/>
                </a:lnTo>
                <a:lnTo>
                  <a:pt x="246034" y="3591"/>
                </a:lnTo>
                <a:lnTo>
                  <a:pt x="242620" y="523"/>
                </a:lnTo>
                <a:lnTo>
                  <a:pt x="24070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0124592" y="5303053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4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4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0184693" y="5436483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09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0191522" y="5329659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40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875090" y="5480984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5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59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5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924566" y="5543150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4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73" y="106614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4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984670" y="567658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09" h="62864">
                <a:moveTo>
                  <a:pt x="14154" y="0"/>
                </a:moveTo>
                <a:lnTo>
                  <a:pt x="0" y="45443"/>
                </a:lnTo>
                <a:lnTo>
                  <a:pt x="919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2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80" y="32171"/>
                </a:lnTo>
                <a:lnTo>
                  <a:pt x="40677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8991496" y="556975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40" h="34925">
                <a:moveTo>
                  <a:pt x="37098" y="0"/>
                </a:moveTo>
                <a:lnTo>
                  <a:pt x="33171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294591" y="5152523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4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282334" y="5140918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7" y="638233"/>
                </a:lnTo>
                <a:lnTo>
                  <a:pt x="151519" y="612766"/>
                </a:lnTo>
                <a:lnTo>
                  <a:pt x="117224" y="582212"/>
                </a:lnTo>
                <a:lnTo>
                  <a:pt x="87354" y="546974"/>
                </a:lnTo>
                <a:lnTo>
                  <a:pt x="62511" y="507453"/>
                </a:lnTo>
                <a:lnTo>
                  <a:pt x="43297" y="464052"/>
                </a:lnTo>
                <a:lnTo>
                  <a:pt x="30314" y="417173"/>
                </a:lnTo>
                <a:lnTo>
                  <a:pt x="24319" y="368892"/>
                </a:lnTo>
                <a:lnTo>
                  <a:pt x="25411" y="321426"/>
                </a:lnTo>
                <a:lnTo>
                  <a:pt x="33189" y="275377"/>
                </a:lnTo>
                <a:lnTo>
                  <a:pt x="47251" y="231348"/>
                </a:lnTo>
                <a:lnTo>
                  <a:pt x="67195" y="189942"/>
                </a:lnTo>
                <a:lnTo>
                  <a:pt x="92619" y="151762"/>
                </a:lnTo>
                <a:lnTo>
                  <a:pt x="123123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546903" y="5355449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59" h="276860">
                <a:moveTo>
                  <a:pt x="41475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6" y="264748"/>
                </a:lnTo>
                <a:lnTo>
                  <a:pt x="155446" y="252358"/>
                </a:lnTo>
                <a:lnTo>
                  <a:pt x="110394" y="252358"/>
                </a:lnTo>
                <a:lnTo>
                  <a:pt x="89780" y="252308"/>
                </a:lnTo>
                <a:lnTo>
                  <a:pt x="71400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75" y="200548"/>
                </a:lnTo>
                <a:close/>
              </a:path>
              <a:path w="175259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1" y="230195"/>
                </a:lnTo>
                <a:lnTo>
                  <a:pt x="129400" y="244378"/>
                </a:lnTo>
                <a:lnTo>
                  <a:pt x="110394" y="252358"/>
                </a:lnTo>
                <a:lnTo>
                  <a:pt x="155446" y="252358"/>
                </a:lnTo>
                <a:lnTo>
                  <a:pt x="163851" y="243852"/>
                </a:lnTo>
                <a:lnTo>
                  <a:pt x="175186" y="216738"/>
                </a:lnTo>
                <a:lnTo>
                  <a:pt x="175261" y="186329"/>
                </a:lnTo>
                <a:lnTo>
                  <a:pt x="163526" y="158275"/>
                </a:lnTo>
                <a:lnTo>
                  <a:pt x="142661" y="137595"/>
                </a:lnTo>
                <a:lnTo>
                  <a:pt x="115586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59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646313" y="5606478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59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9716" y="57883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587593" y="531202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59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 txBox="1"/>
          <p:nvPr/>
        </p:nvSpPr>
        <p:spPr>
          <a:xfrm>
            <a:off x="9851652" y="5403206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7" name="object 857"/>
          <p:cNvSpPr txBox="1"/>
          <p:nvPr/>
        </p:nvSpPr>
        <p:spPr>
          <a:xfrm rot="6240000">
            <a:off x="9866833" y="5538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8" name="object 858"/>
          <p:cNvSpPr txBox="1"/>
          <p:nvPr/>
        </p:nvSpPr>
        <p:spPr>
          <a:xfrm rot="6720000">
            <a:off x="9852855" y="557500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59" name="object 859"/>
          <p:cNvSpPr txBox="1"/>
          <p:nvPr/>
        </p:nvSpPr>
        <p:spPr>
          <a:xfrm rot="7260000">
            <a:off x="9832440" y="56133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0" name="object 860"/>
          <p:cNvSpPr txBox="1"/>
          <p:nvPr/>
        </p:nvSpPr>
        <p:spPr>
          <a:xfrm rot="7920000">
            <a:off x="9800216" y="5651924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1" name="object 861"/>
          <p:cNvSpPr txBox="1"/>
          <p:nvPr/>
        </p:nvSpPr>
        <p:spPr>
          <a:xfrm rot="8820000">
            <a:off x="9746187" y="5698188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2" name="object 862"/>
          <p:cNvSpPr txBox="1"/>
          <p:nvPr/>
        </p:nvSpPr>
        <p:spPr>
          <a:xfrm rot="9360000">
            <a:off x="9713823" y="57178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3" name="object 863"/>
          <p:cNvSpPr txBox="1"/>
          <p:nvPr/>
        </p:nvSpPr>
        <p:spPr>
          <a:xfrm rot="9360000">
            <a:off x="9703915" y="5662844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64" name="object 864"/>
          <p:cNvSpPr txBox="1"/>
          <p:nvPr/>
        </p:nvSpPr>
        <p:spPr>
          <a:xfrm rot="10080000">
            <a:off x="9660326" y="573415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5" name="object 865"/>
          <p:cNvSpPr txBox="1"/>
          <p:nvPr/>
        </p:nvSpPr>
        <p:spPr>
          <a:xfrm rot="10620000">
            <a:off x="9620195" y="573890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6" name="object 866"/>
          <p:cNvSpPr txBox="1"/>
          <p:nvPr/>
        </p:nvSpPr>
        <p:spPr>
          <a:xfrm rot="11160000">
            <a:off x="9584137" y="573796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7" name="object 867"/>
          <p:cNvSpPr txBox="1"/>
          <p:nvPr/>
        </p:nvSpPr>
        <p:spPr>
          <a:xfrm rot="11940000">
            <a:off x="9518582" y="5724798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68" name="object 868"/>
          <p:cNvSpPr txBox="1"/>
          <p:nvPr/>
        </p:nvSpPr>
        <p:spPr>
          <a:xfrm rot="11940000">
            <a:off x="9510629" y="56718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69" name="object 869"/>
          <p:cNvSpPr txBox="1"/>
          <p:nvPr/>
        </p:nvSpPr>
        <p:spPr>
          <a:xfrm rot="12600000">
            <a:off x="9477150" y="57054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0" name="object 870"/>
          <p:cNvSpPr txBox="1"/>
          <p:nvPr/>
        </p:nvSpPr>
        <p:spPr>
          <a:xfrm rot="13140000">
            <a:off x="9441740" y="56813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1" name="object 871"/>
          <p:cNvSpPr txBox="1"/>
          <p:nvPr/>
        </p:nvSpPr>
        <p:spPr>
          <a:xfrm rot="13620000">
            <a:off x="9415761" y="565527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2" name="object 872"/>
          <p:cNvSpPr txBox="1"/>
          <p:nvPr/>
        </p:nvSpPr>
        <p:spPr>
          <a:xfrm rot="14100000">
            <a:off x="9391530" y="5626730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3" name="object 873"/>
          <p:cNvSpPr txBox="1"/>
          <p:nvPr/>
        </p:nvSpPr>
        <p:spPr>
          <a:xfrm rot="14940000">
            <a:off x="9362297" y="557112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4" name="object 874"/>
          <p:cNvSpPr txBox="1"/>
          <p:nvPr/>
        </p:nvSpPr>
        <p:spPr>
          <a:xfrm rot="15720000">
            <a:off x="9346089" y="551323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9320379" y="5404908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6" name="object 876"/>
          <p:cNvSpPr txBox="1"/>
          <p:nvPr/>
        </p:nvSpPr>
        <p:spPr>
          <a:xfrm rot="16740000">
            <a:off x="9346102" y="54360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7" name="object 877"/>
          <p:cNvSpPr txBox="1"/>
          <p:nvPr/>
        </p:nvSpPr>
        <p:spPr>
          <a:xfrm rot="17400000">
            <a:off x="9359008" y="538422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8" name="object 878"/>
          <p:cNvSpPr txBox="1"/>
          <p:nvPr/>
        </p:nvSpPr>
        <p:spPr>
          <a:xfrm rot="17880000">
            <a:off x="9372032" y="535046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79" name="object 879"/>
          <p:cNvSpPr txBox="1"/>
          <p:nvPr/>
        </p:nvSpPr>
        <p:spPr>
          <a:xfrm rot="18360000">
            <a:off x="9392932" y="5317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0" name="object 880"/>
          <p:cNvSpPr txBox="1"/>
          <p:nvPr/>
        </p:nvSpPr>
        <p:spPr>
          <a:xfrm rot="18840000">
            <a:off x="9416780" y="5288110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1" name="object 881"/>
          <p:cNvSpPr txBox="1"/>
          <p:nvPr/>
        </p:nvSpPr>
        <p:spPr>
          <a:xfrm rot="19380000">
            <a:off x="9445831" y="52626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2" name="object 882"/>
          <p:cNvSpPr txBox="1"/>
          <p:nvPr/>
        </p:nvSpPr>
        <p:spPr>
          <a:xfrm rot="19800000">
            <a:off x="9459929" y="51777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3" name="object 883"/>
          <p:cNvSpPr txBox="1"/>
          <p:nvPr/>
        </p:nvSpPr>
        <p:spPr>
          <a:xfrm rot="19800000">
            <a:off x="9475743" y="524290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4" name="object 884"/>
          <p:cNvSpPr txBox="1"/>
          <p:nvPr/>
        </p:nvSpPr>
        <p:spPr>
          <a:xfrm rot="20580000">
            <a:off x="9526638" y="52191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5" name="object 885"/>
          <p:cNvSpPr txBox="1"/>
          <p:nvPr/>
        </p:nvSpPr>
        <p:spPr>
          <a:xfrm rot="21060000">
            <a:off x="9567561" y="521008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6" name="object 886"/>
          <p:cNvSpPr txBox="1"/>
          <p:nvPr/>
        </p:nvSpPr>
        <p:spPr>
          <a:xfrm rot="120000">
            <a:off x="9621213" y="520699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7" name="object 887"/>
          <p:cNvSpPr txBox="1"/>
          <p:nvPr/>
        </p:nvSpPr>
        <p:spPr>
          <a:xfrm rot="600000">
            <a:off x="9657557" y="521142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8" name="object 888"/>
          <p:cNvSpPr txBox="1"/>
          <p:nvPr/>
        </p:nvSpPr>
        <p:spPr>
          <a:xfrm rot="1140000">
            <a:off x="9695395" y="5221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89" name="object 889"/>
          <p:cNvSpPr txBox="1"/>
          <p:nvPr/>
        </p:nvSpPr>
        <p:spPr>
          <a:xfrm rot="1620000">
            <a:off x="9729524" y="52367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0" name="object 890"/>
          <p:cNvSpPr txBox="1"/>
          <p:nvPr/>
        </p:nvSpPr>
        <p:spPr>
          <a:xfrm rot="2160000">
            <a:off x="9765627" y="525911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1" name="object 891"/>
          <p:cNvSpPr txBox="1"/>
          <p:nvPr/>
        </p:nvSpPr>
        <p:spPr>
          <a:xfrm rot="2700000">
            <a:off x="9797003" y="528642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2" name="object 892"/>
          <p:cNvSpPr txBox="1"/>
          <p:nvPr/>
        </p:nvSpPr>
        <p:spPr>
          <a:xfrm rot="3180000">
            <a:off x="9823214" y="53156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3" name="object 893"/>
          <p:cNvSpPr txBox="1"/>
          <p:nvPr/>
        </p:nvSpPr>
        <p:spPr>
          <a:xfrm rot="3600000">
            <a:off x="9841907" y="53399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4" name="object 894"/>
          <p:cNvSpPr txBox="1"/>
          <p:nvPr/>
        </p:nvSpPr>
        <p:spPr>
          <a:xfrm rot="4020000">
            <a:off x="9824092" y="5339750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5" name="object 895"/>
          <p:cNvSpPr txBox="1"/>
          <p:nvPr/>
        </p:nvSpPr>
        <p:spPr>
          <a:xfrm rot="4560000">
            <a:off x="9836366" y="5379890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6" name="object 896"/>
          <p:cNvSpPr txBox="1"/>
          <p:nvPr/>
        </p:nvSpPr>
        <p:spPr>
          <a:xfrm rot="20940000">
            <a:off x="10122663" y="5547008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7" name="object 897"/>
          <p:cNvSpPr txBox="1"/>
          <p:nvPr/>
        </p:nvSpPr>
        <p:spPr>
          <a:xfrm rot="20940000">
            <a:off x="8830683" y="5440591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646249" y="517847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0446814" y="5529182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631" y="0"/>
                </a:moveTo>
                <a:lnTo>
                  <a:pt x="148824" y="14476"/>
                </a:lnTo>
                <a:lnTo>
                  <a:pt x="106401" y="37095"/>
                </a:lnTo>
                <a:lnTo>
                  <a:pt x="70074" y="66797"/>
                </a:lnTo>
                <a:lnTo>
                  <a:pt x="40557" y="102523"/>
                </a:lnTo>
                <a:lnTo>
                  <a:pt x="18563" y="143212"/>
                </a:lnTo>
                <a:lnTo>
                  <a:pt x="4806" y="187807"/>
                </a:lnTo>
                <a:lnTo>
                  <a:pt x="0" y="235247"/>
                </a:lnTo>
                <a:lnTo>
                  <a:pt x="4856" y="284473"/>
                </a:lnTo>
                <a:lnTo>
                  <a:pt x="26060" y="280221"/>
                </a:lnTo>
                <a:lnTo>
                  <a:pt x="21650" y="235418"/>
                </a:lnTo>
                <a:lnTo>
                  <a:pt x="26041" y="192238"/>
                </a:lnTo>
                <a:lnTo>
                  <a:pt x="38584" y="151646"/>
                </a:lnTo>
                <a:lnTo>
                  <a:pt x="58628" y="114606"/>
                </a:lnTo>
                <a:lnTo>
                  <a:pt x="85524" y="82082"/>
                </a:lnTo>
                <a:lnTo>
                  <a:pt x="118621" y="55040"/>
                </a:lnTo>
                <a:lnTo>
                  <a:pt x="157269" y="34443"/>
                </a:lnTo>
                <a:lnTo>
                  <a:pt x="200819" y="21255"/>
                </a:lnTo>
                <a:lnTo>
                  <a:pt x="19663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0269163" y="4887338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9" y="130978"/>
                </a:lnTo>
                <a:lnTo>
                  <a:pt x="102356" y="160539"/>
                </a:lnTo>
                <a:lnTo>
                  <a:pt x="142981" y="182567"/>
                </a:lnTo>
                <a:lnTo>
                  <a:pt x="187505" y="196346"/>
                </a:lnTo>
                <a:lnTo>
                  <a:pt x="234871" y="201161"/>
                </a:lnTo>
                <a:lnTo>
                  <a:pt x="284022" y="196297"/>
                </a:lnTo>
                <a:lnTo>
                  <a:pt x="280622" y="179455"/>
                </a:lnTo>
                <a:lnTo>
                  <a:pt x="235007" y="179455"/>
                </a:lnTo>
                <a:lnTo>
                  <a:pt x="191905" y="175060"/>
                </a:lnTo>
                <a:lnTo>
                  <a:pt x="151385" y="162498"/>
                </a:lnTo>
                <a:lnTo>
                  <a:pt x="114411" y="142421"/>
                </a:lnTo>
                <a:lnTo>
                  <a:pt x="81945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29" y="175031"/>
                </a:moveTo>
                <a:lnTo>
                  <a:pt x="235007" y="179455"/>
                </a:lnTo>
                <a:lnTo>
                  <a:pt x="280622" y="179455"/>
                </a:lnTo>
                <a:lnTo>
                  <a:pt x="279729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8756267" y="5925327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8747387" y="5927788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8747450" y="5915798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0469308" y="5553160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88" y="0"/>
                </a:moveTo>
                <a:lnTo>
                  <a:pt x="122019" y="16234"/>
                </a:lnTo>
                <a:lnTo>
                  <a:pt x="83294" y="40324"/>
                </a:lnTo>
                <a:lnTo>
                  <a:pt x="50973" y="71150"/>
                </a:lnTo>
                <a:lnTo>
                  <a:pt x="25811" y="107589"/>
                </a:lnTo>
                <a:lnTo>
                  <a:pt x="8568" y="148520"/>
                </a:lnTo>
                <a:lnTo>
                  <a:pt x="0" y="192822"/>
                </a:lnTo>
                <a:lnTo>
                  <a:pt x="864" y="239374"/>
                </a:lnTo>
                <a:lnTo>
                  <a:pt x="205863" y="198349"/>
                </a:lnTo>
                <a:lnTo>
                  <a:pt x="16638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0470173" y="5551171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4005" y="0"/>
                </a:moveTo>
                <a:lnTo>
                  <a:pt x="171178" y="607"/>
                </a:lnTo>
                <a:lnTo>
                  <a:pt x="168246" y="1277"/>
                </a:lnTo>
                <a:lnTo>
                  <a:pt x="165523" y="1989"/>
                </a:lnTo>
                <a:lnTo>
                  <a:pt x="204998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82" y="255751"/>
                </a:lnTo>
                <a:lnTo>
                  <a:pt x="3225" y="255803"/>
                </a:lnTo>
                <a:lnTo>
                  <a:pt x="4690" y="255730"/>
                </a:lnTo>
                <a:lnTo>
                  <a:pt x="212119" y="214234"/>
                </a:lnTo>
                <a:lnTo>
                  <a:pt x="215784" y="208705"/>
                </a:lnTo>
                <a:lnTo>
                  <a:pt x="214632" y="203030"/>
                </a:lnTo>
                <a:lnTo>
                  <a:pt x="174214" y="523"/>
                </a:lnTo>
                <a:lnTo>
                  <a:pt x="17400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0459084" y="5544375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49" y="0"/>
                </a:moveTo>
                <a:lnTo>
                  <a:pt x="125907" y="15483"/>
                </a:lnTo>
                <a:lnTo>
                  <a:pt x="84590" y="40307"/>
                </a:lnTo>
                <a:lnTo>
                  <a:pt x="50326" y="73146"/>
                </a:lnTo>
                <a:lnTo>
                  <a:pt x="24130" y="112475"/>
                </a:lnTo>
                <a:lnTo>
                  <a:pt x="7016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6" y="258798"/>
                </a:lnTo>
                <a:lnTo>
                  <a:pt x="8859" y="262096"/>
                </a:lnTo>
                <a:lnTo>
                  <a:pt x="13372" y="262546"/>
                </a:lnTo>
                <a:lnTo>
                  <a:pt x="12429" y="257730"/>
                </a:lnTo>
                <a:lnTo>
                  <a:pt x="11675" y="252945"/>
                </a:lnTo>
                <a:lnTo>
                  <a:pt x="11089" y="248159"/>
                </a:lnTo>
                <a:lnTo>
                  <a:pt x="10224" y="201608"/>
                </a:lnTo>
                <a:lnTo>
                  <a:pt x="18793" y="157305"/>
                </a:lnTo>
                <a:lnTo>
                  <a:pt x="36036" y="116374"/>
                </a:lnTo>
                <a:lnTo>
                  <a:pt x="61197" y="79935"/>
                </a:lnTo>
                <a:lnTo>
                  <a:pt x="93519" y="49109"/>
                </a:lnTo>
                <a:lnTo>
                  <a:pt x="132243" y="25019"/>
                </a:lnTo>
                <a:lnTo>
                  <a:pt x="176613" y="8785"/>
                </a:lnTo>
                <a:lnTo>
                  <a:pt x="185094" y="6795"/>
                </a:lnTo>
                <a:lnTo>
                  <a:pt x="183524" y="2701"/>
                </a:lnTo>
                <a:lnTo>
                  <a:pt x="17964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0292283" y="4855181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50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9" y="130618"/>
                </a:lnTo>
                <a:lnTo>
                  <a:pt x="77755" y="164619"/>
                </a:lnTo>
                <a:lnTo>
                  <a:pt x="118205" y="190090"/>
                </a:lnTo>
                <a:lnTo>
                  <a:pt x="163565" y="206075"/>
                </a:lnTo>
                <a:lnTo>
                  <a:pt x="212422" y="211616"/>
                </a:lnTo>
                <a:lnTo>
                  <a:pt x="220704" y="211460"/>
                </a:lnTo>
                <a:lnTo>
                  <a:pt x="229045" y="210989"/>
                </a:lnTo>
                <a:lnTo>
                  <a:pt x="237425" y="210198"/>
                </a:lnTo>
                <a:lnTo>
                  <a:pt x="245824" y="209082"/>
                </a:lnTo>
                <a:lnTo>
                  <a:pt x="20415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0291110" y="4849936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92" y="5245"/>
                </a:moveTo>
                <a:lnTo>
                  <a:pt x="205323" y="5245"/>
                </a:lnTo>
                <a:lnTo>
                  <a:pt x="246997" y="214328"/>
                </a:lnTo>
                <a:lnTo>
                  <a:pt x="249824" y="213920"/>
                </a:lnTo>
                <a:lnTo>
                  <a:pt x="252547" y="213448"/>
                </a:lnTo>
                <a:lnTo>
                  <a:pt x="255374" y="212925"/>
                </a:lnTo>
                <a:lnTo>
                  <a:pt x="255374" y="210873"/>
                </a:lnTo>
                <a:lnTo>
                  <a:pt x="215061" y="8429"/>
                </a:lnTo>
                <a:lnTo>
                  <a:pt x="214392" y="5245"/>
                </a:lnTo>
                <a:close/>
              </a:path>
              <a:path w="255904" h="214629">
                <a:moveTo>
                  <a:pt x="209616" y="0"/>
                </a:moveTo>
                <a:lnTo>
                  <a:pt x="203334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23" y="5245"/>
                </a:lnTo>
                <a:lnTo>
                  <a:pt x="214392" y="5245"/>
                </a:lnTo>
                <a:lnTo>
                  <a:pt x="214014" y="3444"/>
                </a:lnTo>
                <a:lnTo>
                  <a:pt x="209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0283508" y="4890835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79" y="102497"/>
                </a:lnTo>
                <a:lnTo>
                  <a:pt x="76501" y="137167"/>
                </a:lnTo>
                <a:lnTo>
                  <a:pt x="117201" y="163285"/>
                </a:lnTo>
                <a:lnTo>
                  <a:pt x="162942" y="179757"/>
                </a:lnTo>
                <a:lnTo>
                  <a:pt x="212087" y="185491"/>
                </a:lnTo>
                <a:lnTo>
                  <a:pt x="222647" y="185232"/>
                </a:lnTo>
                <a:lnTo>
                  <a:pt x="262452" y="176497"/>
                </a:lnTo>
                <a:lnTo>
                  <a:pt x="262515" y="175963"/>
                </a:lnTo>
                <a:lnTo>
                  <a:pt x="221197" y="175963"/>
                </a:lnTo>
                <a:lnTo>
                  <a:pt x="172340" y="170422"/>
                </a:lnTo>
                <a:lnTo>
                  <a:pt x="126980" y="154437"/>
                </a:lnTo>
                <a:lnTo>
                  <a:pt x="86530" y="128965"/>
                </a:lnTo>
                <a:lnTo>
                  <a:pt x="52403" y="94965"/>
                </a:lnTo>
                <a:lnTo>
                  <a:pt x="26014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76" y="172026"/>
                </a:moveTo>
                <a:lnTo>
                  <a:pt x="221197" y="175963"/>
                </a:lnTo>
                <a:lnTo>
                  <a:pt x="262515" y="175963"/>
                </a:lnTo>
                <a:lnTo>
                  <a:pt x="262976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5674916" y="4485988"/>
            <a:ext cx="2136060" cy="14988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067786" y="6135939"/>
            <a:ext cx="1958339" cy="0"/>
          </a:xfrm>
          <a:custGeom>
            <a:avLst/>
            <a:gdLst/>
            <a:ahLst/>
            <a:cxnLst/>
            <a:rect l="l" t="t" r="r" b="b"/>
            <a:pathLst>
              <a:path w="1958340">
                <a:moveTo>
                  <a:pt x="0" y="0"/>
                </a:moveTo>
                <a:lnTo>
                  <a:pt x="1958055" y="0"/>
                </a:lnTo>
              </a:path>
            </a:pathLst>
          </a:custGeom>
          <a:ln w="41883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883603" y="4209955"/>
            <a:ext cx="2336892" cy="19469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465649" y="4317282"/>
            <a:ext cx="125730" cy="125730"/>
          </a:xfrm>
          <a:custGeom>
            <a:avLst/>
            <a:gdLst/>
            <a:ahLst/>
            <a:cxnLst/>
            <a:rect l="l" t="t" r="r" b="b"/>
            <a:pathLst>
              <a:path w="125729" h="125729">
                <a:moveTo>
                  <a:pt x="62825" y="0"/>
                </a:moveTo>
                <a:lnTo>
                  <a:pt x="38388" y="4939"/>
                </a:lnTo>
                <a:lnTo>
                  <a:pt x="18419" y="18399"/>
                </a:lnTo>
                <a:lnTo>
                  <a:pt x="4947" y="38366"/>
                </a:lnTo>
                <a:lnTo>
                  <a:pt x="0" y="62825"/>
                </a:lnTo>
                <a:lnTo>
                  <a:pt x="4947" y="87277"/>
                </a:lnTo>
                <a:lnTo>
                  <a:pt x="18419" y="107241"/>
                </a:lnTo>
                <a:lnTo>
                  <a:pt x="38388" y="120700"/>
                </a:lnTo>
                <a:lnTo>
                  <a:pt x="62825" y="125640"/>
                </a:lnTo>
                <a:lnTo>
                  <a:pt x="87263" y="120700"/>
                </a:lnTo>
                <a:lnTo>
                  <a:pt x="107234" y="107241"/>
                </a:lnTo>
                <a:lnTo>
                  <a:pt x="120708" y="87277"/>
                </a:lnTo>
                <a:lnTo>
                  <a:pt x="121421" y="83746"/>
                </a:lnTo>
                <a:lnTo>
                  <a:pt x="56961" y="83746"/>
                </a:lnTo>
                <a:lnTo>
                  <a:pt x="51830" y="81453"/>
                </a:lnTo>
                <a:lnTo>
                  <a:pt x="48061" y="77631"/>
                </a:lnTo>
                <a:lnTo>
                  <a:pt x="44187" y="73767"/>
                </a:lnTo>
                <a:lnTo>
                  <a:pt x="41883" y="68668"/>
                </a:lnTo>
                <a:lnTo>
                  <a:pt x="41883" y="56972"/>
                </a:lnTo>
                <a:lnTo>
                  <a:pt x="44187" y="51862"/>
                </a:lnTo>
                <a:lnTo>
                  <a:pt x="48061" y="48009"/>
                </a:lnTo>
                <a:lnTo>
                  <a:pt x="51830" y="44187"/>
                </a:lnTo>
                <a:lnTo>
                  <a:pt x="56961" y="41883"/>
                </a:lnTo>
                <a:lnTo>
                  <a:pt x="121418" y="41883"/>
                </a:lnTo>
                <a:lnTo>
                  <a:pt x="120708" y="38366"/>
                </a:lnTo>
                <a:lnTo>
                  <a:pt x="107234" y="18399"/>
                </a:lnTo>
                <a:lnTo>
                  <a:pt x="87263" y="4939"/>
                </a:lnTo>
                <a:lnTo>
                  <a:pt x="62825" y="0"/>
                </a:lnTo>
                <a:close/>
              </a:path>
              <a:path w="125729" h="125729">
                <a:moveTo>
                  <a:pt x="121418" y="41883"/>
                </a:moveTo>
                <a:lnTo>
                  <a:pt x="68689" y="41883"/>
                </a:lnTo>
                <a:lnTo>
                  <a:pt x="73819" y="44187"/>
                </a:lnTo>
                <a:lnTo>
                  <a:pt x="77589" y="48009"/>
                </a:lnTo>
                <a:lnTo>
                  <a:pt x="81463" y="51862"/>
                </a:lnTo>
                <a:lnTo>
                  <a:pt x="83767" y="56972"/>
                </a:lnTo>
                <a:lnTo>
                  <a:pt x="83767" y="68668"/>
                </a:lnTo>
                <a:lnTo>
                  <a:pt x="81463" y="73767"/>
                </a:lnTo>
                <a:lnTo>
                  <a:pt x="77589" y="77631"/>
                </a:lnTo>
                <a:lnTo>
                  <a:pt x="73819" y="81453"/>
                </a:lnTo>
                <a:lnTo>
                  <a:pt x="68689" y="83746"/>
                </a:lnTo>
                <a:lnTo>
                  <a:pt x="121421" y="83746"/>
                </a:lnTo>
                <a:lnTo>
                  <a:pt x="125650" y="62825"/>
                </a:lnTo>
                <a:lnTo>
                  <a:pt x="1214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23951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195" dirty="0">
                <a:solidFill>
                  <a:srgbClr val="164F86"/>
                </a:solidFill>
              </a:rPr>
              <a:t>Closing </a:t>
            </a:r>
            <a:r>
              <a:rPr sz="6600" spc="-75" dirty="0">
                <a:solidFill>
                  <a:srgbClr val="164F86"/>
                </a:solidFill>
              </a:rPr>
              <a:t>the</a:t>
            </a:r>
            <a:r>
              <a:rPr sz="6600" spc="-530" dirty="0">
                <a:solidFill>
                  <a:srgbClr val="164F86"/>
                </a:solidFill>
              </a:rPr>
              <a:t> </a:t>
            </a:r>
            <a:r>
              <a:rPr sz="6600" spc="-150" dirty="0">
                <a:solidFill>
                  <a:srgbClr val="164F86"/>
                </a:solidFill>
              </a:rPr>
              <a:t>loop</a:t>
            </a:r>
            <a:endParaRPr sz="6600"/>
          </a:p>
        </p:txBody>
      </p:sp>
      <p:sp>
        <p:nvSpPr>
          <p:cNvPr id="6" name="object 6"/>
          <p:cNvSpPr txBox="1"/>
          <p:nvPr/>
        </p:nvSpPr>
        <p:spPr>
          <a:xfrm>
            <a:off x="9233091" y="6818848"/>
            <a:ext cx="164846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5" dirty="0">
                <a:solidFill>
                  <a:srgbClr val="164F86"/>
                </a:solidFill>
                <a:latin typeface="Arial"/>
                <a:cs typeface="Arial"/>
              </a:rPr>
              <a:t>Manually</a:t>
            </a:r>
            <a:endParaRPr sz="295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27451" y="6818848"/>
            <a:ext cx="164846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5" dirty="0">
                <a:solidFill>
                  <a:srgbClr val="164F86"/>
                </a:solidFill>
                <a:latin typeface="Arial"/>
                <a:cs typeface="Arial"/>
              </a:rPr>
              <a:t>Manually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253911" y="6818848"/>
            <a:ext cx="141224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0" dirty="0">
                <a:solidFill>
                  <a:srgbClr val="164F86"/>
                </a:solidFill>
                <a:latin typeface="Arial"/>
                <a:cs typeface="Arial"/>
              </a:rPr>
              <a:t>Di</a:t>
            </a:r>
            <a:r>
              <a:rPr sz="2950" b="1" spc="-5" dirty="0">
                <a:solidFill>
                  <a:srgbClr val="164F86"/>
                </a:solidFill>
                <a:latin typeface="Arial"/>
                <a:cs typeface="Arial"/>
              </a:rPr>
              <a:t>r</a:t>
            </a:r>
            <a:r>
              <a:rPr sz="2950" b="1" spc="45" dirty="0">
                <a:solidFill>
                  <a:srgbClr val="164F86"/>
                </a:solidFill>
                <a:latin typeface="Arial"/>
                <a:cs typeface="Arial"/>
              </a:rPr>
              <a:t>ec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t</a:t>
            </a:r>
            <a:r>
              <a:rPr sz="2950" b="1" spc="5" dirty="0">
                <a:solidFill>
                  <a:srgbClr val="164F86"/>
                </a:solidFill>
                <a:latin typeface="Arial"/>
                <a:cs typeface="Arial"/>
              </a:rPr>
              <a:t>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784951" y="4892898"/>
            <a:ext cx="2345478" cy="12295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67492" y="4302664"/>
            <a:ext cx="2336892" cy="175997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23951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195" dirty="0">
                <a:solidFill>
                  <a:srgbClr val="164F86"/>
                </a:solidFill>
              </a:rPr>
              <a:t>Closing </a:t>
            </a:r>
            <a:r>
              <a:rPr sz="6600" spc="-75" dirty="0">
                <a:solidFill>
                  <a:srgbClr val="164F86"/>
                </a:solidFill>
              </a:rPr>
              <a:t>the</a:t>
            </a:r>
            <a:r>
              <a:rPr sz="6600" spc="-530" dirty="0">
                <a:solidFill>
                  <a:srgbClr val="164F86"/>
                </a:solidFill>
              </a:rPr>
              <a:t> </a:t>
            </a:r>
            <a:r>
              <a:rPr sz="6600" spc="-150" dirty="0">
                <a:solidFill>
                  <a:srgbClr val="164F86"/>
                </a:solidFill>
              </a:rPr>
              <a:t>loop</a:t>
            </a:r>
            <a:endParaRPr sz="6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60474" y="6818848"/>
            <a:ext cx="164846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5" dirty="0">
                <a:solidFill>
                  <a:srgbClr val="164F86"/>
                </a:solidFill>
                <a:latin typeface="Arial"/>
                <a:cs typeface="Arial"/>
              </a:rPr>
              <a:t>Manually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16859" y="6818848"/>
            <a:ext cx="141224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0" dirty="0">
                <a:solidFill>
                  <a:srgbClr val="164F86"/>
                </a:solidFill>
                <a:latin typeface="Arial"/>
                <a:cs typeface="Arial"/>
              </a:rPr>
              <a:t>Di</a:t>
            </a:r>
            <a:r>
              <a:rPr sz="2950" b="1" spc="-5" dirty="0">
                <a:solidFill>
                  <a:srgbClr val="164F86"/>
                </a:solidFill>
                <a:latin typeface="Arial"/>
                <a:cs typeface="Arial"/>
              </a:rPr>
              <a:t>r</a:t>
            </a:r>
            <a:r>
              <a:rPr sz="2950" b="1" spc="45" dirty="0">
                <a:solidFill>
                  <a:srgbClr val="164F86"/>
                </a:solidFill>
                <a:latin typeface="Arial"/>
                <a:cs typeface="Arial"/>
              </a:rPr>
              <a:t>ec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t</a:t>
            </a:r>
            <a:r>
              <a:rPr sz="2950" b="1" spc="5" dirty="0">
                <a:solidFill>
                  <a:srgbClr val="164F86"/>
                </a:solidFill>
                <a:latin typeface="Arial"/>
                <a:cs typeface="Arial"/>
              </a:rPr>
              <a:t>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4133465" y="6734326"/>
            <a:ext cx="2045335" cy="1080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1615" marR="5080" indent="-209550">
              <a:lnSpc>
                <a:spcPct val="1188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Pact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75" dirty="0">
                <a:solidFill>
                  <a:srgbClr val="164F86"/>
                </a:solidFill>
                <a:latin typeface="Arial"/>
                <a:cs typeface="Arial"/>
              </a:rPr>
              <a:t>Broker  </a:t>
            </a:r>
            <a:r>
              <a:rPr sz="2950" b="1" spc="-10" dirty="0">
                <a:solidFill>
                  <a:srgbClr val="164F86"/>
                </a:solidFill>
                <a:latin typeface="Arial"/>
                <a:cs typeface="Arial"/>
              </a:rPr>
              <a:t>webhook</a:t>
            </a:r>
            <a:endParaRPr sz="29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89096" y="4230813"/>
            <a:ext cx="1945490" cy="19987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310" y="4871956"/>
            <a:ext cx="2345478" cy="12295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10986" y="4334077"/>
            <a:ext cx="2336892" cy="175997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23951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195" dirty="0">
                <a:solidFill>
                  <a:srgbClr val="164F86"/>
                </a:solidFill>
              </a:rPr>
              <a:t>Closing </a:t>
            </a:r>
            <a:r>
              <a:rPr sz="6600" spc="-75" dirty="0">
                <a:solidFill>
                  <a:srgbClr val="164F86"/>
                </a:solidFill>
              </a:rPr>
              <a:t>the</a:t>
            </a:r>
            <a:r>
              <a:rPr sz="6600" spc="-530" dirty="0">
                <a:solidFill>
                  <a:srgbClr val="164F86"/>
                </a:solidFill>
              </a:rPr>
              <a:t> </a:t>
            </a:r>
            <a:r>
              <a:rPr sz="6600" spc="-150" dirty="0">
                <a:solidFill>
                  <a:srgbClr val="164F86"/>
                </a:solidFill>
              </a:rPr>
              <a:t>loop</a:t>
            </a:r>
            <a:endParaRPr sz="6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09730" y="6818848"/>
            <a:ext cx="164846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5" dirty="0">
                <a:solidFill>
                  <a:srgbClr val="164F86"/>
                </a:solidFill>
                <a:latin typeface="Arial"/>
                <a:cs typeface="Arial"/>
              </a:rPr>
              <a:t>Manually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170327" y="6818848"/>
            <a:ext cx="1412240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10" dirty="0">
                <a:solidFill>
                  <a:srgbClr val="164F86"/>
                </a:solidFill>
                <a:latin typeface="Arial"/>
                <a:cs typeface="Arial"/>
              </a:rPr>
              <a:t>Di</a:t>
            </a:r>
            <a:r>
              <a:rPr sz="2950" b="1" spc="-5" dirty="0">
                <a:solidFill>
                  <a:srgbClr val="164F86"/>
                </a:solidFill>
                <a:latin typeface="Arial"/>
                <a:cs typeface="Arial"/>
              </a:rPr>
              <a:t>r</a:t>
            </a:r>
            <a:r>
              <a:rPr sz="2950" b="1" spc="45" dirty="0">
                <a:solidFill>
                  <a:srgbClr val="164F86"/>
                </a:solidFill>
                <a:latin typeface="Arial"/>
                <a:cs typeface="Arial"/>
              </a:rPr>
              <a:t>ec</a:t>
            </a: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t</a:t>
            </a:r>
            <a:r>
              <a:rPr sz="2950" b="1" spc="5" dirty="0">
                <a:solidFill>
                  <a:srgbClr val="164F86"/>
                </a:solidFill>
                <a:latin typeface="Arial"/>
                <a:cs typeface="Arial"/>
              </a:rPr>
              <a:t>ly</a:t>
            </a:r>
            <a:endParaRPr sz="29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201618" y="6734326"/>
            <a:ext cx="2045335" cy="1080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1454" marR="5080" indent="-199390">
              <a:lnSpc>
                <a:spcPct val="118800"/>
              </a:lnSpc>
            </a:pPr>
            <a:r>
              <a:rPr sz="2950" b="1" spc="-40" dirty="0">
                <a:solidFill>
                  <a:srgbClr val="164F86"/>
                </a:solidFill>
                <a:latin typeface="Arial"/>
                <a:cs typeface="Arial"/>
              </a:rPr>
              <a:t>Pact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75" dirty="0">
                <a:solidFill>
                  <a:srgbClr val="164F86"/>
                </a:solidFill>
                <a:latin typeface="Arial"/>
                <a:cs typeface="Arial"/>
              </a:rPr>
              <a:t>Broker  </a:t>
            </a:r>
            <a:r>
              <a:rPr sz="2950" b="1" spc="-10" dirty="0">
                <a:solidFill>
                  <a:srgbClr val="164F86"/>
                </a:solidFill>
                <a:latin typeface="Arial"/>
                <a:cs typeface="Arial"/>
              </a:rPr>
              <a:t>webhook</a:t>
            </a:r>
            <a:endParaRPr sz="295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248558" y="4230813"/>
            <a:ext cx="1952505" cy="19987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701366" y="4871956"/>
            <a:ext cx="2345478" cy="12295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60242" y="4334077"/>
            <a:ext cx="2336892" cy="175997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297963" y="4177883"/>
            <a:ext cx="2533954" cy="20208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5777395" y="6734326"/>
            <a:ext cx="1580515" cy="1080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0160">
              <a:lnSpc>
                <a:spcPct val="118800"/>
              </a:lnSpc>
            </a:pPr>
            <a:r>
              <a:rPr sz="2950" b="1" spc="-220" dirty="0">
                <a:solidFill>
                  <a:srgbClr val="164F86"/>
                </a:solidFill>
                <a:latin typeface="Arial"/>
                <a:cs typeface="Arial"/>
              </a:rPr>
              <a:t>S</a:t>
            </a:r>
            <a:r>
              <a:rPr sz="2950" b="1" spc="160" dirty="0">
                <a:solidFill>
                  <a:srgbClr val="164F86"/>
                </a:solidFill>
                <a:latin typeface="Arial"/>
                <a:cs typeface="Arial"/>
              </a:rPr>
              <a:t>w</a:t>
            </a:r>
            <a:r>
              <a:rPr sz="2950" b="1" spc="-55" dirty="0">
                <a:solidFill>
                  <a:srgbClr val="164F86"/>
                </a:solidFill>
                <a:latin typeface="Arial"/>
                <a:cs typeface="Arial"/>
              </a:rPr>
              <a:t>a</a:t>
            </a:r>
            <a:r>
              <a:rPr sz="2950" b="1" spc="-10" dirty="0">
                <a:solidFill>
                  <a:srgbClr val="164F86"/>
                </a:solidFill>
                <a:latin typeface="Arial"/>
                <a:cs typeface="Arial"/>
              </a:rPr>
              <a:t>gger  </a:t>
            </a:r>
            <a:r>
              <a:rPr sz="2950" b="1" spc="-35" dirty="0">
                <a:solidFill>
                  <a:srgbClr val="164F86"/>
                </a:solidFill>
                <a:latin typeface="Arial"/>
                <a:cs typeface="Arial"/>
              </a:rPr>
              <a:t>v</a:t>
            </a:r>
            <a:r>
              <a:rPr sz="2950" b="1" spc="-10" dirty="0">
                <a:solidFill>
                  <a:srgbClr val="164F86"/>
                </a:solidFill>
                <a:latin typeface="Arial"/>
                <a:cs typeface="Arial"/>
              </a:rPr>
              <a:t>ali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d</a:t>
            </a:r>
            <a:r>
              <a:rPr sz="2950" b="1" spc="-55" dirty="0">
                <a:solidFill>
                  <a:srgbClr val="164F86"/>
                </a:solidFill>
                <a:latin typeface="Arial"/>
                <a:cs typeface="Arial"/>
              </a:rPr>
              <a:t>a</a:t>
            </a:r>
            <a:r>
              <a:rPr sz="2950" b="1" spc="110" dirty="0">
                <a:solidFill>
                  <a:srgbClr val="164F86"/>
                </a:solidFill>
                <a:latin typeface="Arial"/>
                <a:cs typeface="Arial"/>
              </a:rPr>
              <a:t>t</a:t>
            </a:r>
            <a:r>
              <a:rPr sz="2950" b="1" spc="-30" dirty="0">
                <a:solidFill>
                  <a:srgbClr val="164F86"/>
                </a:solidFill>
                <a:latin typeface="Arial"/>
                <a:cs typeface="Arial"/>
              </a:rPr>
              <a:t>or</a:t>
            </a:r>
            <a:endParaRPr sz="295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4428671" y="3511987"/>
            <a:ext cx="0" cy="4581525"/>
          </a:xfrm>
          <a:custGeom>
            <a:avLst/>
            <a:gdLst/>
            <a:ahLst/>
            <a:cxnLst/>
            <a:rect l="l" t="t" r="r" b="b"/>
            <a:pathLst>
              <a:path h="4581525">
                <a:moveTo>
                  <a:pt x="0" y="4581263"/>
                </a:moveTo>
                <a:lnTo>
                  <a:pt x="0" y="0"/>
                </a:lnTo>
              </a:path>
            </a:pathLst>
          </a:custGeom>
          <a:ln w="31412">
            <a:solidFill>
              <a:srgbClr val="E9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694054" y="774316"/>
            <a:ext cx="6239510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195" dirty="0">
                <a:solidFill>
                  <a:srgbClr val="164F86"/>
                </a:solidFill>
              </a:rPr>
              <a:t>Closing </a:t>
            </a:r>
            <a:r>
              <a:rPr sz="6600" spc="-75" dirty="0">
                <a:solidFill>
                  <a:srgbClr val="164F86"/>
                </a:solidFill>
              </a:rPr>
              <a:t>the</a:t>
            </a:r>
            <a:r>
              <a:rPr sz="6600" spc="-530" dirty="0">
                <a:solidFill>
                  <a:srgbClr val="164F86"/>
                </a:solidFill>
              </a:rPr>
              <a:t> </a:t>
            </a:r>
            <a:r>
              <a:rPr sz="6600" spc="-150" dirty="0">
                <a:solidFill>
                  <a:srgbClr val="164F86"/>
                </a:solidFill>
              </a:rPr>
              <a:t>loop</a:t>
            </a:r>
            <a:endParaRPr sz="6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14232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625357" y="1422270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26"/>
                </a:lnTo>
                <a:lnTo>
                  <a:pt x="3290" y="1358429"/>
                </a:lnTo>
                <a:lnTo>
                  <a:pt x="12264" y="1371742"/>
                </a:lnTo>
                <a:lnTo>
                  <a:pt x="25576" y="1380718"/>
                </a:lnTo>
                <a:lnTo>
                  <a:pt x="41883" y="1384010"/>
                </a:lnTo>
                <a:lnTo>
                  <a:pt x="1109913" y="1384010"/>
                </a:lnTo>
                <a:lnTo>
                  <a:pt x="1126220" y="1380718"/>
                </a:lnTo>
                <a:lnTo>
                  <a:pt x="1139533" y="1371742"/>
                </a:lnTo>
                <a:lnTo>
                  <a:pt x="1148507" y="1358429"/>
                </a:lnTo>
                <a:lnTo>
                  <a:pt x="1151797" y="1342126"/>
                </a:lnTo>
                <a:lnTo>
                  <a:pt x="1151797" y="15891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604415" y="140132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1"/>
                </a:lnTo>
                <a:lnTo>
                  <a:pt x="18415" y="18403"/>
                </a:lnTo>
                <a:lnTo>
                  <a:pt x="4942" y="38371"/>
                </a:lnTo>
                <a:lnTo>
                  <a:pt x="0" y="62825"/>
                </a:lnTo>
                <a:lnTo>
                  <a:pt x="2" y="1363068"/>
                </a:lnTo>
                <a:lnTo>
                  <a:pt x="4945" y="1387521"/>
                </a:lnTo>
                <a:lnTo>
                  <a:pt x="18417" y="1407485"/>
                </a:lnTo>
                <a:lnTo>
                  <a:pt x="38388" y="1420948"/>
                </a:lnTo>
                <a:lnTo>
                  <a:pt x="62825" y="1425893"/>
                </a:lnTo>
                <a:lnTo>
                  <a:pt x="1130855" y="1425893"/>
                </a:lnTo>
                <a:lnTo>
                  <a:pt x="1130855" y="1384010"/>
                </a:lnTo>
                <a:lnTo>
                  <a:pt x="56961" y="1383999"/>
                </a:lnTo>
                <a:lnTo>
                  <a:pt x="51830" y="1381696"/>
                </a:lnTo>
                <a:lnTo>
                  <a:pt x="48061" y="1377874"/>
                </a:lnTo>
                <a:lnTo>
                  <a:pt x="44187" y="137402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1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20"/>
                </a:lnTo>
                <a:lnTo>
                  <a:pt x="1145619" y="1377874"/>
                </a:lnTo>
                <a:lnTo>
                  <a:pt x="1141850" y="1381696"/>
                </a:lnTo>
                <a:lnTo>
                  <a:pt x="1136719" y="1383999"/>
                </a:lnTo>
                <a:lnTo>
                  <a:pt x="1130855" y="1384010"/>
                </a:lnTo>
                <a:lnTo>
                  <a:pt x="1130855" y="1425893"/>
                </a:lnTo>
                <a:lnTo>
                  <a:pt x="1155293" y="1420948"/>
                </a:lnTo>
                <a:lnTo>
                  <a:pt x="1175266" y="1407484"/>
                </a:lnTo>
                <a:lnTo>
                  <a:pt x="1188739" y="1387516"/>
                </a:lnTo>
                <a:lnTo>
                  <a:pt x="1193680" y="1363068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620091" y="145206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26"/>
                </a:lnTo>
                <a:lnTo>
                  <a:pt x="127640" y="12912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620091" y="1422270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80" h="159384">
                <a:moveTo>
                  <a:pt x="0" y="0"/>
                </a:moveTo>
                <a:lnTo>
                  <a:pt x="0" y="29789"/>
                </a:lnTo>
                <a:lnTo>
                  <a:pt x="127640" y="158916"/>
                </a:lnTo>
                <a:lnTo>
                  <a:pt x="157063" y="15891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599150" y="1399685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308"/>
                </a:lnTo>
                <a:lnTo>
                  <a:pt x="10052" y="200203"/>
                </a:lnTo>
                <a:lnTo>
                  <a:pt x="15392" y="202444"/>
                </a:lnTo>
                <a:lnTo>
                  <a:pt x="186486" y="202444"/>
                </a:lnTo>
                <a:lnTo>
                  <a:pt x="194025" y="197386"/>
                </a:lnTo>
                <a:lnTo>
                  <a:pt x="194527" y="196213"/>
                </a:lnTo>
                <a:lnTo>
                  <a:pt x="163136" y="196213"/>
                </a:lnTo>
                <a:lnTo>
                  <a:pt x="127887" y="160560"/>
                </a:lnTo>
                <a:lnTo>
                  <a:pt x="41883" y="160560"/>
                </a:lnTo>
                <a:lnTo>
                  <a:pt x="41883" y="73568"/>
                </a:lnTo>
                <a:lnTo>
                  <a:pt x="100748" y="73568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5">
                <a:moveTo>
                  <a:pt x="100748" y="73568"/>
                </a:moveTo>
                <a:lnTo>
                  <a:pt x="41883" y="73568"/>
                </a:lnTo>
                <a:lnTo>
                  <a:pt x="163136" y="196213"/>
                </a:lnTo>
                <a:lnTo>
                  <a:pt x="178005" y="181502"/>
                </a:lnTo>
                <a:lnTo>
                  <a:pt x="178005" y="160560"/>
                </a:lnTo>
                <a:lnTo>
                  <a:pt x="186726" y="160560"/>
                </a:lnTo>
                <a:lnTo>
                  <a:pt x="100748" y="73568"/>
                </a:lnTo>
                <a:close/>
              </a:path>
              <a:path w="200659" h="202565">
                <a:moveTo>
                  <a:pt x="192873" y="166780"/>
                </a:moveTo>
                <a:lnTo>
                  <a:pt x="163136" y="196213"/>
                </a:lnTo>
                <a:lnTo>
                  <a:pt x="194527" y="196213"/>
                </a:lnTo>
                <a:lnTo>
                  <a:pt x="197376" y="189564"/>
                </a:lnTo>
                <a:lnTo>
                  <a:pt x="200622" y="181753"/>
                </a:lnTo>
                <a:lnTo>
                  <a:pt x="198842" y="172801"/>
                </a:lnTo>
                <a:lnTo>
                  <a:pt x="192873" y="166780"/>
                </a:lnTo>
                <a:close/>
              </a:path>
              <a:path w="200659" h="202565">
                <a:moveTo>
                  <a:pt x="186726" y="160560"/>
                </a:moveTo>
                <a:lnTo>
                  <a:pt x="178005" y="160560"/>
                </a:lnTo>
                <a:lnTo>
                  <a:pt x="178005" y="181502"/>
                </a:lnTo>
                <a:lnTo>
                  <a:pt x="192873" y="166780"/>
                </a:lnTo>
                <a:lnTo>
                  <a:pt x="186726" y="16056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10" name="object 10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" name="object 66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" name="object 67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" name="object 68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9" name="object 69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0" name="object 70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1" name="object 71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3" name="object 133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4" name="object 134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5" name="object 135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6" name="object 136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7" name="object 137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8" name="object 138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9" name="object 189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0" name="object 190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2" name="object 192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93" name="object 193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94" name="object 194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1" name="object 251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2" name="object 252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4" name="object 254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5" name="object 255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6" name="object 256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8" name="object 318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9" name="object 319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0" name="object 320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1" name="object 321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2" name="object 322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4" name="object 374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5" name="object 375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6" name="object 376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7" name="object 377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8" name="object 378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5" name="object 435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6" name="object 436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7" name="object 437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8" name="object 438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9" name="object 439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0" name="object 440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3" name="object 503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4" name="object 504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5" name="object 505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6" name="object 506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7" name="object 507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8" name="object 508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3" name="object 573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4" name="object 574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5" name="object 575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6" name="object 576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7" name="object 577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8" name="object 578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0" name="object 630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1" name="object 631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2" name="object 632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3" name="object 633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4" name="object 634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8" name="object 678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9" name="object 679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0" name="object 680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1" name="object 681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2" name="object 682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83" name="object 683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6" name="object 726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7" name="object 727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8" name="object 728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9" name="object 729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0" name="object 730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0" name="object 780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1" name="object 781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2" name="object 782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3" name="object 783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84" name="object 784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5" name="object 785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0" name="object 840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1" name="object 841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2" name="object 842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3" name="object 843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44" name="object 844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5" name="object 845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9" name="object 859"/>
          <p:cNvSpPr txBox="1"/>
          <p:nvPr/>
        </p:nvSpPr>
        <p:spPr>
          <a:xfrm>
            <a:off x="14018286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14125224" y="3281837"/>
            <a:ext cx="2136060" cy="14988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260333" y="3782031"/>
            <a:ext cx="2280920" cy="0"/>
          </a:xfrm>
          <a:custGeom>
            <a:avLst/>
            <a:gdLst/>
            <a:ahLst/>
            <a:cxnLst/>
            <a:rect l="l" t="t" r="r" b="b"/>
            <a:pathLst>
              <a:path w="2280920">
                <a:moveTo>
                  <a:pt x="0" y="0"/>
                </a:moveTo>
                <a:lnTo>
                  <a:pt x="2249125" y="0"/>
                </a:lnTo>
                <a:lnTo>
                  <a:pt x="2280537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509459" y="3656380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0" y="0"/>
                </a:moveTo>
                <a:lnTo>
                  <a:pt x="0" y="251301"/>
                </a:lnTo>
                <a:lnTo>
                  <a:pt x="251301" y="125650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380529" y="4513412"/>
            <a:ext cx="2355215" cy="0"/>
          </a:xfrm>
          <a:custGeom>
            <a:avLst/>
            <a:gdLst/>
            <a:ahLst/>
            <a:cxnLst/>
            <a:rect l="l" t="t" r="r" b="b"/>
            <a:pathLst>
              <a:path w="2355215">
                <a:moveTo>
                  <a:pt x="0" y="0"/>
                </a:moveTo>
                <a:lnTo>
                  <a:pt x="31412" y="0"/>
                </a:lnTo>
                <a:lnTo>
                  <a:pt x="2355069" y="0"/>
                </a:lnTo>
              </a:path>
            </a:pathLst>
          </a:custGeom>
          <a:ln w="62825">
            <a:solidFill>
              <a:srgbClr val="59AFE1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160640" y="4387761"/>
            <a:ext cx="251460" cy="251460"/>
          </a:xfrm>
          <a:custGeom>
            <a:avLst/>
            <a:gdLst/>
            <a:ahLst/>
            <a:cxnLst/>
            <a:rect l="l" t="t" r="r" b="b"/>
            <a:pathLst>
              <a:path w="251459" h="251460">
                <a:moveTo>
                  <a:pt x="251301" y="0"/>
                </a:moveTo>
                <a:lnTo>
                  <a:pt x="0" y="125650"/>
                </a:lnTo>
                <a:lnTo>
                  <a:pt x="251301" y="251301"/>
                </a:lnTo>
                <a:lnTo>
                  <a:pt x="251301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 txBox="1"/>
          <p:nvPr/>
        </p:nvSpPr>
        <p:spPr>
          <a:xfrm>
            <a:off x="7756697" y="4811004"/>
            <a:ext cx="1489710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215" dirty="0">
                <a:latin typeface="Verdana"/>
                <a:cs typeface="Verdana"/>
              </a:rPr>
              <a:t>R</a:t>
            </a:r>
            <a:r>
              <a:rPr sz="2600" spc="-105" dirty="0">
                <a:latin typeface="Verdana"/>
                <a:cs typeface="Verdana"/>
              </a:rPr>
              <a:t>esponse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66" name="object 866"/>
          <p:cNvSpPr txBox="1"/>
          <p:nvPr/>
        </p:nvSpPr>
        <p:spPr>
          <a:xfrm>
            <a:off x="7882347" y="3062366"/>
            <a:ext cx="1263015" cy="406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spc="-120" dirty="0">
                <a:latin typeface="Verdana"/>
                <a:cs typeface="Verdana"/>
              </a:rPr>
              <a:t>Request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968343" y="5590615"/>
            <a:ext cx="963930" cy="965200"/>
          </a:xfrm>
          <a:custGeom>
            <a:avLst/>
            <a:gdLst/>
            <a:ahLst/>
            <a:cxnLst/>
            <a:rect l="l" t="t" r="r" b="b"/>
            <a:pathLst>
              <a:path w="963929" h="965200">
                <a:moveTo>
                  <a:pt x="481660" y="0"/>
                </a:moveTo>
                <a:lnTo>
                  <a:pt x="432413" y="2491"/>
                </a:lnTo>
                <a:lnTo>
                  <a:pt x="384589" y="9802"/>
                </a:lnTo>
                <a:lnTo>
                  <a:pt x="338429" y="21691"/>
                </a:lnTo>
                <a:lnTo>
                  <a:pt x="294177" y="37916"/>
                </a:lnTo>
                <a:lnTo>
                  <a:pt x="252073" y="58233"/>
                </a:lnTo>
                <a:lnTo>
                  <a:pt x="212360" y="82401"/>
                </a:lnTo>
                <a:lnTo>
                  <a:pt x="175280" y="110176"/>
                </a:lnTo>
                <a:lnTo>
                  <a:pt x="141075" y="141317"/>
                </a:lnTo>
                <a:lnTo>
                  <a:pt x="109988" y="175581"/>
                </a:lnTo>
                <a:lnTo>
                  <a:pt x="82260" y="212725"/>
                </a:lnTo>
                <a:lnTo>
                  <a:pt x="58134" y="252507"/>
                </a:lnTo>
                <a:lnTo>
                  <a:pt x="37851" y="294685"/>
                </a:lnTo>
                <a:lnTo>
                  <a:pt x="21654" y="339015"/>
                </a:lnTo>
                <a:lnTo>
                  <a:pt x="9785" y="385255"/>
                </a:lnTo>
                <a:lnTo>
                  <a:pt x="2486" y="433164"/>
                </a:lnTo>
                <a:lnTo>
                  <a:pt x="0" y="482498"/>
                </a:lnTo>
                <a:lnTo>
                  <a:pt x="2486" y="531832"/>
                </a:lnTo>
                <a:lnTo>
                  <a:pt x="9785" y="579740"/>
                </a:lnTo>
                <a:lnTo>
                  <a:pt x="21654" y="625981"/>
                </a:lnTo>
                <a:lnTo>
                  <a:pt x="37851" y="670311"/>
                </a:lnTo>
                <a:lnTo>
                  <a:pt x="58134" y="712489"/>
                </a:lnTo>
                <a:lnTo>
                  <a:pt x="82260" y="752271"/>
                </a:lnTo>
                <a:lnTo>
                  <a:pt x="109988" y="789415"/>
                </a:lnTo>
                <a:lnTo>
                  <a:pt x="141075" y="823679"/>
                </a:lnTo>
                <a:lnTo>
                  <a:pt x="175280" y="854820"/>
                </a:lnTo>
                <a:lnTo>
                  <a:pt x="212360" y="882595"/>
                </a:lnTo>
                <a:lnTo>
                  <a:pt x="252073" y="906763"/>
                </a:lnTo>
                <a:lnTo>
                  <a:pt x="294177" y="927080"/>
                </a:lnTo>
                <a:lnTo>
                  <a:pt x="338429" y="943305"/>
                </a:lnTo>
                <a:lnTo>
                  <a:pt x="384589" y="955194"/>
                </a:lnTo>
                <a:lnTo>
                  <a:pt x="432413" y="962505"/>
                </a:lnTo>
                <a:lnTo>
                  <a:pt x="481660" y="964996"/>
                </a:lnTo>
                <a:lnTo>
                  <a:pt x="530907" y="962505"/>
                </a:lnTo>
                <a:lnTo>
                  <a:pt x="578731" y="955194"/>
                </a:lnTo>
                <a:lnTo>
                  <a:pt x="624891" y="943305"/>
                </a:lnTo>
                <a:lnTo>
                  <a:pt x="669144" y="927080"/>
                </a:lnTo>
                <a:lnTo>
                  <a:pt x="711248" y="906763"/>
                </a:lnTo>
                <a:lnTo>
                  <a:pt x="750961" y="882595"/>
                </a:lnTo>
                <a:lnTo>
                  <a:pt x="788041" y="854820"/>
                </a:lnTo>
                <a:lnTo>
                  <a:pt x="822245" y="823679"/>
                </a:lnTo>
                <a:lnTo>
                  <a:pt x="853333" y="789415"/>
                </a:lnTo>
                <a:lnTo>
                  <a:pt x="881061" y="752271"/>
                </a:lnTo>
                <a:lnTo>
                  <a:pt x="905187" y="712489"/>
                </a:lnTo>
                <a:lnTo>
                  <a:pt x="925470" y="670311"/>
                </a:lnTo>
                <a:lnTo>
                  <a:pt x="941666" y="625981"/>
                </a:lnTo>
                <a:lnTo>
                  <a:pt x="953535" y="579740"/>
                </a:lnTo>
                <a:lnTo>
                  <a:pt x="960834" y="531832"/>
                </a:lnTo>
                <a:lnTo>
                  <a:pt x="963321" y="482498"/>
                </a:lnTo>
                <a:lnTo>
                  <a:pt x="960834" y="433164"/>
                </a:lnTo>
                <a:lnTo>
                  <a:pt x="953535" y="385255"/>
                </a:lnTo>
                <a:lnTo>
                  <a:pt x="941666" y="339015"/>
                </a:lnTo>
                <a:lnTo>
                  <a:pt x="925470" y="294685"/>
                </a:lnTo>
                <a:lnTo>
                  <a:pt x="905187" y="252507"/>
                </a:lnTo>
                <a:lnTo>
                  <a:pt x="881061" y="212725"/>
                </a:lnTo>
                <a:lnTo>
                  <a:pt x="853333" y="175581"/>
                </a:lnTo>
                <a:lnTo>
                  <a:pt x="822245" y="141317"/>
                </a:lnTo>
                <a:lnTo>
                  <a:pt x="788041" y="110176"/>
                </a:lnTo>
                <a:lnTo>
                  <a:pt x="750961" y="82401"/>
                </a:lnTo>
                <a:lnTo>
                  <a:pt x="711248" y="58233"/>
                </a:lnTo>
                <a:lnTo>
                  <a:pt x="669144" y="37916"/>
                </a:lnTo>
                <a:lnTo>
                  <a:pt x="624891" y="21691"/>
                </a:lnTo>
                <a:lnTo>
                  <a:pt x="578731" y="9802"/>
                </a:lnTo>
                <a:lnTo>
                  <a:pt x="530907" y="2491"/>
                </a:lnTo>
                <a:lnTo>
                  <a:pt x="481660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8249312" y="5932384"/>
            <a:ext cx="361315" cy="301625"/>
          </a:xfrm>
          <a:custGeom>
            <a:avLst/>
            <a:gdLst/>
            <a:ahLst/>
            <a:cxnLst/>
            <a:rect l="l" t="t" r="r" b="b"/>
            <a:pathLst>
              <a:path w="361315" h="301625">
                <a:moveTo>
                  <a:pt x="0" y="201040"/>
                </a:moveTo>
                <a:lnTo>
                  <a:pt x="100346" y="301561"/>
                </a:lnTo>
                <a:lnTo>
                  <a:pt x="361246" y="0"/>
                </a:lnTo>
              </a:path>
            </a:pathLst>
          </a:custGeom>
          <a:ln w="80359">
            <a:solidFill>
              <a:srgbClr val="1F50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15614" y="8838348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20">
                <a:moveTo>
                  <a:pt x="0" y="0"/>
                </a:moveTo>
                <a:lnTo>
                  <a:pt x="0" y="20941"/>
                </a:lnTo>
                <a:lnTo>
                  <a:pt x="4939" y="45400"/>
                </a:lnTo>
                <a:lnTo>
                  <a:pt x="18399" y="65367"/>
                </a:lnTo>
                <a:lnTo>
                  <a:pt x="38366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66" y="57885"/>
                </a:lnTo>
                <a:lnTo>
                  <a:pt x="18399" y="44425"/>
                </a:lnTo>
                <a:lnTo>
                  <a:pt x="4939" y="24458"/>
                </a:lnTo>
                <a:lnTo>
                  <a:pt x="0" y="0"/>
                </a:lnTo>
                <a:close/>
              </a:path>
              <a:path w="1193800" h="83820">
                <a:moveTo>
                  <a:pt x="1193680" y="0"/>
                </a:moveTo>
                <a:lnTo>
                  <a:pt x="1188741" y="24458"/>
                </a:lnTo>
                <a:lnTo>
                  <a:pt x="1175280" y="44425"/>
                </a:lnTo>
                <a:lnTo>
                  <a:pt x="1155314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14" y="78827"/>
                </a:lnTo>
                <a:lnTo>
                  <a:pt x="1175280" y="65367"/>
                </a:lnTo>
                <a:lnTo>
                  <a:pt x="1188741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6556" y="74962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89" h="1384300">
                <a:moveTo>
                  <a:pt x="994734" y="0"/>
                </a:moveTo>
                <a:lnTo>
                  <a:pt x="41883" y="0"/>
                </a:lnTo>
                <a:lnTo>
                  <a:pt x="25581" y="3291"/>
                </a:lnTo>
                <a:lnTo>
                  <a:pt x="12267" y="12267"/>
                </a:lnTo>
                <a:lnTo>
                  <a:pt x="3291" y="25581"/>
                </a:lnTo>
                <a:lnTo>
                  <a:pt x="0" y="41883"/>
                </a:lnTo>
                <a:lnTo>
                  <a:pt x="0" y="1342116"/>
                </a:lnTo>
                <a:lnTo>
                  <a:pt x="3291" y="1358418"/>
                </a:lnTo>
                <a:lnTo>
                  <a:pt x="12267" y="1371731"/>
                </a:lnTo>
                <a:lnTo>
                  <a:pt x="25581" y="1380708"/>
                </a:lnTo>
                <a:lnTo>
                  <a:pt x="41883" y="1383999"/>
                </a:lnTo>
                <a:lnTo>
                  <a:pt x="1109913" y="1383999"/>
                </a:lnTo>
                <a:lnTo>
                  <a:pt x="1126216" y="1380708"/>
                </a:lnTo>
                <a:lnTo>
                  <a:pt x="1139529" y="1371731"/>
                </a:lnTo>
                <a:lnTo>
                  <a:pt x="1148505" y="1358418"/>
                </a:lnTo>
                <a:lnTo>
                  <a:pt x="1151797" y="1342116"/>
                </a:lnTo>
                <a:lnTo>
                  <a:pt x="1151797" y="15890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15614" y="7475291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09">
                <a:moveTo>
                  <a:pt x="1021267" y="0"/>
                </a:moveTo>
                <a:lnTo>
                  <a:pt x="62825" y="0"/>
                </a:lnTo>
                <a:lnTo>
                  <a:pt x="38371" y="4939"/>
                </a:lnTo>
                <a:lnTo>
                  <a:pt x="18403" y="18399"/>
                </a:lnTo>
                <a:lnTo>
                  <a:pt x="4941" y="38366"/>
                </a:lnTo>
                <a:lnTo>
                  <a:pt x="0" y="62825"/>
                </a:lnTo>
                <a:lnTo>
                  <a:pt x="0" y="1363057"/>
                </a:lnTo>
                <a:lnTo>
                  <a:pt x="4939" y="1387516"/>
                </a:lnTo>
                <a:lnTo>
                  <a:pt x="18399" y="1407483"/>
                </a:lnTo>
                <a:lnTo>
                  <a:pt x="38366" y="1420943"/>
                </a:lnTo>
                <a:lnTo>
                  <a:pt x="62825" y="1425883"/>
                </a:lnTo>
                <a:lnTo>
                  <a:pt x="1130855" y="1425883"/>
                </a:lnTo>
                <a:lnTo>
                  <a:pt x="1130855" y="1383999"/>
                </a:lnTo>
                <a:lnTo>
                  <a:pt x="56972" y="1383989"/>
                </a:lnTo>
                <a:lnTo>
                  <a:pt x="51872" y="1381685"/>
                </a:lnTo>
                <a:lnTo>
                  <a:pt x="48019" y="1377863"/>
                </a:lnTo>
                <a:lnTo>
                  <a:pt x="44197" y="1374010"/>
                </a:lnTo>
                <a:lnTo>
                  <a:pt x="41894" y="1368911"/>
                </a:lnTo>
                <a:lnTo>
                  <a:pt x="41894" y="56972"/>
                </a:lnTo>
                <a:lnTo>
                  <a:pt x="1065818" y="41883"/>
                </a:lnTo>
                <a:lnTo>
                  <a:pt x="1026638" y="2240"/>
                </a:lnTo>
                <a:lnTo>
                  <a:pt x="1021267" y="0"/>
                </a:lnTo>
                <a:close/>
              </a:path>
              <a:path w="1193800" h="1426209">
                <a:moveTo>
                  <a:pt x="1065818" y="41883"/>
                </a:moveTo>
                <a:lnTo>
                  <a:pt x="1006932" y="41883"/>
                </a:lnTo>
                <a:lnTo>
                  <a:pt x="1151797" y="188454"/>
                </a:lnTo>
                <a:lnTo>
                  <a:pt x="1151786" y="1368911"/>
                </a:lnTo>
                <a:lnTo>
                  <a:pt x="1130855" y="1383999"/>
                </a:lnTo>
                <a:lnTo>
                  <a:pt x="1130855" y="1425883"/>
                </a:lnTo>
                <a:lnTo>
                  <a:pt x="1155314" y="1420943"/>
                </a:lnTo>
                <a:lnTo>
                  <a:pt x="1175280" y="1407483"/>
                </a:lnTo>
                <a:lnTo>
                  <a:pt x="1188741" y="1387516"/>
                </a:lnTo>
                <a:lnTo>
                  <a:pt x="1193680" y="1363057"/>
                </a:lnTo>
                <a:lnTo>
                  <a:pt x="1193680" y="174340"/>
                </a:lnTo>
                <a:lnTo>
                  <a:pt x="1191502" y="169052"/>
                </a:lnTo>
                <a:lnTo>
                  <a:pt x="1065818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031290" y="7526022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5" h="129540">
                <a:moveTo>
                  <a:pt x="0" y="0"/>
                </a:moveTo>
                <a:lnTo>
                  <a:pt x="0" y="129116"/>
                </a:lnTo>
                <a:lnTo>
                  <a:pt x="127619" y="12911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031290" y="74962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789"/>
                </a:lnTo>
                <a:lnTo>
                  <a:pt x="127619" y="158906"/>
                </a:lnTo>
                <a:lnTo>
                  <a:pt x="157063" y="15890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010349" y="7473646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60" h="202565">
                <a:moveTo>
                  <a:pt x="20816" y="0"/>
                </a:moveTo>
                <a:lnTo>
                  <a:pt x="5151" y="6429"/>
                </a:lnTo>
                <a:lnTo>
                  <a:pt x="0" y="14114"/>
                </a:lnTo>
                <a:lnTo>
                  <a:pt x="0" y="187010"/>
                </a:lnTo>
                <a:lnTo>
                  <a:pt x="2230" y="192402"/>
                </a:lnTo>
                <a:lnTo>
                  <a:pt x="10031" y="200203"/>
                </a:lnTo>
                <a:lnTo>
                  <a:pt x="15423" y="202433"/>
                </a:lnTo>
                <a:lnTo>
                  <a:pt x="186475" y="202433"/>
                </a:lnTo>
                <a:lnTo>
                  <a:pt x="194067" y="197376"/>
                </a:lnTo>
                <a:lnTo>
                  <a:pt x="194552" y="196213"/>
                </a:lnTo>
                <a:lnTo>
                  <a:pt x="163104" y="196213"/>
                </a:lnTo>
                <a:lnTo>
                  <a:pt x="127858" y="160550"/>
                </a:lnTo>
                <a:lnTo>
                  <a:pt x="41883" y="160550"/>
                </a:lnTo>
                <a:lnTo>
                  <a:pt x="41883" y="73557"/>
                </a:lnTo>
                <a:lnTo>
                  <a:pt x="100765" y="73557"/>
                </a:lnTo>
                <a:lnTo>
                  <a:pt x="29883" y="1842"/>
                </a:lnTo>
                <a:lnTo>
                  <a:pt x="20816" y="0"/>
                </a:lnTo>
                <a:close/>
              </a:path>
              <a:path w="200660" h="202565">
                <a:moveTo>
                  <a:pt x="100765" y="73557"/>
                </a:moveTo>
                <a:lnTo>
                  <a:pt x="41883" y="73557"/>
                </a:lnTo>
                <a:lnTo>
                  <a:pt x="163104" y="196213"/>
                </a:lnTo>
                <a:lnTo>
                  <a:pt x="178005" y="181491"/>
                </a:lnTo>
                <a:lnTo>
                  <a:pt x="178005" y="160550"/>
                </a:lnTo>
                <a:lnTo>
                  <a:pt x="186747" y="160550"/>
                </a:lnTo>
                <a:lnTo>
                  <a:pt x="100765" y="73557"/>
                </a:lnTo>
                <a:close/>
              </a:path>
              <a:path w="200660" h="202565">
                <a:moveTo>
                  <a:pt x="192894" y="166769"/>
                </a:moveTo>
                <a:lnTo>
                  <a:pt x="163104" y="196213"/>
                </a:lnTo>
                <a:lnTo>
                  <a:pt x="194552" y="196213"/>
                </a:lnTo>
                <a:lnTo>
                  <a:pt x="200590" y="181753"/>
                </a:lnTo>
                <a:lnTo>
                  <a:pt x="198852" y="172790"/>
                </a:lnTo>
                <a:lnTo>
                  <a:pt x="192894" y="166769"/>
                </a:lnTo>
                <a:close/>
              </a:path>
              <a:path w="200660" h="202565">
                <a:moveTo>
                  <a:pt x="186747" y="160550"/>
                </a:moveTo>
                <a:lnTo>
                  <a:pt x="178005" y="160550"/>
                </a:lnTo>
                <a:lnTo>
                  <a:pt x="178005" y="181491"/>
                </a:lnTo>
                <a:lnTo>
                  <a:pt x="192894" y="166769"/>
                </a:lnTo>
                <a:lnTo>
                  <a:pt x="186747" y="16055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239974" y="7750936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09">
                <a:moveTo>
                  <a:pt x="124749" y="840463"/>
                </a:moveTo>
                <a:lnTo>
                  <a:pt x="119273" y="841398"/>
                </a:lnTo>
                <a:lnTo>
                  <a:pt x="124655" y="840518"/>
                </a:lnTo>
                <a:close/>
              </a:path>
              <a:path w="706120" h="842009">
                <a:moveTo>
                  <a:pt x="684732" y="190947"/>
                </a:moveTo>
                <a:lnTo>
                  <a:pt x="642818" y="190947"/>
                </a:lnTo>
                <a:lnTo>
                  <a:pt x="663026" y="706062"/>
                </a:lnTo>
                <a:lnTo>
                  <a:pt x="161848" y="791630"/>
                </a:lnTo>
                <a:lnTo>
                  <a:pt x="129681" y="837555"/>
                </a:lnTo>
                <a:lnTo>
                  <a:pt x="124749" y="840463"/>
                </a:lnTo>
                <a:lnTo>
                  <a:pt x="688209" y="744260"/>
                </a:lnTo>
                <a:lnTo>
                  <a:pt x="695345" y="741633"/>
                </a:lnTo>
                <a:lnTo>
                  <a:pt x="700938" y="736794"/>
                </a:lnTo>
                <a:lnTo>
                  <a:pt x="704514" y="730321"/>
                </a:lnTo>
                <a:lnTo>
                  <a:pt x="705601" y="722794"/>
                </a:lnTo>
                <a:lnTo>
                  <a:pt x="684732" y="190947"/>
                </a:lnTo>
                <a:close/>
              </a:path>
              <a:path w="706120" h="842009">
                <a:moveTo>
                  <a:pt x="103295" y="837440"/>
                </a:moveTo>
                <a:lnTo>
                  <a:pt x="103986" y="837964"/>
                </a:lnTo>
                <a:lnTo>
                  <a:pt x="104625" y="838382"/>
                </a:lnTo>
                <a:lnTo>
                  <a:pt x="105274" y="838770"/>
                </a:lnTo>
                <a:lnTo>
                  <a:pt x="104342" y="838194"/>
                </a:lnTo>
                <a:lnTo>
                  <a:pt x="103295" y="837440"/>
                </a:lnTo>
                <a:close/>
              </a:path>
              <a:path w="706120" h="842009">
                <a:moveTo>
                  <a:pt x="94166" y="815264"/>
                </a:moveTo>
                <a:lnTo>
                  <a:pt x="94028" y="815462"/>
                </a:lnTo>
                <a:lnTo>
                  <a:pt x="93840" y="824037"/>
                </a:lnTo>
                <a:lnTo>
                  <a:pt x="96264" y="828461"/>
                </a:lnTo>
                <a:lnTo>
                  <a:pt x="95431" y="825901"/>
                </a:lnTo>
                <a:lnTo>
                  <a:pt x="94166" y="815264"/>
                </a:lnTo>
                <a:close/>
              </a:path>
              <a:path w="706120" h="842009">
                <a:moveTo>
                  <a:pt x="26564" y="0"/>
                </a:moveTo>
                <a:lnTo>
                  <a:pt x="17852" y="0"/>
                </a:lnTo>
                <a:lnTo>
                  <a:pt x="14900" y="617"/>
                </a:lnTo>
                <a:lnTo>
                  <a:pt x="0" y="23412"/>
                </a:lnTo>
                <a:lnTo>
                  <a:pt x="94166" y="815264"/>
                </a:lnTo>
                <a:lnTo>
                  <a:pt x="130226" y="763777"/>
                </a:lnTo>
                <a:lnTo>
                  <a:pt x="49328" y="83589"/>
                </a:lnTo>
                <a:lnTo>
                  <a:pt x="105869" y="83589"/>
                </a:lnTo>
                <a:lnTo>
                  <a:pt x="32239" y="2397"/>
                </a:lnTo>
                <a:lnTo>
                  <a:pt x="26564" y="0"/>
                </a:lnTo>
                <a:close/>
              </a:path>
              <a:path w="706120" h="842009">
                <a:moveTo>
                  <a:pt x="438956" y="407715"/>
                </a:moveTo>
                <a:lnTo>
                  <a:pt x="394689" y="407715"/>
                </a:lnTo>
                <a:lnTo>
                  <a:pt x="398877" y="408940"/>
                </a:lnTo>
                <a:lnTo>
                  <a:pt x="402532" y="411505"/>
                </a:lnTo>
                <a:lnTo>
                  <a:pt x="408266" y="417527"/>
                </a:lnTo>
                <a:lnTo>
                  <a:pt x="411145" y="425022"/>
                </a:lnTo>
                <a:lnTo>
                  <a:pt x="411003" y="433049"/>
                </a:lnTo>
                <a:lnTo>
                  <a:pt x="407673" y="440667"/>
                </a:lnTo>
                <a:lnTo>
                  <a:pt x="406804" y="441902"/>
                </a:lnTo>
                <a:lnTo>
                  <a:pt x="438956" y="407715"/>
                </a:lnTo>
                <a:close/>
              </a:path>
              <a:path w="706120" h="842009">
                <a:moveTo>
                  <a:pt x="105869" y="83589"/>
                </a:moveTo>
                <a:lnTo>
                  <a:pt x="49328" y="83589"/>
                </a:lnTo>
                <a:lnTo>
                  <a:pt x="363779" y="430332"/>
                </a:lnTo>
                <a:lnTo>
                  <a:pt x="377444" y="410825"/>
                </a:lnTo>
                <a:lnTo>
                  <a:pt x="383935" y="407715"/>
                </a:lnTo>
                <a:lnTo>
                  <a:pt x="438956" y="407715"/>
                </a:lnTo>
                <a:lnTo>
                  <a:pt x="448291" y="397788"/>
                </a:lnTo>
                <a:lnTo>
                  <a:pt x="390804" y="397788"/>
                </a:lnTo>
                <a:lnTo>
                  <a:pt x="105869" y="83589"/>
                </a:lnTo>
                <a:close/>
              </a:path>
              <a:path w="706120" h="842009">
                <a:moveTo>
                  <a:pt x="664220" y="119263"/>
                </a:moveTo>
                <a:lnTo>
                  <a:pt x="656095" y="119263"/>
                </a:lnTo>
                <a:lnTo>
                  <a:pt x="650566" y="121566"/>
                </a:lnTo>
                <a:lnTo>
                  <a:pt x="390804" y="397788"/>
                </a:lnTo>
                <a:lnTo>
                  <a:pt x="448291" y="397788"/>
                </a:lnTo>
                <a:lnTo>
                  <a:pt x="642818" y="190947"/>
                </a:lnTo>
                <a:lnTo>
                  <a:pt x="684732" y="190947"/>
                </a:lnTo>
                <a:lnTo>
                  <a:pt x="682377" y="130927"/>
                </a:lnTo>
                <a:lnTo>
                  <a:pt x="677047" y="123566"/>
                </a:lnTo>
                <a:lnTo>
                  <a:pt x="666712" y="119703"/>
                </a:lnTo>
                <a:lnTo>
                  <a:pt x="664220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337521" y="8181269"/>
            <a:ext cx="309245" cy="411480"/>
          </a:xfrm>
          <a:custGeom>
            <a:avLst/>
            <a:gdLst/>
            <a:ahLst/>
            <a:cxnLst/>
            <a:rect l="l" t="t" r="r" b="b"/>
            <a:pathLst>
              <a:path w="309245" h="411479">
                <a:moveTo>
                  <a:pt x="13046" y="410908"/>
                </a:moveTo>
                <a:lnTo>
                  <a:pt x="14638" y="411338"/>
                </a:lnTo>
                <a:lnTo>
                  <a:pt x="13046" y="410908"/>
                </a:lnTo>
                <a:close/>
              </a:path>
              <a:path w="309245" h="411479">
                <a:moveTo>
                  <a:pt x="7790" y="408469"/>
                </a:moveTo>
                <a:lnTo>
                  <a:pt x="11078" y="410406"/>
                </a:lnTo>
                <a:lnTo>
                  <a:pt x="13046" y="410908"/>
                </a:lnTo>
                <a:lnTo>
                  <a:pt x="10994" y="410353"/>
                </a:lnTo>
                <a:lnTo>
                  <a:pt x="7790" y="408469"/>
                </a:lnTo>
                <a:close/>
              </a:path>
              <a:path w="309245" h="411479">
                <a:moveTo>
                  <a:pt x="2086" y="403822"/>
                </a:moveTo>
                <a:lnTo>
                  <a:pt x="3287" y="405254"/>
                </a:lnTo>
                <a:lnTo>
                  <a:pt x="5706" y="407087"/>
                </a:lnTo>
                <a:lnTo>
                  <a:pt x="3313" y="405254"/>
                </a:lnTo>
                <a:lnTo>
                  <a:pt x="2086" y="403822"/>
                </a:lnTo>
                <a:close/>
              </a:path>
              <a:path w="309245" h="411479">
                <a:moveTo>
                  <a:pt x="0" y="400469"/>
                </a:moveTo>
                <a:lnTo>
                  <a:pt x="1403" y="403024"/>
                </a:lnTo>
                <a:lnTo>
                  <a:pt x="2086" y="403822"/>
                </a:lnTo>
                <a:lnTo>
                  <a:pt x="1382" y="402982"/>
                </a:lnTo>
                <a:lnTo>
                  <a:pt x="0" y="400469"/>
                </a:lnTo>
                <a:close/>
              </a:path>
              <a:path w="309245" h="411479">
                <a:moveTo>
                  <a:pt x="266232" y="0"/>
                </a:moveTo>
                <a:lnTo>
                  <a:pt x="32679" y="333445"/>
                </a:lnTo>
                <a:lnTo>
                  <a:pt x="36553" y="366041"/>
                </a:lnTo>
                <a:lnTo>
                  <a:pt x="64301" y="361297"/>
                </a:lnTo>
                <a:lnTo>
                  <a:pt x="303867" y="19266"/>
                </a:lnTo>
                <a:lnTo>
                  <a:pt x="298734" y="19266"/>
                </a:lnTo>
                <a:lnTo>
                  <a:pt x="286954" y="19214"/>
                </a:lnTo>
                <a:lnTo>
                  <a:pt x="281384" y="16711"/>
                </a:lnTo>
                <a:lnTo>
                  <a:pt x="266232" y="0"/>
                </a:lnTo>
                <a:close/>
              </a:path>
              <a:path w="309245" h="411479">
                <a:moveTo>
                  <a:pt x="309257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867" y="19266"/>
                </a:lnTo>
                <a:lnTo>
                  <a:pt x="309257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333814" y="815865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40">
                <a:moveTo>
                  <a:pt x="36386" y="356062"/>
                </a:moveTo>
                <a:lnTo>
                  <a:pt x="188" y="407746"/>
                </a:lnTo>
                <a:lnTo>
                  <a:pt x="0" y="416322"/>
                </a:lnTo>
                <a:lnTo>
                  <a:pt x="5109" y="425641"/>
                </a:lnTo>
                <a:lnTo>
                  <a:pt x="18344" y="433955"/>
                </a:lnTo>
                <a:lnTo>
                  <a:pt x="22051" y="433955"/>
                </a:lnTo>
                <a:lnTo>
                  <a:pt x="64686" y="388658"/>
                </a:lnTo>
                <a:lnTo>
                  <a:pt x="40260" y="388658"/>
                </a:lnTo>
                <a:lnTo>
                  <a:pt x="36386" y="356062"/>
                </a:lnTo>
                <a:close/>
              </a:path>
              <a:path w="317500" h="434340">
                <a:moveTo>
                  <a:pt x="68008" y="383915"/>
                </a:moveTo>
                <a:lnTo>
                  <a:pt x="40260" y="388658"/>
                </a:lnTo>
                <a:lnTo>
                  <a:pt x="64686" y="388658"/>
                </a:lnTo>
                <a:lnTo>
                  <a:pt x="68008" y="383915"/>
                </a:lnTo>
                <a:close/>
              </a:path>
              <a:path w="317500" h="434340">
                <a:moveTo>
                  <a:pt x="300849" y="0"/>
                </a:moveTo>
                <a:lnTo>
                  <a:pt x="290095" y="0"/>
                </a:lnTo>
                <a:lnTo>
                  <a:pt x="283603" y="3109"/>
                </a:lnTo>
                <a:lnTo>
                  <a:pt x="269939" y="22617"/>
                </a:lnTo>
                <a:lnTo>
                  <a:pt x="285090" y="39328"/>
                </a:lnTo>
                <a:lnTo>
                  <a:pt x="290661" y="41831"/>
                </a:lnTo>
                <a:lnTo>
                  <a:pt x="296682" y="41883"/>
                </a:lnTo>
                <a:lnTo>
                  <a:pt x="302441" y="41883"/>
                </a:lnTo>
                <a:lnTo>
                  <a:pt x="317241" y="20941"/>
                </a:lnTo>
                <a:lnTo>
                  <a:pt x="296682" y="20941"/>
                </a:lnTo>
                <a:lnTo>
                  <a:pt x="311890" y="7149"/>
                </a:lnTo>
                <a:lnTo>
                  <a:pt x="308692" y="3790"/>
                </a:lnTo>
                <a:lnTo>
                  <a:pt x="305037" y="1225"/>
                </a:lnTo>
                <a:lnTo>
                  <a:pt x="300849" y="0"/>
                </a:lnTo>
                <a:close/>
              </a:path>
              <a:path w="317500" h="434340">
                <a:moveTo>
                  <a:pt x="311890" y="7149"/>
                </a:moveTo>
                <a:lnTo>
                  <a:pt x="296682" y="20941"/>
                </a:lnTo>
                <a:lnTo>
                  <a:pt x="317241" y="20941"/>
                </a:lnTo>
                <a:lnTo>
                  <a:pt x="317305" y="17307"/>
                </a:lnTo>
                <a:lnTo>
                  <a:pt x="314426" y="9812"/>
                </a:lnTo>
                <a:lnTo>
                  <a:pt x="311890" y="7149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473925" y="8023022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89" h="313690">
                <a:moveTo>
                  <a:pt x="156571" y="0"/>
                </a:moveTo>
                <a:lnTo>
                  <a:pt x="107083" y="7982"/>
                </a:lnTo>
                <a:lnTo>
                  <a:pt x="64103" y="30210"/>
                </a:lnTo>
                <a:lnTo>
                  <a:pt x="30210" y="64103"/>
                </a:lnTo>
                <a:lnTo>
                  <a:pt x="7982" y="107083"/>
                </a:lnTo>
                <a:lnTo>
                  <a:pt x="0" y="156571"/>
                </a:lnTo>
                <a:lnTo>
                  <a:pt x="7982" y="206058"/>
                </a:lnTo>
                <a:lnTo>
                  <a:pt x="30210" y="249038"/>
                </a:lnTo>
                <a:lnTo>
                  <a:pt x="64103" y="282932"/>
                </a:lnTo>
                <a:lnTo>
                  <a:pt x="107083" y="305159"/>
                </a:lnTo>
                <a:lnTo>
                  <a:pt x="156571" y="313142"/>
                </a:lnTo>
                <a:lnTo>
                  <a:pt x="206058" y="305159"/>
                </a:lnTo>
                <a:lnTo>
                  <a:pt x="249038" y="282932"/>
                </a:lnTo>
                <a:lnTo>
                  <a:pt x="282932" y="249038"/>
                </a:lnTo>
                <a:lnTo>
                  <a:pt x="305159" y="206058"/>
                </a:lnTo>
                <a:lnTo>
                  <a:pt x="313142" y="156571"/>
                </a:lnTo>
                <a:lnTo>
                  <a:pt x="305159" y="107083"/>
                </a:lnTo>
                <a:lnTo>
                  <a:pt x="282932" y="64103"/>
                </a:lnTo>
                <a:lnTo>
                  <a:pt x="249038" y="30210"/>
                </a:lnTo>
                <a:lnTo>
                  <a:pt x="206058" y="7982"/>
                </a:lnTo>
                <a:lnTo>
                  <a:pt x="156571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832867" y="7822264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5">
                <a:moveTo>
                  <a:pt x="68887" y="0"/>
                </a:moveTo>
                <a:lnTo>
                  <a:pt x="42071" y="5412"/>
                </a:lnTo>
                <a:lnTo>
                  <a:pt x="20174" y="20174"/>
                </a:lnTo>
                <a:lnTo>
                  <a:pt x="5412" y="42071"/>
                </a:lnTo>
                <a:lnTo>
                  <a:pt x="0" y="68887"/>
                </a:lnTo>
                <a:lnTo>
                  <a:pt x="5412" y="95704"/>
                </a:lnTo>
                <a:lnTo>
                  <a:pt x="20174" y="117601"/>
                </a:lnTo>
                <a:lnTo>
                  <a:pt x="42071" y="132363"/>
                </a:lnTo>
                <a:lnTo>
                  <a:pt x="68887" y="137775"/>
                </a:lnTo>
                <a:lnTo>
                  <a:pt x="95704" y="132363"/>
                </a:lnTo>
                <a:lnTo>
                  <a:pt x="117601" y="117601"/>
                </a:lnTo>
                <a:lnTo>
                  <a:pt x="132363" y="95704"/>
                </a:lnTo>
                <a:lnTo>
                  <a:pt x="137775" y="68887"/>
                </a:lnTo>
                <a:lnTo>
                  <a:pt x="132363" y="42071"/>
                </a:lnTo>
                <a:lnTo>
                  <a:pt x="117601" y="20174"/>
                </a:lnTo>
                <a:lnTo>
                  <a:pt x="95704" y="5412"/>
                </a:lnTo>
                <a:lnTo>
                  <a:pt x="68887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245356" y="846113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4" h="221615">
                <a:moveTo>
                  <a:pt x="110530" y="0"/>
                </a:moveTo>
                <a:lnTo>
                  <a:pt x="67506" y="8685"/>
                </a:lnTo>
                <a:lnTo>
                  <a:pt x="32373" y="32373"/>
                </a:lnTo>
                <a:lnTo>
                  <a:pt x="8685" y="67506"/>
                </a:lnTo>
                <a:lnTo>
                  <a:pt x="0" y="110530"/>
                </a:lnTo>
                <a:lnTo>
                  <a:pt x="8685" y="153548"/>
                </a:lnTo>
                <a:lnTo>
                  <a:pt x="32373" y="188678"/>
                </a:lnTo>
                <a:lnTo>
                  <a:pt x="67506" y="212365"/>
                </a:lnTo>
                <a:lnTo>
                  <a:pt x="110530" y="221050"/>
                </a:lnTo>
                <a:lnTo>
                  <a:pt x="153548" y="212365"/>
                </a:lnTo>
                <a:lnTo>
                  <a:pt x="188678" y="188678"/>
                </a:lnTo>
                <a:lnTo>
                  <a:pt x="212365" y="153548"/>
                </a:lnTo>
                <a:lnTo>
                  <a:pt x="221050" y="110530"/>
                </a:lnTo>
                <a:lnTo>
                  <a:pt x="212365" y="67506"/>
                </a:lnTo>
                <a:lnTo>
                  <a:pt x="188678" y="32373"/>
                </a:lnTo>
                <a:lnTo>
                  <a:pt x="153548" y="8685"/>
                </a:lnTo>
                <a:lnTo>
                  <a:pt x="110530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836783" y="8386676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5">
                <a:moveTo>
                  <a:pt x="87871" y="0"/>
                </a:moveTo>
                <a:lnTo>
                  <a:pt x="53667" y="6905"/>
                </a:lnTo>
                <a:lnTo>
                  <a:pt x="25736" y="25736"/>
                </a:lnTo>
                <a:lnTo>
                  <a:pt x="6905" y="53667"/>
                </a:lnTo>
                <a:lnTo>
                  <a:pt x="0" y="87871"/>
                </a:lnTo>
                <a:lnTo>
                  <a:pt x="6905" y="122077"/>
                </a:lnTo>
                <a:lnTo>
                  <a:pt x="25736" y="150012"/>
                </a:lnTo>
                <a:lnTo>
                  <a:pt x="53667" y="168847"/>
                </a:lnTo>
                <a:lnTo>
                  <a:pt x="87871" y="175753"/>
                </a:lnTo>
                <a:lnTo>
                  <a:pt x="122076" y="168847"/>
                </a:lnTo>
                <a:lnTo>
                  <a:pt x="150007" y="150012"/>
                </a:lnTo>
                <a:lnTo>
                  <a:pt x="168838" y="122077"/>
                </a:lnTo>
                <a:lnTo>
                  <a:pt x="175743" y="87871"/>
                </a:lnTo>
                <a:lnTo>
                  <a:pt x="168838" y="53667"/>
                </a:lnTo>
                <a:lnTo>
                  <a:pt x="150007" y="25736"/>
                </a:lnTo>
                <a:lnTo>
                  <a:pt x="122076" y="6905"/>
                </a:lnTo>
                <a:lnTo>
                  <a:pt x="87871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197860" y="7708969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4" h="126365">
                <a:moveTo>
                  <a:pt x="62909" y="0"/>
                </a:moveTo>
                <a:lnTo>
                  <a:pt x="38418" y="4943"/>
                </a:lnTo>
                <a:lnTo>
                  <a:pt x="18422" y="18426"/>
                </a:lnTo>
                <a:lnTo>
                  <a:pt x="4942" y="38422"/>
                </a:lnTo>
                <a:lnTo>
                  <a:pt x="0" y="62909"/>
                </a:lnTo>
                <a:lnTo>
                  <a:pt x="4942" y="87395"/>
                </a:lnTo>
                <a:lnTo>
                  <a:pt x="18422" y="107392"/>
                </a:lnTo>
                <a:lnTo>
                  <a:pt x="38418" y="120874"/>
                </a:lnTo>
                <a:lnTo>
                  <a:pt x="62909" y="125818"/>
                </a:lnTo>
                <a:lnTo>
                  <a:pt x="87395" y="120874"/>
                </a:lnTo>
                <a:lnTo>
                  <a:pt x="107392" y="107392"/>
                </a:lnTo>
                <a:lnTo>
                  <a:pt x="120874" y="87395"/>
                </a:lnTo>
                <a:lnTo>
                  <a:pt x="125818" y="62909"/>
                </a:lnTo>
                <a:lnTo>
                  <a:pt x="120874" y="38422"/>
                </a:lnTo>
                <a:lnTo>
                  <a:pt x="107392" y="18426"/>
                </a:lnTo>
                <a:lnTo>
                  <a:pt x="87395" y="4943"/>
                </a:lnTo>
                <a:lnTo>
                  <a:pt x="62909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6564940" y="1622987"/>
            <a:ext cx="1287918" cy="103661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6635827" y="1422270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26"/>
                </a:lnTo>
                <a:lnTo>
                  <a:pt x="3290" y="1358429"/>
                </a:lnTo>
                <a:lnTo>
                  <a:pt x="12264" y="1371742"/>
                </a:lnTo>
                <a:lnTo>
                  <a:pt x="25576" y="1380718"/>
                </a:lnTo>
                <a:lnTo>
                  <a:pt x="41883" y="1384010"/>
                </a:lnTo>
                <a:lnTo>
                  <a:pt x="1109913" y="1384010"/>
                </a:lnTo>
                <a:lnTo>
                  <a:pt x="1126220" y="1380718"/>
                </a:lnTo>
                <a:lnTo>
                  <a:pt x="1139533" y="1371742"/>
                </a:lnTo>
                <a:lnTo>
                  <a:pt x="1148507" y="1358429"/>
                </a:lnTo>
                <a:lnTo>
                  <a:pt x="1151797" y="1342126"/>
                </a:lnTo>
                <a:lnTo>
                  <a:pt x="1151797" y="15891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6614886" y="140132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1"/>
                </a:lnTo>
                <a:lnTo>
                  <a:pt x="18415" y="18403"/>
                </a:lnTo>
                <a:lnTo>
                  <a:pt x="4942" y="38371"/>
                </a:lnTo>
                <a:lnTo>
                  <a:pt x="0" y="62825"/>
                </a:lnTo>
                <a:lnTo>
                  <a:pt x="2" y="1363068"/>
                </a:lnTo>
                <a:lnTo>
                  <a:pt x="4945" y="1387521"/>
                </a:lnTo>
                <a:lnTo>
                  <a:pt x="18417" y="1407485"/>
                </a:lnTo>
                <a:lnTo>
                  <a:pt x="38388" y="1420948"/>
                </a:lnTo>
                <a:lnTo>
                  <a:pt x="62825" y="1425893"/>
                </a:lnTo>
                <a:lnTo>
                  <a:pt x="1130855" y="1425893"/>
                </a:lnTo>
                <a:lnTo>
                  <a:pt x="1130855" y="1384010"/>
                </a:lnTo>
                <a:lnTo>
                  <a:pt x="56961" y="1383999"/>
                </a:lnTo>
                <a:lnTo>
                  <a:pt x="51830" y="1381696"/>
                </a:lnTo>
                <a:lnTo>
                  <a:pt x="48061" y="1377874"/>
                </a:lnTo>
                <a:lnTo>
                  <a:pt x="44187" y="137402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1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20"/>
                </a:lnTo>
                <a:lnTo>
                  <a:pt x="1145619" y="1377874"/>
                </a:lnTo>
                <a:lnTo>
                  <a:pt x="1141850" y="1381696"/>
                </a:lnTo>
                <a:lnTo>
                  <a:pt x="1136719" y="1383999"/>
                </a:lnTo>
                <a:lnTo>
                  <a:pt x="1130855" y="1384010"/>
                </a:lnTo>
                <a:lnTo>
                  <a:pt x="1130855" y="1425893"/>
                </a:lnTo>
                <a:lnTo>
                  <a:pt x="1155293" y="1420948"/>
                </a:lnTo>
                <a:lnTo>
                  <a:pt x="1175266" y="1407484"/>
                </a:lnTo>
                <a:lnTo>
                  <a:pt x="1188739" y="1387516"/>
                </a:lnTo>
                <a:lnTo>
                  <a:pt x="1193680" y="1363068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7630562" y="145206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26"/>
                </a:lnTo>
                <a:lnTo>
                  <a:pt x="127640" y="12912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7630562" y="1422270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80" h="159384">
                <a:moveTo>
                  <a:pt x="0" y="0"/>
                </a:moveTo>
                <a:lnTo>
                  <a:pt x="0" y="29789"/>
                </a:lnTo>
                <a:lnTo>
                  <a:pt x="127640" y="158916"/>
                </a:lnTo>
                <a:lnTo>
                  <a:pt x="157063" y="15891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7609621" y="1399685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308"/>
                </a:lnTo>
                <a:lnTo>
                  <a:pt x="10052" y="200203"/>
                </a:lnTo>
                <a:lnTo>
                  <a:pt x="15392" y="202444"/>
                </a:lnTo>
                <a:lnTo>
                  <a:pt x="186486" y="202444"/>
                </a:lnTo>
                <a:lnTo>
                  <a:pt x="194025" y="197386"/>
                </a:lnTo>
                <a:lnTo>
                  <a:pt x="194527" y="196213"/>
                </a:lnTo>
                <a:lnTo>
                  <a:pt x="163136" y="196213"/>
                </a:lnTo>
                <a:lnTo>
                  <a:pt x="127887" y="160560"/>
                </a:lnTo>
                <a:lnTo>
                  <a:pt x="41883" y="160560"/>
                </a:lnTo>
                <a:lnTo>
                  <a:pt x="41883" y="73568"/>
                </a:lnTo>
                <a:lnTo>
                  <a:pt x="100748" y="73568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5">
                <a:moveTo>
                  <a:pt x="100748" y="73568"/>
                </a:moveTo>
                <a:lnTo>
                  <a:pt x="41883" y="73568"/>
                </a:lnTo>
                <a:lnTo>
                  <a:pt x="163136" y="196213"/>
                </a:lnTo>
                <a:lnTo>
                  <a:pt x="178005" y="181502"/>
                </a:lnTo>
                <a:lnTo>
                  <a:pt x="178005" y="160560"/>
                </a:lnTo>
                <a:lnTo>
                  <a:pt x="186726" y="160560"/>
                </a:lnTo>
                <a:lnTo>
                  <a:pt x="100748" y="73568"/>
                </a:lnTo>
                <a:close/>
              </a:path>
              <a:path w="200659" h="202565">
                <a:moveTo>
                  <a:pt x="192873" y="166780"/>
                </a:moveTo>
                <a:lnTo>
                  <a:pt x="163136" y="196213"/>
                </a:lnTo>
                <a:lnTo>
                  <a:pt x="194527" y="196213"/>
                </a:lnTo>
                <a:lnTo>
                  <a:pt x="197376" y="189564"/>
                </a:lnTo>
                <a:lnTo>
                  <a:pt x="200622" y="181753"/>
                </a:lnTo>
                <a:lnTo>
                  <a:pt x="198842" y="172801"/>
                </a:lnTo>
                <a:lnTo>
                  <a:pt x="192873" y="166780"/>
                </a:lnTo>
                <a:close/>
              </a:path>
              <a:path w="200659" h="202565">
                <a:moveTo>
                  <a:pt x="186726" y="160560"/>
                </a:moveTo>
                <a:lnTo>
                  <a:pt x="178005" y="160560"/>
                </a:lnTo>
                <a:lnTo>
                  <a:pt x="178005" y="181502"/>
                </a:lnTo>
                <a:lnTo>
                  <a:pt x="192873" y="166780"/>
                </a:lnTo>
                <a:lnTo>
                  <a:pt x="186726" y="16056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6575411" y="1627290"/>
            <a:ext cx="1283678" cy="102830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523788" y="7874106"/>
            <a:ext cx="774112" cy="69426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969204" y="2227555"/>
            <a:ext cx="125730" cy="7691120"/>
          </a:xfrm>
          <a:custGeom>
            <a:avLst/>
            <a:gdLst/>
            <a:ahLst/>
            <a:cxnLst/>
            <a:rect l="l" t="t" r="r" b="b"/>
            <a:pathLst>
              <a:path w="125729" h="7691120">
                <a:moveTo>
                  <a:pt x="0" y="7691116"/>
                </a:moveTo>
                <a:lnTo>
                  <a:pt x="0" y="0"/>
                </a:lnTo>
                <a:lnTo>
                  <a:pt x="125650" y="0"/>
                </a:lnTo>
                <a:lnTo>
                  <a:pt x="125650" y="7691116"/>
                </a:lnTo>
                <a:lnTo>
                  <a:pt x="0" y="7691116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78561" rIns="0" bIns="0" rtlCol="0">
            <a:spAutoFit/>
          </a:bodyPr>
          <a:lstStyle/>
          <a:p>
            <a:pPr marL="7804784">
              <a:lnSpc>
                <a:spcPct val="100000"/>
              </a:lnSpc>
            </a:pPr>
            <a:r>
              <a:rPr sz="5900" spc="-400" dirty="0">
                <a:solidFill>
                  <a:srgbClr val="838383"/>
                </a:solidFill>
              </a:rPr>
              <a:t>P</a:t>
            </a:r>
            <a:r>
              <a:rPr sz="5900" spc="-270" dirty="0">
                <a:solidFill>
                  <a:srgbClr val="838383"/>
                </a:solidFill>
              </a:rPr>
              <a:t>a</a:t>
            </a:r>
            <a:r>
              <a:rPr sz="5900" spc="-80" dirty="0">
                <a:solidFill>
                  <a:srgbClr val="838383"/>
                </a:solidFill>
              </a:rPr>
              <a:t>c</a:t>
            </a:r>
            <a:r>
              <a:rPr sz="5900" spc="245" dirty="0">
                <a:solidFill>
                  <a:srgbClr val="838383"/>
                </a:solidFill>
              </a:rPr>
              <a:t>t</a:t>
            </a:r>
            <a:endParaRPr sz="5900"/>
          </a:p>
        </p:txBody>
      </p:sp>
      <p:sp>
        <p:nvSpPr>
          <p:cNvPr id="4" name="object 4"/>
          <p:cNvSpPr/>
          <p:nvPr/>
        </p:nvSpPr>
        <p:spPr>
          <a:xfrm>
            <a:off x="2860331" y="2135285"/>
            <a:ext cx="4102100" cy="4012565"/>
          </a:xfrm>
          <a:custGeom>
            <a:avLst/>
            <a:gdLst/>
            <a:ahLst/>
            <a:cxnLst/>
            <a:rect l="l" t="t" r="r" b="b"/>
            <a:pathLst>
              <a:path w="4102100" h="4012565">
                <a:moveTo>
                  <a:pt x="920060" y="0"/>
                </a:moveTo>
                <a:lnTo>
                  <a:pt x="3181431" y="0"/>
                </a:lnTo>
                <a:lnTo>
                  <a:pt x="3250257" y="33"/>
                </a:lnTo>
                <a:lnTo>
                  <a:pt x="3313266" y="270"/>
                </a:lnTo>
                <a:lnTo>
                  <a:pt x="3371082" y="914"/>
                </a:lnTo>
                <a:lnTo>
                  <a:pt x="3424328" y="2167"/>
                </a:lnTo>
                <a:lnTo>
                  <a:pt x="3473627" y="4234"/>
                </a:lnTo>
                <a:lnTo>
                  <a:pt x="3519602" y="7316"/>
                </a:lnTo>
                <a:lnTo>
                  <a:pt x="3562876" y="11618"/>
                </a:lnTo>
                <a:lnTo>
                  <a:pt x="3604071" y="17343"/>
                </a:lnTo>
                <a:lnTo>
                  <a:pt x="3643810" y="24694"/>
                </a:lnTo>
                <a:lnTo>
                  <a:pt x="3682717" y="33874"/>
                </a:lnTo>
                <a:lnTo>
                  <a:pt x="3721415" y="45087"/>
                </a:lnTo>
                <a:lnTo>
                  <a:pt x="3767098" y="64032"/>
                </a:lnTo>
                <a:lnTo>
                  <a:pt x="3810600" y="86739"/>
                </a:lnTo>
                <a:lnTo>
                  <a:pt x="3851724" y="113009"/>
                </a:lnTo>
                <a:lnTo>
                  <a:pt x="3890271" y="142645"/>
                </a:lnTo>
                <a:lnTo>
                  <a:pt x="3926046" y="175449"/>
                </a:lnTo>
                <a:lnTo>
                  <a:pt x="3958850" y="211224"/>
                </a:lnTo>
                <a:lnTo>
                  <a:pt x="3988486" y="249772"/>
                </a:lnTo>
                <a:lnTo>
                  <a:pt x="4014756" y="290895"/>
                </a:lnTo>
                <a:lnTo>
                  <a:pt x="4037463" y="334396"/>
                </a:lnTo>
                <a:lnTo>
                  <a:pt x="4056410" y="380078"/>
                </a:lnTo>
                <a:lnTo>
                  <a:pt x="4067623" y="418779"/>
                </a:lnTo>
                <a:lnTo>
                  <a:pt x="4076803" y="457707"/>
                </a:lnTo>
                <a:lnTo>
                  <a:pt x="4084154" y="497506"/>
                </a:lnTo>
                <a:lnTo>
                  <a:pt x="4089879" y="538815"/>
                </a:lnTo>
                <a:lnTo>
                  <a:pt x="4094181" y="582276"/>
                </a:lnTo>
                <a:lnTo>
                  <a:pt x="4097263" y="628530"/>
                </a:lnTo>
                <a:lnTo>
                  <a:pt x="4099330" y="678219"/>
                </a:lnTo>
                <a:lnTo>
                  <a:pt x="4100583" y="731985"/>
                </a:lnTo>
                <a:lnTo>
                  <a:pt x="4101227" y="790468"/>
                </a:lnTo>
                <a:lnTo>
                  <a:pt x="4101464" y="854309"/>
                </a:lnTo>
                <a:lnTo>
                  <a:pt x="4101498" y="924150"/>
                </a:lnTo>
                <a:lnTo>
                  <a:pt x="4101498" y="3092418"/>
                </a:lnTo>
                <a:lnTo>
                  <a:pt x="4101464" y="3161244"/>
                </a:lnTo>
                <a:lnTo>
                  <a:pt x="4101227" y="3224253"/>
                </a:lnTo>
                <a:lnTo>
                  <a:pt x="4100583" y="3282069"/>
                </a:lnTo>
                <a:lnTo>
                  <a:pt x="4099330" y="3335315"/>
                </a:lnTo>
                <a:lnTo>
                  <a:pt x="4097263" y="3384614"/>
                </a:lnTo>
                <a:lnTo>
                  <a:pt x="4094181" y="3430589"/>
                </a:lnTo>
                <a:lnTo>
                  <a:pt x="4089879" y="3473863"/>
                </a:lnTo>
                <a:lnTo>
                  <a:pt x="4084154" y="3515058"/>
                </a:lnTo>
                <a:lnTo>
                  <a:pt x="4076803" y="3554797"/>
                </a:lnTo>
                <a:lnTo>
                  <a:pt x="4067623" y="3593704"/>
                </a:lnTo>
                <a:lnTo>
                  <a:pt x="4056410" y="3632402"/>
                </a:lnTo>
                <a:lnTo>
                  <a:pt x="4037463" y="3678082"/>
                </a:lnTo>
                <a:lnTo>
                  <a:pt x="4014756" y="3721583"/>
                </a:lnTo>
                <a:lnTo>
                  <a:pt x="3988486" y="3762706"/>
                </a:lnTo>
                <a:lnTo>
                  <a:pt x="3958850" y="3801254"/>
                </a:lnTo>
                <a:lnTo>
                  <a:pt x="3926046" y="3837029"/>
                </a:lnTo>
                <a:lnTo>
                  <a:pt x="3890271" y="3869834"/>
                </a:lnTo>
                <a:lnTo>
                  <a:pt x="3851724" y="3899471"/>
                </a:lnTo>
                <a:lnTo>
                  <a:pt x="3810600" y="3925742"/>
                </a:lnTo>
                <a:lnTo>
                  <a:pt x="3767098" y="3948450"/>
                </a:lnTo>
                <a:lnTo>
                  <a:pt x="3721415" y="3967397"/>
                </a:lnTo>
                <a:lnTo>
                  <a:pt x="3682714" y="3978607"/>
                </a:lnTo>
                <a:lnTo>
                  <a:pt x="3643786" y="3987785"/>
                </a:lnTo>
                <a:lnTo>
                  <a:pt x="3603988" y="3995134"/>
                </a:lnTo>
                <a:lnTo>
                  <a:pt x="3562679" y="4000858"/>
                </a:lnTo>
                <a:lnTo>
                  <a:pt x="3519218" y="4005159"/>
                </a:lnTo>
                <a:lnTo>
                  <a:pt x="3472964" y="4008241"/>
                </a:lnTo>
                <a:lnTo>
                  <a:pt x="3423276" y="4010307"/>
                </a:lnTo>
                <a:lnTo>
                  <a:pt x="3369511" y="4011560"/>
                </a:lnTo>
                <a:lnTo>
                  <a:pt x="3311029" y="4012203"/>
                </a:lnTo>
                <a:lnTo>
                  <a:pt x="3247188" y="4012440"/>
                </a:lnTo>
                <a:lnTo>
                  <a:pt x="3177348" y="4012474"/>
                </a:lnTo>
                <a:lnTo>
                  <a:pt x="920060" y="4012474"/>
                </a:lnTo>
                <a:lnTo>
                  <a:pt x="851236" y="4012440"/>
                </a:lnTo>
                <a:lnTo>
                  <a:pt x="788227" y="4012203"/>
                </a:lnTo>
                <a:lnTo>
                  <a:pt x="730411" y="4011560"/>
                </a:lnTo>
                <a:lnTo>
                  <a:pt x="677165" y="4010307"/>
                </a:lnTo>
                <a:lnTo>
                  <a:pt x="627866" y="4008241"/>
                </a:lnTo>
                <a:lnTo>
                  <a:pt x="581892" y="4005159"/>
                </a:lnTo>
                <a:lnTo>
                  <a:pt x="538618" y="4000858"/>
                </a:lnTo>
                <a:lnTo>
                  <a:pt x="497423" y="3995134"/>
                </a:lnTo>
                <a:lnTo>
                  <a:pt x="457683" y="3987785"/>
                </a:lnTo>
                <a:lnTo>
                  <a:pt x="418776" y="3978607"/>
                </a:lnTo>
                <a:lnTo>
                  <a:pt x="380078" y="3967397"/>
                </a:lnTo>
                <a:lnTo>
                  <a:pt x="334396" y="3948450"/>
                </a:lnTo>
                <a:lnTo>
                  <a:pt x="290895" y="3925742"/>
                </a:lnTo>
                <a:lnTo>
                  <a:pt x="249772" y="3899471"/>
                </a:lnTo>
                <a:lnTo>
                  <a:pt x="211224" y="3869834"/>
                </a:lnTo>
                <a:lnTo>
                  <a:pt x="175449" y="3837029"/>
                </a:lnTo>
                <a:lnTo>
                  <a:pt x="142645" y="3801254"/>
                </a:lnTo>
                <a:lnTo>
                  <a:pt x="113009" y="3762706"/>
                </a:lnTo>
                <a:lnTo>
                  <a:pt x="86739" y="3721583"/>
                </a:lnTo>
                <a:lnTo>
                  <a:pt x="64032" y="3678082"/>
                </a:lnTo>
                <a:lnTo>
                  <a:pt x="45087" y="3632402"/>
                </a:lnTo>
                <a:lnTo>
                  <a:pt x="33874" y="3593701"/>
                </a:lnTo>
                <a:lnTo>
                  <a:pt x="24694" y="3554773"/>
                </a:lnTo>
                <a:lnTo>
                  <a:pt x="17343" y="3514975"/>
                </a:lnTo>
                <a:lnTo>
                  <a:pt x="11618" y="3473666"/>
                </a:lnTo>
                <a:lnTo>
                  <a:pt x="7316" y="3430205"/>
                </a:lnTo>
                <a:lnTo>
                  <a:pt x="4234" y="3383950"/>
                </a:lnTo>
                <a:lnTo>
                  <a:pt x="2167" y="3334260"/>
                </a:lnTo>
                <a:lnTo>
                  <a:pt x="914" y="3280494"/>
                </a:lnTo>
                <a:lnTo>
                  <a:pt x="270" y="3222010"/>
                </a:lnTo>
                <a:lnTo>
                  <a:pt x="33" y="3158168"/>
                </a:lnTo>
                <a:lnTo>
                  <a:pt x="0" y="3088324"/>
                </a:lnTo>
                <a:lnTo>
                  <a:pt x="0" y="920060"/>
                </a:lnTo>
                <a:lnTo>
                  <a:pt x="33" y="851236"/>
                </a:lnTo>
                <a:lnTo>
                  <a:pt x="270" y="788227"/>
                </a:lnTo>
                <a:lnTo>
                  <a:pt x="914" y="730411"/>
                </a:lnTo>
                <a:lnTo>
                  <a:pt x="2167" y="677165"/>
                </a:lnTo>
                <a:lnTo>
                  <a:pt x="4234" y="627866"/>
                </a:lnTo>
                <a:lnTo>
                  <a:pt x="7316" y="581892"/>
                </a:lnTo>
                <a:lnTo>
                  <a:pt x="11618" y="538618"/>
                </a:lnTo>
                <a:lnTo>
                  <a:pt x="17343" y="497423"/>
                </a:lnTo>
                <a:lnTo>
                  <a:pt x="24694" y="457683"/>
                </a:lnTo>
                <a:lnTo>
                  <a:pt x="33874" y="418776"/>
                </a:lnTo>
                <a:lnTo>
                  <a:pt x="45087" y="380078"/>
                </a:lnTo>
                <a:lnTo>
                  <a:pt x="64032" y="334396"/>
                </a:lnTo>
                <a:lnTo>
                  <a:pt x="86739" y="290895"/>
                </a:lnTo>
                <a:lnTo>
                  <a:pt x="113009" y="249772"/>
                </a:lnTo>
                <a:lnTo>
                  <a:pt x="142645" y="211224"/>
                </a:lnTo>
                <a:lnTo>
                  <a:pt x="175449" y="175449"/>
                </a:lnTo>
                <a:lnTo>
                  <a:pt x="211224" y="142645"/>
                </a:lnTo>
                <a:lnTo>
                  <a:pt x="249772" y="113009"/>
                </a:lnTo>
                <a:lnTo>
                  <a:pt x="290895" y="86739"/>
                </a:lnTo>
                <a:lnTo>
                  <a:pt x="334396" y="64032"/>
                </a:lnTo>
                <a:lnTo>
                  <a:pt x="380078" y="45087"/>
                </a:lnTo>
                <a:lnTo>
                  <a:pt x="418779" y="33874"/>
                </a:lnTo>
                <a:lnTo>
                  <a:pt x="457707" y="24694"/>
                </a:lnTo>
                <a:lnTo>
                  <a:pt x="497506" y="17343"/>
                </a:lnTo>
                <a:lnTo>
                  <a:pt x="538815" y="11618"/>
                </a:lnTo>
                <a:lnTo>
                  <a:pt x="582276" y="7316"/>
                </a:lnTo>
                <a:lnTo>
                  <a:pt x="628530" y="4234"/>
                </a:lnTo>
                <a:lnTo>
                  <a:pt x="678219" y="2167"/>
                </a:lnTo>
                <a:lnTo>
                  <a:pt x="731985" y="914"/>
                </a:lnTo>
                <a:lnTo>
                  <a:pt x="790468" y="270"/>
                </a:lnTo>
                <a:lnTo>
                  <a:pt x="854309" y="33"/>
                </a:lnTo>
                <a:lnTo>
                  <a:pt x="924150" y="0"/>
                </a:lnTo>
                <a:lnTo>
                  <a:pt x="920060" y="0"/>
                </a:lnTo>
                <a:close/>
              </a:path>
            </a:pathLst>
          </a:custGeom>
          <a:ln w="125650">
            <a:solidFill>
              <a:srgbClr val="194F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896623" y="3086050"/>
            <a:ext cx="2255520" cy="2035810"/>
          </a:xfrm>
          <a:custGeom>
            <a:avLst/>
            <a:gdLst/>
            <a:ahLst/>
            <a:cxnLst/>
            <a:rect l="l" t="t" r="r" b="b"/>
            <a:pathLst>
              <a:path w="2255520" h="2035810">
                <a:moveTo>
                  <a:pt x="1648753" y="0"/>
                </a:moveTo>
                <a:lnTo>
                  <a:pt x="22293" y="1169883"/>
                </a:lnTo>
                <a:lnTo>
                  <a:pt x="0" y="1199083"/>
                </a:lnTo>
                <a:lnTo>
                  <a:pt x="2446" y="1211400"/>
                </a:lnTo>
                <a:lnTo>
                  <a:pt x="9770" y="1223337"/>
                </a:lnTo>
                <a:lnTo>
                  <a:pt x="587480" y="2020286"/>
                </a:lnTo>
                <a:lnTo>
                  <a:pt x="597194" y="2030483"/>
                </a:lnTo>
                <a:lnTo>
                  <a:pt x="609556" y="2035588"/>
                </a:lnTo>
                <a:lnTo>
                  <a:pt x="625573" y="2033443"/>
                </a:lnTo>
                <a:lnTo>
                  <a:pt x="646253" y="2021888"/>
                </a:lnTo>
                <a:lnTo>
                  <a:pt x="2231252" y="869159"/>
                </a:lnTo>
                <a:lnTo>
                  <a:pt x="2248487" y="853137"/>
                </a:lnTo>
                <a:lnTo>
                  <a:pt x="2255191" y="838759"/>
                </a:lnTo>
                <a:lnTo>
                  <a:pt x="2253881" y="825618"/>
                </a:lnTo>
                <a:lnTo>
                  <a:pt x="2247074" y="813307"/>
                </a:lnTo>
                <a:lnTo>
                  <a:pt x="1669364" y="16368"/>
                </a:lnTo>
                <a:lnTo>
                  <a:pt x="1660111" y="5835"/>
                </a:lnTo>
                <a:lnTo>
                  <a:pt x="16487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4451" y="3074330"/>
            <a:ext cx="2279015" cy="2059939"/>
          </a:xfrm>
          <a:custGeom>
            <a:avLst/>
            <a:gdLst/>
            <a:ahLst/>
            <a:cxnLst/>
            <a:rect l="l" t="t" r="r" b="b"/>
            <a:pathLst>
              <a:path w="2279015" h="2059939">
                <a:moveTo>
                  <a:pt x="1664911" y="0"/>
                </a:moveTo>
                <a:lnTo>
                  <a:pt x="1618470" y="14392"/>
                </a:lnTo>
                <a:lnTo>
                  <a:pt x="27251" y="1171644"/>
                </a:lnTo>
                <a:lnTo>
                  <a:pt x="0" y="1210192"/>
                </a:lnTo>
                <a:lnTo>
                  <a:pt x="3093" y="1227037"/>
                </a:lnTo>
                <a:lnTo>
                  <a:pt x="12006" y="1242292"/>
                </a:lnTo>
                <a:lnTo>
                  <a:pt x="589705" y="2039231"/>
                </a:lnTo>
                <a:lnTo>
                  <a:pt x="605039" y="2054063"/>
                </a:lnTo>
                <a:lnTo>
                  <a:pt x="622851" y="2059731"/>
                </a:lnTo>
                <a:lnTo>
                  <a:pt x="643074" y="2056233"/>
                </a:lnTo>
                <a:lnTo>
                  <a:pt x="665640" y="2043566"/>
                </a:lnTo>
                <a:lnTo>
                  <a:pt x="677466" y="2034965"/>
                </a:lnTo>
                <a:lnTo>
                  <a:pt x="622296" y="2034965"/>
                </a:lnTo>
                <a:lnTo>
                  <a:pt x="614793" y="2031017"/>
                </a:lnTo>
                <a:lnTo>
                  <a:pt x="609600" y="2024770"/>
                </a:lnTo>
                <a:lnTo>
                  <a:pt x="31890" y="1227821"/>
                </a:lnTo>
                <a:lnTo>
                  <a:pt x="26339" y="1219385"/>
                </a:lnTo>
                <a:lnTo>
                  <a:pt x="24586" y="1211524"/>
                </a:lnTo>
                <a:lnTo>
                  <a:pt x="28936" y="1202746"/>
                </a:lnTo>
                <a:lnTo>
                  <a:pt x="41691" y="1191560"/>
                </a:lnTo>
                <a:lnTo>
                  <a:pt x="1632909" y="34318"/>
                </a:lnTo>
                <a:lnTo>
                  <a:pt x="1648312" y="25292"/>
                </a:lnTo>
                <a:lnTo>
                  <a:pt x="1658563" y="23888"/>
                </a:lnTo>
                <a:lnTo>
                  <a:pt x="1693684" y="23888"/>
                </a:lnTo>
                <a:lnTo>
                  <a:pt x="1691483" y="20852"/>
                </a:lnTo>
                <a:lnTo>
                  <a:pt x="1680099" y="8128"/>
                </a:lnTo>
                <a:lnTo>
                  <a:pt x="1664911" y="0"/>
                </a:lnTo>
                <a:close/>
              </a:path>
              <a:path w="2279015" h="2059939">
                <a:moveTo>
                  <a:pt x="1693684" y="23888"/>
                </a:moveTo>
                <a:lnTo>
                  <a:pt x="1658563" y="23888"/>
                </a:lnTo>
                <a:lnTo>
                  <a:pt x="1665657" y="27946"/>
                </a:lnTo>
                <a:lnTo>
                  <a:pt x="1671589" y="35313"/>
                </a:lnTo>
                <a:lnTo>
                  <a:pt x="2249299" y="832262"/>
                </a:lnTo>
                <a:lnTo>
                  <a:pt x="2253774" y="839321"/>
                </a:lnTo>
                <a:lnTo>
                  <a:pt x="2255279" y="847602"/>
                </a:lnTo>
                <a:lnTo>
                  <a:pt x="2250519" y="857877"/>
                </a:lnTo>
                <a:lnTo>
                  <a:pt x="2236200" y="870921"/>
                </a:lnTo>
                <a:lnTo>
                  <a:pt x="651201" y="2023650"/>
                </a:lnTo>
                <a:lnTo>
                  <a:pt x="633852" y="2033536"/>
                </a:lnTo>
                <a:lnTo>
                  <a:pt x="622296" y="2034965"/>
                </a:lnTo>
                <a:lnTo>
                  <a:pt x="677466" y="2034965"/>
                </a:lnTo>
                <a:lnTo>
                  <a:pt x="2250639" y="890847"/>
                </a:lnTo>
                <a:lnTo>
                  <a:pt x="2269504" y="873454"/>
                </a:lnTo>
                <a:lnTo>
                  <a:pt x="2278862" y="855568"/>
                </a:lnTo>
                <a:lnTo>
                  <a:pt x="2278747" y="837057"/>
                </a:lnTo>
                <a:lnTo>
                  <a:pt x="2269193" y="817791"/>
                </a:lnTo>
                <a:lnTo>
                  <a:pt x="1693684" y="2388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65952" y="3152448"/>
            <a:ext cx="2121535" cy="1901825"/>
          </a:xfrm>
          <a:custGeom>
            <a:avLst/>
            <a:gdLst/>
            <a:ahLst/>
            <a:cxnLst/>
            <a:rect l="l" t="t" r="r" b="b"/>
            <a:pathLst>
              <a:path w="2121535" h="1901825">
                <a:moveTo>
                  <a:pt x="1570496" y="0"/>
                </a:moveTo>
                <a:lnTo>
                  <a:pt x="0" y="1142174"/>
                </a:lnTo>
                <a:lnTo>
                  <a:pt x="550611" y="1901732"/>
                </a:lnTo>
                <a:lnTo>
                  <a:pt x="2121097" y="759547"/>
                </a:lnTo>
                <a:lnTo>
                  <a:pt x="157049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48790" y="3135255"/>
            <a:ext cx="2155825" cy="1936114"/>
          </a:xfrm>
          <a:custGeom>
            <a:avLst/>
            <a:gdLst/>
            <a:ahLst/>
            <a:cxnLst/>
            <a:rect l="l" t="t" r="r" b="b"/>
            <a:pathLst>
              <a:path w="2155825" h="1936114">
                <a:moveTo>
                  <a:pt x="1590380" y="0"/>
                </a:moveTo>
                <a:lnTo>
                  <a:pt x="0" y="1156645"/>
                </a:lnTo>
                <a:lnTo>
                  <a:pt x="565040" y="1936119"/>
                </a:lnTo>
                <a:lnTo>
                  <a:pt x="612321" y="1901732"/>
                </a:lnTo>
                <a:lnTo>
                  <a:pt x="570495" y="1901732"/>
                </a:lnTo>
                <a:lnTo>
                  <a:pt x="34334" y="1162100"/>
                </a:lnTo>
                <a:lnTo>
                  <a:pt x="1584936" y="34386"/>
                </a:lnTo>
                <a:lnTo>
                  <a:pt x="1615308" y="34386"/>
                </a:lnTo>
                <a:lnTo>
                  <a:pt x="1590380" y="0"/>
                </a:lnTo>
                <a:close/>
              </a:path>
              <a:path w="2155825" h="1936114">
                <a:moveTo>
                  <a:pt x="1615308" y="34386"/>
                </a:moveTo>
                <a:lnTo>
                  <a:pt x="1584936" y="34386"/>
                </a:lnTo>
                <a:lnTo>
                  <a:pt x="2121097" y="774018"/>
                </a:lnTo>
                <a:lnTo>
                  <a:pt x="570495" y="1901732"/>
                </a:lnTo>
                <a:lnTo>
                  <a:pt x="612321" y="1901732"/>
                </a:lnTo>
                <a:lnTo>
                  <a:pt x="2155431" y="779473"/>
                </a:lnTo>
                <a:lnTo>
                  <a:pt x="1615308" y="3438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77657" y="4814637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238565" y="21759"/>
                </a:moveTo>
                <a:lnTo>
                  <a:pt x="134585" y="21759"/>
                </a:lnTo>
                <a:lnTo>
                  <a:pt x="176557" y="24530"/>
                </a:lnTo>
                <a:lnTo>
                  <a:pt x="217293" y="35425"/>
                </a:lnTo>
                <a:lnTo>
                  <a:pt x="255646" y="54253"/>
                </a:lnTo>
                <a:lnTo>
                  <a:pt x="290470" y="80824"/>
                </a:lnTo>
                <a:lnTo>
                  <a:pt x="320618" y="114950"/>
                </a:lnTo>
                <a:lnTo>
                  <a:pt x="338125" y="102207"/>
                </a:lnTo>
                <a:lnTo>
                  <a:pt x="305035" y="64759"/>
                </a:lnTo>
                <a:lnTo>
                  <a:pt x="266805" y="35606"/>
                </a:lnTo>
                <a:lnTo>
                  <a:pt x="238565" y="21759"/>
                </a:lnTo>
                <a:close/>
              </a:path>
              <a:path w="338454" h="115570">
                <a:moveTo>
                  <a:pt x="133868" y="0"/>
                </a:moveTo>
                <a:lnTo>
                  <a:pt x="87670" y="6105"/>
                </a:lnTo>
                <a:lnTo>
                  <a:pt x="42628" y="21544"/>
                </a:lnTo>
                <a:lnTo>
                  <a:pt x="0" y="46523"/>
                </a:lnTo>
                <a:lnTo>
                  <a:pt x="12722" y="64072"/>
                </a:lnTo>
                <a:lnTo>
                  <a:pt x="51520" y="41340"/>
                </a:lnTo>
                <a:lnTo>
                  <a:pt x="92524" y="27299"/>
                </a:lnTo>
                <a:lnTo>
                  <a:pt x="134585" y="21759"/>
                </a:lnTo>
                <a:lnTo>
                  <a:pt x="238565" y="21759"/>
                </a:lnTo>
                <a:lnTo>
                  <a:pt x="224694" y="14957"/>
                </a:lnTo>
                <a:lnTo>
                  <a:pt x="179963" y="3019"/>
                </a:lnTo>
                <a:lnTo>
                  <a:pt x="13386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33743" y="3595325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22"/>
                </a:lnTo>
                <a:lnTo>
                  <a:pt x="193397" y="3581"/>
                </a:lnTo>
                <a:lnTo>
                  <a:pt x="178921" y="29642"/>
                </a:lnTo>
                <a:lnTo>
                  <a:pt x="140110" y="75974"/>
                </a:lnTo>
                <a:lnTo>
                  <a:pt x="90316" y="112192"/>
                </a:lnTo>
                <a:lnTo>
                  <a:pt x="34316" y="134815"/>
                </a:lnTo>
                <a:lnTo>
                  <a:pt x="4156" y="140644"/>
                </a:lnTo>
                <a:lnTo>
                  <a:pt x="3256" y="141011"/>
                </a:lnTo>
                <a:lnTo>
                  <a:pt x="984" y="14265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31"/>
                </a:lnTo>
                <a:lnTo>
                  <a:pt x="21863" y="151709"/>
                </a:lnTo>
                <a:lnTo>
                  <a:pt x="6935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1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19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97374" y="3663197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3"/>
                </a:lnTo>
                <a:lnTo>
                  <a:pt x="166291" y="161052"/>
                </a:lnTo>
                <a:lnTo>
                  <a:pt x="181910" y="173921"/>
                </a:lnTo>
                <a:lnTo>
                  <a:pt x="183491" y="175785"/>
                </a:lnTo>
                <a:lnTo>
                  <a:pt x="186224" y="176120"/>
                </a:lnTo>
                <a:lnTo>
                  <a:pt x="212150" y="157272"/>
                </a:lnTo>
                <a:lnTo>
                  <a:pt x="212831" y="156131"/>
                </a:lnTo>
                <a:lnTo>
                  <a:pt x="213155" y="153597"/>
                </a:lnTo>
                <a:lnTo>
                  <a:pt x="212810" y="152319"/>
                </a:lnTo>
                <a:lnTo>
                  <a:pt x="178146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5" y="105776"/>
                </a:lnTo>
                <a:lnTo>
                  <a:pt x="107211" y="105776"/>
                </a:lnTo>
                <a:lnTo>
                  <a:pt x="105860" y="105651"/>
                </a:lnTo>
                <a:lnTo>
                  <a:pt x="68156" y="98274"/>
                </a:lnTo>
                <a:lnTo>
                  <a:pt x="36857" y="84981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73" y="0"/>
                </a:moveTo>
                <a:lnTo>
                  <a:pt x="134278" y="314"/>
                </a:lnTo>
                <a:lnTo>
                  <a:pt x="133001" y="1235"/>
                </a:lnTo>
                <a:lnTo>
                  <a:pt x="132603" y="1654"/>
                </a:lnTo>
                <a:lnTo>
                  <a:pt x="132299" y="2136"/>
                </a:lnTo>
                <a:lnTo>
                  <a:pt x="127777" y="8783"/>
                </a:lnTo>
                <a:lnTo>
                  <a:pt x="123094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2"/>
                </a:lnTo>
                <a:lnTo>
                  <a:pt x="114808" y="64704"/>
                </a:lnTo>
                <a:lnTo>
                  <a:pt x="113064" y="82455"/>
                </a:lnTo>
                <a:lnTo>
                  <a:pt x="110373" y="101483"/>
                </a:lnTo>
                <a:lnTo>
                  <a:pt x="109902" y="103818"/>
                </a:lnTo>
                <a:lnTo>
                  <a:pt x="107211" y="105776"/>
                </a:lnTo>
                <a:lnTo>
                  <a:pt x="147245" y="105776"/>
                </a:lnTo>
                <a:lnTo>
                  <a:pt x="149130" y="92768"/>
                </a:lnTo>
                <a:lnTo>
                  <a:pt x="150884" y="78707"/>
                </a:lnTo>
                <a:lnTo>
                  <a:pt x="152054" y="64704"/>
                </a:lnTo>
                <a:lnTo>
                  <a:pt x="152330" y="50909"/>
                </a:lnTo>
                <a:lnTo>
                  <a:pt x="151376" y="37046"/>
                </a:lnTo>
                <a:lnTo>
                  <a:pt x="137880" y="52"/>
                </a:lnTo>
                <a:lnTo>
                  <a:pt x="1352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502544" y="3822312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5"/>
                </a:lnTo>
                <a:lnTo>
                  <a:pt x="0" y="5005"/>
                </a:lnTo>
                <a:lnTo>
                  <a:pt x="1526" y="20505"/>
                </a:lnTo>
                <a:lnTo>
                  <a:pt x="15496" y="58616"/>
                </a:lnTo>
                <a:lnTo>
                  <a:pt x="19810" y="6088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87"/>
                </a:lnTo>
                <a:lnTo>
                  <a:pt x="34616" y="6837"/>
                </a:lnTo>
                <a:lnTo>
                  <a:pt x="5329" y="167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58367" y="371279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7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94" y="37244"/>
                </a:lnTo>
                <a:lnTo>
                  <a:pt x="33035" y="36658"/>
                </a:lnTo>
                <a:lnTo>
                  <a:pt x="34459" y="35632"/>
                </a:lnTo>
                <a:lnTo>
                  <a:pt x="35370" y="34721"/>
                </a:lnTo>
                <a:lnTo>
                  <a:pt x="35632" y="33171"/>
                </a:lnTo>
                <a:lnTo>
                  <a:pt x="36562" y="23925"/>
                </a:lnTo>
                <a:lnTo>
                  <a:pt x="36481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43511" y="4315491"/>
            <a:ext cx="205740" cy="152400"/>
          </a:xfrm>
          <a:custGeom>
            <a:avLst/>
            <a:gdLst/>
            <a:ahLst/>
            <a:cxnLst/>
            <a:rect l="l" t="t" r="r" b="b"/>
            <a:pathLst>
              <a:path w="205739" h="152400">
                <a:moveTo>
                  <a:pt x="198643" y="0"/>
                </a:moveTo>
                <a:lnTo>
                  <a:pt x="196695" y="324"/>
                </a:lnTo>
                <a:lnTo>
                  <a:pt x="194412" y="1978"/>
                </a:lnTo>
                <a:lnTo>
                  <a:pt x="193795" y="2732"/>
                </a:lnTo>
                <a:lnTo>
                  <a:pt x="193397" y="3581"/>
                </a:lnTo>
                <a:lnTo>
                  <a:pt x="178921" y="29644"/>
                </a:lnTo>
                <a:lnTo>
                  <a:pt x="140110" y="75983"/>
                </a:lnTo>
                <a:lnTo>
                  <a:pt x="90310" y="112200"/>
                </a:lnTo>
                <a:lnTo>
                  <a:pt x="34310" y="134817"/>
                </a:lnTo>
                <a:lnTo>
                  <a:pt x="4156" y="140644"/>
                </a:lnTo>
                <a:lnTo>
                  <a:pt x="3256" y="141011"/>
                </a:lnTo>
                <a:lnTo>
                  <a:pt x="973" y="142665"/>
                </a:lnTo>
                <a:lnTo>
                  <a:pt x="62" y="144424"/>
                </a:lnTo>
                <a:lnTo>
                  <a:pt x="0" y="149011"/>
                </a:lnTo>
                <a:lnTo>
                  <a:pt x="2104" y="152016"/>
                </a:lnTo>
                <a:lnTo>
                  <a:pt x="5654" y="152141"/>
                </a:lnTo>
                <a:lnTo>
                  <a:pt x="21863" y="151718"/>
                </a:lnTo>
                <a:lnTo>
                  <a:pt x="69369" y="142927"/>
                </a:lnTo>
                <a:lnTo>
                  <a:pt x="114948" y="122338"/>
                </a:lnTo>
                <a:lnTo>
                  <a:pt x="154335" y="91163"/>
                </a:lnTo>
                <a:lnTo>
                  <a:pt x="184567" y="51983"/>
                </a:lnTo>
                <a:lnTo>
                  <a:pt x="204245" y="7685"/>
                </a:lnTo>
                <a:lnTo>
                  <a:pt x="205218" y="4293"/>
                </a:lnTo>
                <a:lnTo>
                  <a:pt x="203030" y="1350"/>
                </a:lnTo>
                <a:lnTo>
                  <a:pt x="1986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07143" y="4383363"/>
            <a:ext cx="213360" cy="176530"/>
          </a:xfrm>
          <a:custGeom>
            <a:avLst/>
            <a:gdLst/>
            <a:ahLst/>
            <a:cxnLst/>
            <a:rect l="l" t="t" r="r" b="b"/>
            <a:pathLst>
              <a:path w="213360" h="176529">
                <a:moveTo>
                  <a:pt x="34784" y="84751"/>
                </a:moveTo>
                <a:lnTo>
                  <a:pt x="3151" y="95766"/>
                </a:lnTo>
                <a:lnTo>
                  <a:pt x="2638" y="96018"/>
                </a:lnTo>
                <a:lnTo>
                  <a:pt x="1371" y="96939"/>
                </a:lnTo>
                <a:lnTo>
                  <a:pt x="764" y="97766"/>
                </a:lnTo>
                <a:lnTo>
                  <a:pt x="0" y="100321"/>
                </a:lnTo>
                <a:lnTo>
                  <a:pt x="397" y="102007"/>
                </a:lnTo>
                <a:lnTo>
                  <a:pt x="43841" y="129807"/>
                </a:lnTo>
                <a:lnTo>
                  <a:pt x="84570" y="139721"/>
                </a:lnTo>
                <a:lnTo>
                  <a:pt x="123375" y="146608"/>
                </a:lnTo>
                <a:lnTo>
                  <a:pt x="146381" y="152435"/>
                </a:lnTo>
                <a:lnTo>
                  <a:pt x="166291" y="161057"/>
                </a:lnTo>
                <a:lnTo>
                  <a:pt x="181910" y="173931"/>
                </a:lnTo>
                <a:lnTo>
                  <a:pt x="183481" y="175795"/>
                </a:lnTo>
                <a:lnTo>
                  <a:pt x="186224" y="176130"/>
                </a:lnTo>
                <a:lnTo>
                  <a:pt x="212140" y="157272"/>
                </a:lnTo>
                <a:lnTo>
                  <a:pt x="212820" y="156131"/>
                </a:lnTo>
                <a:lnTo>
                  <a:pt x="213166" y="153597"/>
                </a:lnTo>
                <a:lnTo>
                  <a:pt x="212810" y="152319"/>
                </a:lnTo>
                <a:lnTo>
                  <a:pt x="178141" y="125233"/>
                </a:lnTo>
                <a:lnTo>
                  <a:pt x="147021" y="113975"/>
                </a:lnTo>
                <a:lnTo>
                  <a:pt x="146309" y="112111"/>
                </a:lnTo>
                <a:lnTo>
                  <a:pt x="147246" y="105776"/>
                </a:lnTo>
                <a:lnTo>
                  <a:pt x="107200" y="105776"/>
                </a:lnTo>
                <a:lnTo>
                  <a:pt x="105871" y="105651"/>
                </a:lnTo>
                <a:lnTo>
                  <a:pt x="68152" y="98278"/>
                </a:lnTo>
                <a:lnTo>
                  <a:pt x="36857" y="84992"/>
                </a:lnTo>
                <a:lnTo>
                  <a:pt x="34784" y="84751"/>
                </a:lnTo>
                <a:close/>
              </a:path>
              <a:path w="213360" h="176529">
                <a:moveTo>
                  <a:pt x="135262" y="0"/>
                </a:moveTo>
                <a:lnTo>
                  <a:pt x="134268" y="314"/>
                </a:lnTo>
                <a:lnTo>
                  <a:pt x="133001" y="1246"/>
                </a:lnTo>
                <a:lnTo>
                  <a:pt x="132603" y="1654"/>
                </a:lnTo>
                <a:lnTo>
                  <a:pt x="127772" y="8783"/>
                </a:lnTo>
                <a:lnTo>
                  <a:pt x="123093" y="15142"/>
                </a:lnTo>
                <a:lnTo>
                  <a:pt x="118339" y="21164"/>
                </a:lnTo>
                <a:lnTo>
                  <a:pt x="113598" y="26805"/>
                </a:lnTo>
                <a:lnTo>
                  <a:pt x="112321" y="28281"/>
                </a:lnTo>
                <a:lnTo>
                  <a:pt x="111902" y="30334"/>
                </a:lnTo>
                <a:lnTo>
                  <a:pt x="112384" y="32082"/>
                </a:lnTo>
                <a:lnTo>
                  <a:pt x="114899" y="47354"/>
                </a:lnTo>
                <a:lnTo>
                  <a:pt x="114808" y="64704"/>
                </a:lnTo>
                <a:lnTo>
                  <a:pt x="109902" y="103818"/>
                </a:lnTo>
                <a:lnTo>
                  <a:pt x="107200" y="105776"/>
                </a:lnTo>
                <a:lnTo>
                  <a:pt x="147246" y="105776"/>
                </a:lnTo>
                <a:lnTo>
                  <a:pt x="149129" y="92773"/>
                </a:lnTo>
                <a:lnTo>
                  <a:pt x="150880" y="78708"/>
                </a:lnTo>
                <a:lnTo>
                  <a:pt x="152050" y="64704"/>
                </a:lnTo>
                <a:lnTo>
                  <a:pt x="152330" y="50909"/>
                </a:lnTo>
                <a:lnTo>
                  <a:pt x="151376" y="37051"/>
                </a:lnTo>
                <a:lnTo>
                  <a:pt x="137880" y="62"/>
                </a:lnTo>
                <a:lnTo>
                  <a:pt x="1352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12312" y="4542479"/>
            <a:ext cx="47625" cy="60960"/>
          </a:xfrm>
          <a:custGeom>
            <a:avLst/>
            <a:gdLst/>
            <a:ahLst/>
            <a:cxnLst/>
            <a:rect l="l" t="t" r="r" b="b"/>
            <a:pathLst>
              <a:path w="47625" h="60960">
                <a:moveTo>
                  <a:pt x="4376" y="0"/>
                </a:moveTo>
                <a:lnTo>
                  <a:pt x="3162" y="0"/>
                </a:lnTo>
                <a:lnTo>
                  <a:pt x="115" y="2219"/>
                </a:lnTo>
                <a:lnTo>
                  <a:pt x="26" y="3297"/>
                </a:lnTo>
                <a:lnTo>
                  <a:pt x="0" y="5005"/>
                </a:lnTo>
                <a:lnTo>
                  <a:pt x="1521" y="20505"/>
                </a:lnTo>
                <a:lnTo>
                  <a:pt x="15496" y="58626"/>
                </a:lnTo>
                <a:lnTo>
                  <a:pt x="19810" y="60898"/>
                </a:lnTo>
                <a:lnTo>
                  <a:pt x="21130" y="60595"/>
                </a:lnTo>
                <a:lnTo>
                  <a:pt x="46993" y="41778"/>
                </a:lnTo>
                <a:lnTo>
                  <a:pt x="47537" y="39035"/>
                </a:lnTo>
                <a:lnTo>
                  <a:pt x="46260" y="36962"/>
                </a:lnTo>
                <a:lnTo>
                  <a:pt x="43274" y="31427"/>
                </a:lnTo>
                <a:lnTo>
                  <a:pt x="40871" y="25414"/>
                </a:lnTo>
                <a:lnTo>
                  <a:pt x="39040" y="18884"/>
                </a:lnTo>
                <a:lnTo>
                  <a:pt x="37768" y="11800"/>
                </a:lnTo>
                <a:lnTo>
                  <a:pt x="37307" y="8397"/>
                </a:lnTo>
                <a:lnTo>
                  <a:pt x="34616" y="6837"/>
                </a:lnTo>
                <a:lnTo>
                  <a:pt x="33150" y="6408"/>
                </a:lnTo>
                <a:lnTo>
                  <a:pt x="27409" y="4826"/>
                </a:lnTo>
                <a:lnTo>
                  <a:pt x="21018" y="3297"/>
                </a:lnTo>
                <a:lnTo>
                  <a:pt x="13739" y="1765"/>
                </a:lnTo>
                <a:lnTo>
                  <a:pt x="43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68136" y="443296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29842" y="0"/>
                </a:moveTo>
                <a:lnTo>
                  <a:pt x="26606" y="2355"/>
                </a:lnTo>
                <a:lnTo>
                  <a:pt x="22753" y="5811"/>
                </a:lnTo>
                <a:lnTo>
                  <a:pt x="8355" y="16292"/>
                </a:lnTo>
                <a:lnTo>
                  <a:pt x="3874" y="18889"/>
                </a:lnTo>
                <a:lnTo>
                  <a:pt x="638" y="21234"/>
                </a:lnTo>
                <a:lnTo>
                  <a:pt x="0" y="23925"/>
                </a:lnTo>
                <a:lnTo>
                  <a:pt x="1905" y="26554"/>
                </a:lnTo>
                <a:lnTo>
                  <a:pt x="31883" y="37244"/>
                </a:lnTo>
                <a:lnTo>
                  <a:pt x="33035" y="36669"/>
                </a:lnTo>
                <a:lnTo>
                  <a:pt x="34459" y="35632"/>
                </a:lnTo>
                <a:lnTo>
                  <a:pt x="35360" y="34721"/>
                </a:lnTo>
                <a:lnTo>
                  <a:pt x="35632" y="33182"/>
                </a:lnTo>
                <a:lnTo>
                  <a:pt x="36563" y="23925"/>
                </a:lnTo>
                <a:lnTo>
                  <a:pt x="36479" y="16292"/>
                </a:lnTo>
                <a:lnTo>
                  <a:pt x="32595" y="219"/>
                </a:lnTo>
                <a:lnTo>
                  <a:pt x="29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64277" y="3757240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2847" y="0"/>
                </a:moveTo>
                <a:lnTo>
                  <a:pt x="317572" y="1523"/>
                </a:lnTo>
                <a:lnTo>
                  <a:pt x="272583" y="8906"/>
                </a:lnTo>
                <a:lnTo>
                  <a:pt x="228470" y="22241"/>
                </a:lnTo>
                <a:lnTo>
                  <a:pt x="185825" y="41623"/>
                </a:lnTo>
                <a:lnTo>
                  <a:pt x="145240" y="67146"/>
                </a:lnTo>
                <a:lnTo>
                  <a:pt x="108447" y="97897"/>
                </a:lnTo>
                <a:lnTo>
                  <a:pt x="76846" y="132512"/>
                </a:lnTo>
                <a:lnTo>
                  <a:pt x="50530" y="170398"/>
                </a:lnTo>
                <a:lnTo>
                  <a:pt x="29593" y="210962"/>
                </a:lnTo>
                <a:lnTo>
                  <a:pt x="14130" y="253611"/>
                </a:lnTo>
                <a:lnTo>
                  <a:pt x="4234" y="297753"/>
                </a:lnTo>
                <a:lnTo>
                  <a:pt x="0" y="342794"/>
                </a:lnTo>
                <a:lnTo>
                  <a:pt x="1520" y="388143"/>
                </a:lnTo>
                <a:lnTo>
                  <a:pt x="8890" y="433206"/>
                </a:lnTo>
                <a:lnTo>
                  <a:pt x="22203" y="477390"/>
                </a:lnTo>
                <a:lnTo>
                  <a:pt x="41552" y="520104"/>
                </a:lnTo>
                <a:lnTo>
                  <a:pt x="67033" y="560754"/>
                </a:lnTo>
                <a:lnTo>
                  <a:pt x="97737" y="597608"/>
                </a:lnTo>
                <a:lnTo>
                  <a:pt x="132296" y="629261"/>
                </a:lnTo>
                <a:lnTo>
                  <a:pt x="170121" y="655621"/>
                </a:lnTo>
                <a:lnTo>
                  <a:pt x="210619" y="676592"/>
                </a:lnTo>
                <a:lnTo>
                  <a:pt x="253199" y="692080"/>
                </a:lnTo>
                <a:lnTo>
                  <a:pt x="297268" y="701992"/>
                </a:lnTo>
                <a:lnTo>
                  <a:pt x="342236" y="706233"/>
                </a:lnTo>
                <a:lnTo>
                  <a:pt x="387510" y="704709"/>
                </a:lnTo>
                <a:lnTo>
                  <a:pt x="432498" y="697327"/>
                </a:lnTo>
                <a:lnTo>
                  <a:pt x="476610" y="683991"/>
                </a:lnTo>
                <a:lnTo>
                  <a:pt x="482411" y="681355"/>
                </a:lnTo>
                <a:lnTo>
                  <a:pt x="369759" y="681355"/>
                </a:lnTo>
                <a:lnTo>
                  <a:pt x="323870" y="680497"/>
                </a:lnTo>
                <a:lnTo>
                  <a:pt x="278617" y="673303"/>
                </a:lnTo>
                <a:lnTo>
                  <a:pt x="234717" y="659889"/>
                </a:lnTo>
                <a:lnTo>
                  <a:pt x="192883" y="640368"/>
                </a:lnTo>
                <a:lnTo>
                  <a:pt x="153831" y="614852"/>
                </a:lnTo>
                <a:lnTo>
                  <a:pt x="118274" y="583456"/>
                </a:lnTo>
                <a:lnTo>
                  <a:pt x="86928" y="546293"/>
                </a:lnTo>
                <a:lnTo>
                  <a:pt x="61350" y="504931"/>
                </a:lnTo>
                <a:lnTo>
                  <a:pt x="42550" y="461345"/>
                </a:lnTo>
                <a:lnTo>
                  <a:pt x="30416" y="416250"/>
                </a:lnTo>
                <a:lnTo>
                  <a:pt x="24834" y="370362"/>
                </a:lnTo>
                <a:lnTo>
                  <a:pt x="25690" y="324396"/>
                </a:lnTo>
                <a:lnTo>
                  <a:pt x="32870" y="279070"/>
                </a:lnTo>
                <a:lnTo>
                  <a:pt x="46263" y="235098"/>
                </a:lnTo>
                <a:lnTo>
                  <a:pt x="65754" y="193196"/>
                </a:lnTo>
                <a:lnTo>
                  <a:pt x="91229" y="154081"/>
                </a:lnTo>
                <a:lnTo>
                  <a:pt x="122575" y="118467"/>
                </a:lnTo>
                <a:lnTo>
                  <a:pt x="159680" y="87072"/>
                </a:lnTo>
                <a:lnTo>
                  <a:pt x="200971" y="61453"/>
                </a:lnTo>
                <a:lnTo>
                  <a:pt x="244484" y="42624"/>
                </a:lnTo>
                <a:lnTo>
                  <a:pt x="289504" y="30471"/>
                </a:lnTo>
                <a:lnTo>
                  <a:pt x="335317" y="24880"/>
                </a:lnTo>
                <a:lnTo>
                  <a:pt x="481375" y="24880"/>
                </a:lnTo>
                <a:lnTo>
                  <a:pt x="451884" y="14152"/>
                </a:lnTo>
                <a:lnTo>
                  <a:pt x="407815" y="4241"/>
                </a:lnTo>
                <a:lnTo>
                  <a:pt x="362847" y="0"/>
                </a:lnTo>
                <a:close/>
              </a:path>
              <a:path w="705485" h="706754">
                <a:moveTo>
                  <a:pt x="481375" y="24880"/>
                </a:moveTo>
                <a:lnTo>
                  <a:pt x="335317" y="24880"/>
                </a:lnTo>
                <a:lnTo>
                  <a:pt x="381207" y="25737"/>
                </a:lnTo>
                <a:lnTo>
                  <a:pt x="426460" y="32930"/>
                </a:lnTo>
                <a:lnTo>
                  <a:pt x="470361" y="46343"/>
                </a:lnTo>
                <a:lnTo>
                  <a:pt x="512196" y="65865"/>
                </a:lnTo>
                <a:lnTo>
                  <a:pt x="551251" y="91380"/>
                </a:lnTo>
                <a:lnTo>
                  <a:pt x="586809" y="122776"/>
                </a:lnTo>
                <a:lnTo>
                  <a:pt x="618158" y="159939"/>
                </a:lnTo>
                <a:lnTo>
                  <a:pt x="643733" y="201301"/>
                </a:lnTo>
                <a:lnTo>
                  <a:pt x="662531" y="244887"/>
                </a:lnTo>
                <a:lnTo>
                  <a:pt x="674663" y="289983"/>
                </a:lnTo>
                <a:lnTo>
                  <a:pt x="680244" y="335871"/>
                </a:lnTo>
                <a:lnTo>
                  <a:pt x="679387" y="381837"/>
                </a:lnTo>
                <a:lnTo>
                  <a:pt x="672206" y="427164"/>
                </a:lnTo>
                <a:lnTo>
                  <a:pt x="658813" y="471137"/>
                </a:lnTo>
                <a:lnTo>
                  <a:pt x="639322" y="513040"/>
                </a:lnTo>
                <a:lnTo>
                  <a:pt x="613847" y="552157"/>
                </a:lnTo>
                <a:lnTo>
                  <a:pt x="582500" y="587773"/>
                </a:lnTo>
                <a:lnTo>
                  <a:pt x="545396" y="619171"/>
                </a:lnTo>
                <a:lnTo>
                  <a:pt x="504104" y="644787"/>
                </a:lnTo>
                <a:lnTo>
                  <a:pt x="460591" y="663614"/>
                </a:lnTo>
                <a:lnTo>
                  <a:pt x="415571" y="675765"/>
                </a:lnTo>
                <a:lnTo>
                  <a:pt x="369759" y="681355"/>
                </a:lnTo>
                <a:lnTo>
                  <a:pt x="482411" y="681355"/>
                </a:lnTo>
                <a:lnTo>
                  <a:pt x="519253" y="664609"/>
                </a:lnTo>
                <a:lnTo>
                  <a:pt x="559835" y="639086"/>
                </a:lnTo>
                <a:lnTo>
                  <a:pt x="596630" y="608335"/>
                </a:lnTo>
                <a:lnTo>
                  <a:pt x="628233" y="573720"/>
                </a:lnTo>
                <a:lnTo>
                  <a:pt x="654550" y="535834"/>
                </a:lnTo>
                <a:lnTo>
                  <a:pt x="675487" y="495270"/>
                </a:lnTo>
                <a:lnTo>
                  <a:pt x="690950" y="452621"/>
                </a:lnTo>
                <a:lnTo>
                  <a:pt x="700845" y="408480"/>
                </a:lnTo>
                <a:lnTo>
                  <a:pt x="705079" y="363438"/>
                </a:lnTo>
                <a:lnTo>
                  <a:pt x="703558" y="318089"/>
                </a:lnTo>
                <a:lnTo>
                  <a:pt x="696187" y="273026"/>
                </a:lnTo>
                <a:lnTo>
                  <a:pt x="682874" y="228842"/>
                </a:lnTo>
                <a:lnTo>
                  <a:pt x="663523" y="186128"/>
                </a:lnTo>
                <a:lnTo>
                  <a:pt x="638042" y="145478"/>
                </a:lnTo>
                <a:lnTo>
                  <a:pt x="607341" y="108624"/>
                </a:lnTo>
                <a:lnTo>
                  <a:pt x="572783" y="76971"/>
                </a:lnTo>
                <a:lnTo>
                  <a:pt x="534960" y="50611"/>
                </a:lnTo>
                <a:lnTo>
                  <a:pt x="494463" y="29641"/>
                </a:lnTo>
                <a:lnTo>
                  <a:pt x="481375" y="2488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03536" y="3982634"/>
            <a:ext cx="226695" cy="255904"/>
          </a:xfrm>
          <a:custGeom>
            <a:avLst/>
            <a:gdLst/>
            <a:ahLst/>
            <a:cxnLst/>
            <a:rect l="l" t="t" r="r" b="b"/>
            <a:pathLst>
              <a:path w="226695" h="255904">
                <a:moveTo>
                  <a:pt x="97316" y="203646"/>
                </a:moveTo>
                <a:lnTo>
                  <a:pt x="86342" y="211636"/>
                </a:lnTo>
                <a:lnTo>
                  <a:pt x="85117" y="219332"/>
                </a:lnTo>
                <a:lnTo>
                  <a:pt x="89107" y="224840"/>
                </a:lnTo>
                <a:lnTo>
                  <a:pt x="111461" y="245412"/>
                </a:lnTo>
                <a:lnTo>
                  <a:pt x="139036" y="255466"/>
                </a:lnTo>
                <a:lnTo>
                  <a:pt x="168368" y="254452"/>
                </a:lnTo>
                <a:lnTo>
                  <a:pt x="195994" y="241823"/>
                </a:lnTo>
                <a:lnTo>
                  <a:pt x="205773" y="231160"/>
                </a:lnTo>
                <a:lnTo>
                  <a:pt x="142884" y="231160"/>
                </a:lnTo>
                <a:lnTo>
                  <a:pt x="124166" y="224334"/>
                </a:lnTo>
                <a:lnTo>
                  <a:pt x="108991" y="210369"/>
                </a:lnTo>
                <a:lnTo>
                  <a:pt x="105002" y="204872"/>
                </a:lnTo>
                <a:lnTo>
                  <a:pt x="97316" y="203646"/>
                </a:lnTo>
                <a:close/>
              </a:path>
              <a:path w="226695" h="255904">
                <a:moveTo>
                  <a:pt x="206076" y="128428"/>
                </a:moveTo>
                <a:lnTo>
                  <a:pt x="159165" y="128428"/>
                </a:lnTo>
                <a:lnTo>
                  <a:pt x="177889" y="135258"/>
                </a:lnTo>
                <a:lnTo>
                  <a:pt x="193072" y="149229"/>
                </a:lnTo>
                <a:lnTo>
                  <a:pt x="201630" y="168002"/>
                </a:lnTo>
                <a:lnTo>
                  <a:pt x="202311" y="187943"/>
                </a:lnTo>
                <a:lnTo>
                  <a:pt x="195491" y="206694"/>
                </a:lnTo>
                <a:lnTo>
                  <a:pt x="181544" y="221897"/>
                </a:lnTo>
                <a:lnTo>
                  <a:pt x="162793" y="230472"/>
                </a:lnTo>
                <a:lnTo>
                  <a:pt x="142884" y="231160"/>
                </a:lnTo>
                <a:lnTo>
                  <a:pt x="205773" y="231160"/>
                </a:lnTo>
                <a:lnTo>
                  <a:pt x="216536" y="219425"/>
                </a:lnTo>
                <a:lnTo>
                  <a:pt x="226578" y="191801"/>
                </a:lnTo>
                <a:lnTo>
                  <a:pt x="225568" y="162422"/>
                </a:lnTo>
                <a:lnTo>
                  <a:pt x="212956" y="134758"/>
                </a:lnTo>
                <a:lnTo>
                  <a:pt x="206076" y="128428"/>
                </a:lnTo>
                <a:close/>
              </a:path>
              <a:path w="226695" h="255904">
                <a:moveTo>
                  <a:pt x="87533" y="0"/>
                </a:moveTo>
                <a:lnTo>
                  <a:pt x="58204" y="1017"/>
                </a:lnTo>
                <a:lnTo>
                  <a:pt x="30585" y="13652"/>
                </a:lnTo>
                <a:lnTo>
                  <a:pt x="10042" y="36048"/>
                </a:lnTo>
                <a:lnTo>
                  <a:pt x="0" y="63668"/>
                </a:lnTo>
                <a:lnTo>
                  <a:pt x="1006" y="93040"/>
                </a:lnTo>
                <a:lnTo>
                  <a:pt x="13612" y="120696"/>
                </a:lnTo>
                <a:lnTo>
                  <a:pt x="35971" y="141274"/>
                </a:lnTo>
                <a:lnTo>
                  <a:pt x="63549" y="151330"/>
                </a:lnTo>
                <a:lnTo>
                  <a:pt x="92879" y="150315"/>
                </a:lnTo>
                <a:lnTo>
                  <a:pt x="139250" y="129111"/>
                </a:lnTo>
                <a:lnTo>
                  <a:pt x="159165" y="128428"/>
                </a:lnTo>
                <a:lnTo>
                  <a:pt x="206076" y="128428"/>
                </a:lnTo>
                <a:lnTo>
                  <a:pt x="204548" y="127022"/>
                </a:lnTo>
                <a:lnTo>
                  <a:pt x="67398" y="127022"/>
                </a:lnTo>
                <a:lnTo>
                  <a:pt x="48677" y="120192"/>
                </a:lnTo>
                <a:lnTo>
                  <a:pt x="33496" y="106225"/>
                </a:lnTo>
                <a:lnTo>
                  <a:pt x="24944" y="87454"/>
                </a:lnTo>
                <a:lnTo>
                  <a:pt x="24264" y="67518"/>
                </a:lnTo>
                <a:lnTo>
                  <a:pt x="31082" y="48774"/>
                </a:lnTo>
                <a:lnTo>
                  <a:pt x="45024" y="33578"/>
                </a:lnTo>
                <a:lnTo>
                  <a:pt x="63775" y="24997"/>
                </a:lnTo>
                <a:lnTo>
                  <a:pt x="83684" y="24305"/>
                </a:lnTo>
                <a:lnTo>
                  <a:pt x="130603" y="24305"/>
                </a:lnTo>
                <a:lnTo>
                  <a:pt x="115108" y="10049"/>
                </a:lnTo>
                <a:lnTo>
                  <a:pt x="87533" y="0"/>
                </a:lnTo>
                <a:close/>
              </a:path>
              <a:path w="226695" h="255904">
                <a:moveTo>
                  <a:pt x="163014" y="104123"/>
                </a:moveTo>
                <a:lnTo>
                  <a:pt x="133680" y="105132"/>
                </a:lnTo>
                <a:lnTo>
                  <a:pt x="87309" y="126338"/>
                </a:lnTo>
                <a:lnTo>
                  <a:pt x="67398" y="127022"/>
                </a:lnTo>
                <a:lnTo>
                  <a:pt x="204548" y="127022"/>
                </a:lnTo>
                <a:lnTo>
                  <a:pt x="190595" y="114183"/>
                </a:lnTo>
                <a:lnTo>
                  <a:pt x="163014" y="104123"/>
                </a:lnTo>
                <a:close/>
              </a:path>
              <a:path w="226695" h="255904">
                <a:moveTo>
                  <a:pt x="130603" y="24305"/>
                </a:moveTo>
                <a:lnTo>
                  <a:pt x="83684" y="24305"/>
                </a:lnTo>
                <a:lnTo>
                  <a:pt x="102402" y="31127"/>
                </a:lnTo>
                <a:lnTo>
                  <a:pt x="117577" y="45086"/>
                </a:lnTo>
                <a:lnTo>
                  <a:pt x="121566" y="50583"/>
                </a:lnTo>
                <a:lnTo>
                  <a:pt x="129252" y="51808"/>
                </a:lnTo>
                <a:lnTo>
                  <a:pt x="140236" y="43819"/>
                </a:lnTo>
                <a:lnTo>
                  <a:pt x="141451" y="36123"/>
                </a:lnTo>
                <a:lnTo>
                  <a:pt x="137461" y="30615"/>
                </a:lnTo>
                <a:lnTo>
                  <a:pt x="130603" y="2430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078369" y="4200531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209" y="0"/>
                </a:moveTo>
                <a:lnTo>
                  <a:pt x="1225" y="7989"/>
                </a:lnTo>
                <a:lnTo>
                  <a:pt x="0" y="15695"/>
                </a:lnTo>
                <a:lnTo>
                  <a:pt x="33140" y="61401"/>
                </a:lnTo>
                <a:lnTo>
                  <a:pt x="40825" y="62626"/>
                </a:lnTo>
                <a:lnTo>
                  <a:pt x="51809" y="54637"/>
                </a:lnTo>
                <a:lnTo>
                  <a:pt x="53035" y="46940"/>
                </a:lnTo>
                <a:lnTo>
                  <a:pt x="19894" y="1225"/>
                </a:lnTo>
                <a:lnTo>
                  <a:pt x="1220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02237" y="3957554"/>
            <a:ext cx="53340" cy="62865"/>
          </a:xfrm>
          <a:custGeom>
            <a:avLst/>
            <a:gdLst/>
            <a:ahLst/>
            <a:cxnLst/>
            <a:rect l="l" t="t" r="r" b="b"/>
            <a:pathLst>
              <a:path w="53339" h="62864">
                <a:moveTo>
                  <a:pt x="12198" y="0"/>
                </a:moveTo>
                <a:lnTo>
                  <a:pt x="1214" y="7989"/>
                </a:lnTo>
                <a:lnTo>
                  <a:pt x="0" y="15685"/>
                </a:lnTo>
                <a:lnTo>
                  <a:pt x="33150" y="61422"/>
                </a:lnTo>
                <a:lnTo>
                  <a:pt x="40836" y="62647"/>
                </a:lnTo>
                <a:lnTo>
                  <a:pt x="51820" y="54658"/>
                </a:lnTo>
                <a:lnTo>
                  <a:pt x="53045" y="46961"/>
                </a:lnTo>
                <a:lnTo>
                  <a:pt x="19884" y="1225"/>
                </a:lnTo>
                <a:lnTo>
                  <a:pt x="12198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247950" y="4087687"/>
            <a:ext cx="69215" cy="5143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 rot="6120000">
            <a:off x="5248737" y="414626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" name="object 24"/>
          <p:cNvSpPr txBox="1"/>
          <p:nvPr/>
        </p:nvSpPr>
        <p:spPr>
          <a:xfrm rot="6600000">
            <a:off x="5240021" y="418262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 rot="7020000">
            <a:off x="5227004" y="421297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6" name="object 26"/>
          <p:cNvSpPr txBox="1"/>
          <p:nvPr/>
        </p:nvSpPr>
        <p:spPr>
          <a:xfrm rot="7440000">
            <a:off x="5210419" y="424051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" name="object 27"/>
          <p:cNvSpPr txBox="1"/>
          <p:nvPr/>
        </p:nvSpPr>
        <p:spPr>
          <a:xfrm rot="7920000">
            <a:off x="5186913" y="426816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" name="object 28"/>
          <p:cNvSpPr txBox="1"/>
          <p:nvPr/>
        </p:nvSpPr>
        <p:spPr>
          <a:xfrm rot="8520000">
            <a:off x="5156865" y="429988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 rot="8820000">
            <a:off x="5132037" y="431525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 rot="9540000">
            <a:off x="5080895" y="43392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 rot="10080000">
            <a:off x="5040428" y="43505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 rot="10620000">
            <a:off x="4998679" y="435542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 rot="11220000">
            <a:off x="4959663" y="435389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 rot="11820000">
            <a:off x="4916804" y="43449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" name="object 35"/>
          <p:cNvSpPr txBox="1"/>
          <p:nvPr/>
        </p:nvSpPr>
        <p:spPr>
          <a:xfrm rot="12480000">
            <a:off x="4869205" y="43260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" name="object 36"/>
          <p:cNvSpPr txBox="1"/>
          <p:nvPr/>
        </p:nvSpPr>
        <p:spPr>
          <a:xfrm rot="12960000">
            <a:off x="4836137" y="430678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" name="object 37"/>
          <p:cNvSpPr txBox="1"/>
          <p:nvPr/>
        </p:nvSpPr>
        <p:spPr>
          <a:xfrm rot="13440000">
            <a:off x="4810388" y="428407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8" name="object 38"/>
          <p:cNvSpPr txBox="1"/>
          <p:nvPr/>
        </p:nvSpPr>
        <p:spPr>
          <a:xfrm rot="14040000">
            <a:off x="4777934" y="424722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" name="object 39"/>
          <p:cNvSpPr txBox="1"/>
          <p:nvPr/>
        </p:nvSpPr>
        <p:spPr>
          <a:xfrm rot="14520000">
            <a:off x="4757615" y="421821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" name="object 40"/>
          <p:cNvSpPr txBox="1"/>
          <p:nvPr/>
        </p:nvSpPr>
        <p:spPr>
          <a:xfrm rot="14940000">
            <a:off x="4743418" y="41853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 rot="15420000">
            <a:off x="4731697" y="415112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" name="object 42"/>
          <p:cNvSpPr txBox="1"/>
          <p:nvPr/>
        </p:nvSpPr>
        <p:spPr>
          <a:xfrm rot="15900000">
            <a:off x="4726735" y="411564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" name="object 43"/>
          <p:cNvSpPr txBox="1"/>
          <p:nvPr/>
        </p:nvSpPr>
        <p:spPr>
          <a:xfrm rot="16320000">
            <a:off x="4726082" y="408252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4" name="object 44"/>
          <p:cNvSpPr txBox="1"/>
          <p:nvPr/>
        </p:nvSpPr>
        <p:spPr>
          <a:xfrm rot="17040000">
            <a:off x="4730326" y="402830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" name="object 45"/>
          <p:cNvSpPr txBox="1"/>
          <p:nvPr/>
        </p:nvSpPr>
        <p:spPr>
          <a:xfrm rot="17520000">
            <a:off x="4744148" y="39931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" name="object 46"/>
          <p:cNvSpPr txBox="1"/>
          <p:nvPr/>
        </p:nvSpPr>
        <p:spPr>
          <a:xfrm rot="18180000">
            <a:off x="4765959" y="39463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" name="object 47"/>
          <p:cNvSpPr txBox="1"/>
          <p:nvPr/>
        </p:nvSpPr>
        <p:spPr>
          <a:xfrm rot="18600000">
            <a:off x="4787155" y="39192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" name="object 48"/>
          <p:cNvSpPr txBox="1"/>
          <p:nvPr/>
        </p:nvSpPr>
        <p:spPr>
          <a:xfrm rot="19020000">
            <a:off x="4810641" y="389511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" name="object 49"/>
          <p:cNvSpPr txBox="1"/>
          <p:nvPr/>
        </p:nvSpPr>
        <p:spPr>
          <a:xfrm rot="19500000">
            <a:off x="4835830" y="38727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" name="object 50"/>
          <p:cNvSpPr txBox="1"/>
          <p:nvPr/>
        </p:nvSpPr>
        <p:spPr>
          <a:xfrm rot="19980000">
            <a:off x="4868024" y="38538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1" name="object 51"/>
          <p:cNvSpPr txBox="1"/>
          <p:nvPr/>
        </p:nvSpPr>
        <p:spPr>
          <a:xfrm rot="20400000">
            <a:off x="4898286" y="38402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" name="object 52"/>
          <p:cNvSpPr txBox="1"/>
          <p:nvPr/>
        </p:nvSpPr>
        <p:spPr>
          <a:xfrm rot="20760000">
            <a:off x="4926565" y="383208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" name="object 53"/>
          <p:cNvSpPr txBox="1"/>
          <p:nvPr/>
        </p:nvSpPr>
        <p:spPr>
          <a:xfrm rot="21120000">
            <a:off x="4951468" y="382618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" name="object 54"/>
          <p:cNvSpPr txBox="1"/>
          <p:nvPr/>
        </p:nvSpPr>
        <p:spPr>
          <a:xfrm rot="660000">
            <a:off x="5046167" y="38290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" name="object 55"/>
          <p:cNvSpPr txBox="1"/>
          <p:nvPr/>
        </p:nvSpPr>
        <p:spPr>
          <a:xfrm rot="1140000">
            <a:off x="5079494" y="38387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" name="object 56"/>
          <p:cNvSpPr txBox="1"/>
          <p:nvPr/>
        </p:nvSpPr>
        <p:spPr>
          <a:xfrm rot="1620000">
            <a:off x="5113237" y="385298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" name="object 57"/>
          <p:cNvSpPr txBox="1"/>
          <p:nvPr/>
        </p:nvSpPr>
        <p:spPr>
          <a:xfrm rot="2100000">
            <a:off x="5143122" y="387230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" name="object 58"/>
          <p:cNvSpPr txBox="1"/>
          <p:nvPr/>
        </p:nvSpPr>
        <p:spPr>
          <a:xfrm rot="2640000">
            <a:off x="5174337" y="389789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" name="object 59"/>
          <p:cNvSpPr txBox="1"/>
          <p:nvPr/>
        </p:nvSpPr>
        <p:spPr>
          <a:xfrm rot="3120000">
            <a:off x="5200462" y="392732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" name="object 60"/>
          <p:cNvSpPr txBox="1"/>
          <p:nvPr/>
        </p:nvSpPr>
        <p:spPr>
          <a:xfrm rot="3600000">
            <a:off x="5222090" y="395721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" name="object 61"/>
          <p:cNvSpPr txBox="1"/>
          <p:nvPr/>
        </p:nvSpPr>
        <p:spPr>
          <a:xfrm rot="3900000">
            <a:off x="5236812" y="398114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" name="object 62"/>
          <p:cNvSpPr txBox="1"/>
          <p:nvPr/>
        </p:nvSpPr>
        <p:spPr>
          <a:xfrm rot="4320000">
            <a:off x="5242980" y="400939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" name="object 63"/>
          <p:cNvSpPr txBox="1"/>
          <p:nvPr/>
        </p:nvSpPr>
        <p:spPr>
          <a:xfrm rot="4860000">
            <a:off x="5252006" y="404913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" name="object 64"/>
          <p:cNvSpPr txBox="1"/>
          <p:nvPr/>
        </p:nvSpPr>
        <p:spPr>
          <a:xfrm rot="19440000">
            <a:off x="5448453" y="389795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5" name="object 65"/>
          <p:cNvSpPr txBox="1"/>
          <p:nvPr/>
        </p:nvSpPr>
        <p:spPr>
          <a:xfrm rot="19440000">
            <a:off x="4257132" y="433101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097173" y="4155402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68312" y="0"/>
                </a:moveTo>
                <a:lnTo>
                  <a:pt x="50794" y="12743"/>
                </a:lnTo>
                <a:lnTo>
                  <a:pt x="73490" y="51606"/>
                </a:lnTo>
                <a:lnTo>
                  <a:pt x="87508" y="92676"/>
                </a:lnTo>
                <a:lnTo>
                  <a:pt x="93039" y="134805"/>
                </a:lnTo>
                <a:lnTo>
                  <a:pt x="90272" y="176845"/>
                </a:lnTo>
                <a:lnTo>
                  <a:pt x="79395" y="217647"/>
                </a:lnTo>
                <a:lnTo>
                  <a:pt x="60597" y="256062"/>
                </a:lnTo>
                <a:lnTo>
                  <a:pt x="34069" y="290943"/>
                </a:lnTo>
                <a:lnTo>
                  <a:pt x="0" y="321142"/>
                </a:lnTo>
                <a:lnTo>
                  <a:pt x="12722" y="338680"/>
                </a:lnTo>
                <a:lnTo>
                  <a:pt x="50107" y="305534"/>
                </a:lnTo>
                <a:lnTo>
                  <a:pt x="79211" y="267241"/>
                </a:lnTo>
                <a:lnTo>
                  <a:pt x="99826" y="225061"/>
                </a:lnTo>
                <a:lnTo>
                  <a:pt x="111745" y="180256"/>
                </a:lnTo>
                <a:lnTo>
                  <a:pt x="114760" y="134086"/>
                </a:lnTo>
                <a:lnTo>
                  <a:pt x="108665" y="87813"/>
                </a:lnTo>
                <a:lnTo>
                  <a:pt x="93251" y="42697"/>
                </a:lnTo>
                <a:lnTo>
                  <a:pt x="6831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846246" y="3720567"/>
            <a:ext cx="114935" cy="339090"/>
          </a:xfrm>
          <a:custGeom>
            <a:avLst/>
            <a:gdLst/>
            <a:ahLst/>
            <a:cxnLst/>
            <a:rect l="l" t="t" r="r" b="b"/>
            <a:pathLst>
              <a:path w="114935" h="339089">
                <a:moveTo>
                  <a:pt x="102043" y="0"/>
                </a:moveTo>
                <a:lnTo>
                  <a:pt x="64655" y="33146"/>
                </a:lnTo>
                <a:lnTo>
                  <a:pt x="35550" y="71439"/>
                </a:lnTo>
                <a:lnTo>
                  <a:pt x="14934" y="113619"/>
                </a:lnTo>
                <a:lnTo>
                  <a:pt x="3015" y="158424"/>
                </a:lnTo>
                <a:lnTo>
                  <a:pt x="0" y="204594"/>
                </a:lnTo>
                <a:lnTo>
                  <a:pt x="6094" y="250867"/>
                </a:lnTo>
                <a:lnTo>
                  <a:pt x="21507" y="295983"/>
                </a:lnTo>
                <a:lnTo>
                  <a:pt x="46443" y="338680"/>
                </a:lnTo>
                <a:lnTo>
                  <a:pt x="63961" y="325937"/>
                </a:lnTo>
                <a:lnTo>
                  <a:pt x="41268" y="287074"/>
                </a:lnTo>
                <a:lnTo>
                  <a:pt x="27251" y="246003"/>
                </a:lnTo>
                <a:lnTo>
                  <a:pt x="21720" y="203874"/>
                </a:lnTo>
                <a:lnTo>
                  <a:pt x="24487" y="161835"/>
                </a:lnTo>
                <a:lnTo>
                  <a:pt x="35363" y="121033"/>
                </a:lnTo>
                <a:lnTo>
                  <a:pt x="54159" y="82618"/>
                </a:lnTo>
                <a:lnTo>
                  <a:pt x="80686" y="47737"/>
                </a:lnTo>
                <a:lnTo>
                  <a:pt x="114755" y="17538"/>
                </a:lnTo>
                <a:lnTo>
                  <a:pt x="1020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342381" y="3285062"/>
            <a:ext cx="338455" cy="115570"/>
          </a:xfrm>
          <a:custGeom>
            <a:avLst/>
            <a:gdLst/>
            <a:ahLst/>
            <a:cxnLst/>
            <a:rect l="l" t="t" r="r" b="b"/>
            <a:pathLst>
              <a:path w="338454" h="115570">
                <a:moveTo>
                  <a:pt x="17517" y="0"/>
                </a:moveTo>
                <a:lnTo>
                  <a:pt x="33093" y="50191"/>
                </a:lnTo>
                <a:lnTo>
                  <a:pt x="71326" y="79344"/>
                </a:lnTo>
                <a:lnTo>
                  <a:pt x="113438" y="99993"/>
                </a:lnTo>
                <a:lnTo>
                  <a:pt x="158171" y="111931"/>
                </a:lnTo>
                <a:lnTo>
                  <a:pt x="204267" y="114950"/>
                </a:lnTo>
                <a:lnTo>
                  <a:pt x="250465" y="108845"/>
                </a:lnTo>
                <a:lnTo>
                  <a:pt x="295508" y="93406"/>
                </a:lnTo>
                <a:lnTo>
                  <a:pt x="295869" y="93194"/>
                </a:lnTo>
                <a:lnTo>
                  <a:pt x="203553" y="93194"/>
                </a:lnTo>
                <a:lnTo>
                  <a:pt x="161582" y="90421"/>
                </a:lnTo>
                <a:lnTo>
                  <a:pt x="120847" y="79526"/>
                </a:lnTo>
                <a:lnTo>
                  <a:pt x="82493" y="60698"/>
                </a:lnTo>
                <a:lnTo>
                  <a:pt x="47668" y="34126"/>
                </a:lnTo>
                <a:lnTo>
                  <a:pt x="17517" y="0"/>
                </a:lnTo>
                <a:close/>
              </a:path>
              <a:path w="338454" h="115570">
                <a:moveTo>
                  <a:pt x="325414" y="50888"/>
                </a:moveTo>
                <a:lnTo>
                  <a:pt x="286615" y="73617"/>
                </a:lnTo>
                <a:lnTo>
                  <a:pt x="245613" y="87656"/>
                </a:lnTo>
                <a:lnTo>
                  <a:pt x="203553" y="93194"/>
                </a:lnTo>
                <a:lnTo>
                  <a:pt x="295869" y="93194"/>
                </a:lnTo>
                <a:lnTo>
                  <a:pt x="338136" y="68427"/>
                </a:lnTo>
                <a:lnTo>
                  <a:pt x="325414" y="5088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11353" y="3169641"/>
            <a:ext cx="217170" cy="152400"/>
          </a:xfrm>
          <a:custGeom>
            <a:avLst/>
            <a:gdLst/>
            <a:ahLst/>
            <a:cxnLst/>
            <a:rect l="l" t="t" r="r" b="b"/>
            <a:pathLst>
              <a:path w="217170" h="152400">
                <a:moveTo>
                  <a:pt x="122373" y="0"/>
                </a:moveTo>
                <a:lnTo>
                  <a:pt x="0" y="89002"/>
                </a:lnTo>
                <a:lnTo>
                  <a:pt x="120750" y="152351"/>
                </a:lnTo>
                <a:lnTo>
                  <a:pt x="216705" y="130132"/>
                </a:lnTo>
                <a:lnTo>
                  <a:pt x="12237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05961" y="3164154"/>
            <a:ext cx="231775" cy="135890"/>
          </a:xfrm>
          <a:custGeom>
            <a:avLst/>
            <a:gdLst/>
            <a:ahLst/>
            <a:cxnLst/>
            <a:rect l="l" t="t" r="r" b="b"/>
            <a:pathLst>
              <a:path w="231775" h="135889">
                <a:moveTo>
                  <a:pt x="138722" y="5486"/>
                </a:moveTo>
                <a:lnTo>
                  <a:pt x="127765" y="5486"/>
                </a:lnTo>
                <a:lnTo>
                  <a:pt x="222097" y="135618"/>
                </a:lnTo>
                <a:lnTo>
                  <a:pt x="231479" y="133451"/>
                </a:lnTo>
                <a:lnTo>
                  <a:pt x="138722" y="5486"/>
                </a:lnTo>
                <a:close/>
              </a:path>
              <a:path w="231775" h="135889">
                <a:moveTo>
                  <a:pt x="132645" y="0"/>
                </a:moveTo>
                <a:lnTo>
                  <a:pt x="127273" y="0"/>
                </a:lnTo>
                <a:lnTo>
                  <a:pt x="125116" y="659"/>
                </a:lnTo>
                <a:lnTo>
                  <a:pt x="0" y="91651"/>
                </a:lnTo>
                <a:lnTo>
                  <a:pt x="5392" y="94489"/>
                </a:lnTo>
                <a:lnTo>
                  <a:pt x="127765" y="5486"/>
                </a:lnTo>
                <a:lnTo>
                  <a:pt x="138722" y="5486"/>
                </a:lnTo>
                <a:lnTo>
                  <a:pt x="135838" y="1507"/>
                </a:lnTo>
                <a:lnTo>
                  <a:pt x="1326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82081" y="3216373"/>
            <a:ext cx="2223770" cy="1477010"/>
          </a:xfrm>
          <a:custGeom>
            <a:avLst/>
            <a:gdLst/>
            <a:ahLst/>
            <a:cxnLst/>
            <a:rect l="l" t="t" r="r" b="b"/>
            <a:pathLst>
              <a:path w="2223770" h="1477010">
                <a:moveTo>
                  <a:pt x="1973364" y="0"/>
                </a:moveTo>
                <a:lnTo>
                  <a:pt x="34452" y="445944"/>
                </a:lnTo>
                <a:lnTo>
                  <a:pt x="0" y="476415"/>
                </a:lnTo>
                <a:lnTo>
                  <a:pt x="2097" y="490267"/>
                </a:lnTo>
                <a:lnTo>
                  <a:pt x="223504" y="1449830"/>
                </a:lnTo>
                <a:lnTo>
                  <a:pt x="228467" y="1463021"/>
                </a:lnTo>
                <a:lnTo>
                  <a:pt x="237857" y="1472554"/>
                </a:lnTo>
                <a:lnTo>
                  <a:pt x="253439" y="1476838"/>
                </a:lnTo>
                <a:lnTo>
                  <a:pt x="276979" y="1474279"/>
                </a:lnTo>
                <a:lnTo>
                  <a:pt x="2185423" y="1032502"/>
                </a:lnTo>
                <a:lnTo>
                  <a:pt x="2207536" y="1024487"/>
                </a:lnTo>
                <a:lnTo>
                  <a:pt x="2219311" y="1013869"/>
                </a:lnTo>
                <a:lnTo>
                  <a:pt x="2223223" y="1001256"/>
                </a:lnTo>
                <a:lnTo>
                  <a:pt x="2221747" y="987258"/>
                </a:lnTo>
                <a:lnTo>
                  <a:pt x="2000340" y="27695"/>
                </a:lnTo>
                <a:lnTo>
                  <a:pt x="1995925" y="14381"/>
                </a:lnTo>
                <a:lnTo>
                  <a:pt x="1987741" y="4566"/>
                </a:lnTo>
                <a:lnTo>
                  <a:pt x="197336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69940" y="3204461"/>
            <a:ext cx="2247265" cy="1501140"/>
          </a:xfrm>
          <a:custGeom>
            <a:avLst/>
            <a:gdLst/>
            <a:ahLst/>
            <a:cxnLst/>
            <a:rect l="l" t="t" r="r" b="b"/>
            <a:pathLst>
              <a:path w="2247265" h="1501139">
                <a:moveTo>
                  <a:pt x="1989294" y="0"/>
                </a:moveTo>
                <a:lnTo>
                  <a:pt x="43829" y="445856"/>
                </a:lnTo>
                <a:lnTo>
                  <a:pt x="3718" y="470703"/>
                </a:lnTo>
                <a:lnTo>
                  <a:pt x="0" y="487421"/>
                </a:lnTo>
                <a:lnTo>
                  <a:pt x="2260" y="504943"/>
                </a:lnTo>
                <a:lnTo>
                  <a:pt x="223666" y="1464516"/>
                </a:lnTo>
                <a:lnTo>
                  <a:pt x="232007" y="1484164"/>
                </a:lnTo>
                <a:lnTo>
                  <a:pt x="246197" y="1496345"/>
                </a:lnTo>
                <a:lnTo>
                  <a:pt x="266180" y="1501030"/>
                </a:lnTo>
                <a:lnTo>
                  <a:pt x="291895" y="1498190"/>
                </a:lnTo>
                <a:lnTo>
                  <a:pt x="385481" y="1476526"/>
                </a:lnTo>
                <a:lnTo>
                  <a:pt x="266526" y="1476526"/>
                </a:lnTo>
                <a:lnTo>
                  <a:pt x="255330" y="1473327"/>
                </a:lnTo>
                <a:lnTo>
                  <a:pt x="249962" y="1466760"/>
                </a:lnTo>
                <a:lnTo>
                  <a:pt x="247613" y="1458977"/>
                </a:lnTo>
                <a:lnTo>
                  <a:pt x="26217" y="499404"/>
                </a:lnTo>
                <a:lnTo>
                  <a:pt x="24388" y="489461"/>
                </a:lnTo>
                <a:lnTo>
                  <a:pt x="25835" y="481538"/>
                </a:lnTo>
                <a:lnTo>
                  <a:pt x="33258" y="475158"/>
                </a:lnTo>
                <a:lnTo>
                  <a:pt x="49358" y="469845"/>
                </a:lnTo>
                <a:lnTo>
                  <a:pt x="1965278" y="26330"/>
                </a:lnTo>
                <a:lnTo>
                  <a:pt x="1982980" y="24042"/>
                </a:lnTo>
                <a:lnTo>
                  <a:pt x="2020088" y="24042"/>
                </a:lnTo>
                <a:lnTo>
                  <a:pt x="2018934" y="20666"/>
                </a:lnTo>
                <a:lnTo>
                  <a:pt x="2008117" y="7246"/>
                </a:lnTo>
                <a:lnTo>
                  <a:pt x="1989294" y="0"/>
                </a:lnTo>
                <a:close/>
              </a:path>
              <a:path w="2247265" h="1501139">
                <a:moveTo>
                  <a:pt x="2020088" y="24042"/>
                </a:moveTo>
                <a:lnTo>
                  <a:pt x="1982980" y="24042"/>
                </a:lnTo>
                <a:lnTo>
                  <a:pt x="1992967" y="26758"/>
                </a:lnTo>
                <a:lnTo>
                  <a:pt x="1997919" y="33272"/>
                </a:lnTo>
                <a:lnTo>
                  <a:pt x="2000513" y="42381"/>
                </a:lnTo>
                <a:lnTo>
                  <a:pt x="2221909" y="1001944"/>
                </a:lnTo>
                <a:lnTo>
                  <a:pt x="2223283" y="1010192"/>
                </a:lnTo>
                <a:lnTo>
                  <a:pt x="2221445" y="1018404"/>
                </a:lnTo>
                <a:lnTo>
                  <a:pt x="2213058" y="1026004"/>
                </a:lnTo>
                <a:lnTo>
                  <a:pt x="2194790" y="1032414"/>
                </a:lnTo>
                <a:lnTo>
                  <a:pt x="286356" y="1474202"/>
                </a:lnTo>
                <a:lnTo>
                  <a:pt x="266526" y="1476526"/>
                </a:lnTo>
                <a:lnTo>
                  <a:pt x="385481" y="1476526"/>
                </a:lnTo>
                <a:lnTo>
                  <a:pt x="2200329" y="1056403"/>
                </a:lnTo>
                <a:lnTo>
                  <a:pt x="2224473" y="1047769"/>
                </a:lnTo>
                <a:lnTo>
                  <a:pt x="2240057" y="1034958"/>
                </a:lnTo>
                <a:lnTo>
                  <a:pt x="2247161" y="1017868"/>
                </a:lnTo>
                <a:lnTo>
                  <a:pt x="2245867" y="996394"/>
                </a:lnTo>
                <a:lnTo>
                  <a:pt x="2024460" y="36832"/>
                </a:lnTo>
                <a:lnTo>
                  <a:pt x="2020088" y="2404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44763" y="3278591"/>
            <a:ext cx="2102485" cy="1352550"/>
          </a:xfrm>
          <a:custGeom>
            <a:avLst/>
            <a:gdLst/>
            <a:ahLst/>
            <a:cxnLst/>
            <a:rect l="l" t="t" r="r" b="b"/>
            <a:pathLst>
              <a:path w="2102485" h="1352550">
                <a:moveTo>
                  <a:pt x="1890968" y="0"/>
                </a:moveTo>
                <a:lnTo>
                  <a:pt x="0" y="437735"/>
                </a:lnTo>
                <a:lnTo>
                  <a:pt x="211019" y="1352283"/>
                </a:lnTo>
                <a:lnTo>
                  <a:pt x="2101998" y="914537"/>
                </a:lnTo>
                <a:lnTo>
                  <a:pt x="1890968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130020" y="3263817"/>
            <a:ext cx="2131695" cy="1382395"/>
          </a:xfrm>
          <a:custGeom>
            <a:avLst/>
            <a:gdLst/>
            <a:ahLst/>
            <a:cxnLst/>
            <a:rect l="l" t="t" r="r" b="b"/>
            <a:pathLst>
              <a:path w="2131695" h="1382395">
                <a:moveTo>
                  <a:pt x="1914925" y="0"/>
                </a:moveTo>
                <a:lnTo>
                  <a:pt x="0" y="443284"/>
                </a:lnTo>
                <a:lnTo>
                  <a:pt x="216548" y="1381821"/>
                </a:lnTo>
                <a:lnTo>
                  <a:pt x="344105" y="1352293"/>
                </a:lnTo>
                <a:lnTo>
                  <a:pt x="234966" y="1352293"/>
                </a:lnTo>
                <a:lnTo>
                  <a:pt x="29486" y="461734"/>
                </a:lnTo>
                <a:lnTo>
                  <a:pt x="1896507" y="29538"/>
                </a:lnTo>
                <a:lnTo>
                  <a:pt x="1921741" y="29538"/>
                </a:lnTo>
                <a:lnTo>
                  <a:pt x="1914925" y="0"/>
                </a:lnTo>
                <a:close/>
              </a:path>
              <a:path w="2131695" h="1382395">
                <a:moveTo>
                  <a:pt x="1921741" y="29538"/>
                </a:moveTo>
                <a:lnTo>
                  <a:pt x="1896507" y="29538"/>
                </a:lnTo>
                <a:lnTo>
                  <a:pt x="2101998" y="920097"/>
                </a:lnTo>
                <a:lnTo>
                  <a:pt x="234966" y="1352293"/>
                </a:lnTo>
                <a:lnTo>
                  <a:pt x="344105" y="1352293"/>
                </a:lnTo>
                <a:lnTo>
                  <a:pt x="2131484" y="938536"/>
                </a:lnTo>
                <a:lnTo>
                  <a:pt x="1921741" y="2953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303093" y="4392536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153015" y="21692"/>
                </a:moveTo>
                <a:lnTo>
                  <a:pt x="49456" y="21692"/>
                </a:lnTo>
                <a:lnTo>
                  <a:pt x="92677" y="24792"/>
                </a:lnTo>
                <a:lnTo>
                  <a:pt x="133561" y="36133"/>
                </a:lnTo>
                <a:lnTo>
                  <a:pt x="171124" y="55092"/>
                </a:lnTo>
                <a:lnTo>
                  <a:pt x="204385" y="81046"/>
                </a:lnTo>
                <a:lnTo>
                  <a:pt x="232362" y="113373"/>
                </a:lnTo>
                <a:lnTo>
                  <a:pt x="254073" y="151449"/>
                </a:lnTo>
                <a:lnTo>
                  <a:pt x="268536" y="194653"/>
                </a:lnTo>
                <a:lnTo>
                  <a:pt x="289624" y="189763"/>
                </a:lnTo>
                <a:lnTo>
                  <a:pt x="273747" y="142353"/>
                </a:lnTo>
                <a:lnTo>
                  <a:pt x="249905" y="100571"/>
                </a:lnTo>
                <a:lnTo>
                  <a:pt x="219179" y="65101"/>
                </a:lnTo>
                <a:lnTo>
                  <a:pt x="182644" y="36625"/>
                </a:lnTo>
                <a:lnTo>
                  <a:pt x="153015" y="21692"/>
                </a:lnTo>
                <a:close/>
              </a:path>
              <a:path w="290195" h="194945">
                <a:moveTo>
                  <a:pt x="48981" y="0"/>
                </a:moveTo>
                <a:lnTo>
                  <a:pt x="0" y="6335"/>
                </a:lnTo>
                <a:lnTo>
                  <a:pt x="4879" y="27454"/>
                </a:lnTo>
                <a:lnTo>
                  <a:pt x="49456" y="21692"/>
                </a:lnTo>
                <a:lnTo>
                  <a:pt x="153015" y="21692"/>
                </a:lnTo>
                <a:lnTo>
                  <a:pt x="141381" y="15828"/>
                </a:lnTo>
                <a:lnTo>
                  <a:pt x="96467" y="3392"/>
                </a:lnTo>
                <a:lnTo>
                  <a:pt x="4898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618498" y="3684296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71" y="54542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48" y="79281"/>
                </a:lnTo>
                <a:lnTo>
                  <a:pt x="82918" y="82512"/>
                </a:lnTo>
                <a:lnTo>
                  <a:pt x="99604" y="82128"/>
                </a:lnTo>
                <a:lnTo>
                  <a:pt x="148933" y="72809"/>
                </a:lnTo>
                <a:lnTo>
                  <a:pt x="173997" y="62761"/>
                </a:lnTo>
                <a:lnTo>
                  <a:pt x="67102" y="62761"/>
                </a:lnTo>
                <a:lnTo>
                  <a:pt x="37130" y="60352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85" y="62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4"/>
                </a:lnTo>
                <a:lnTo>
                  <a:pt x="97499" y="61413"/>
                </a:lnTo>
                <a:lnTo>
                  <a:pt x="67102" y="62761"/>
                </a:lnTo>
                <a:lnTo>
                  <a:pt x="173997" y="62761"/>
                </a:lnTo>
                <a:lnTo>
                  <a:pt x="207739" y="42822"/>
                </a:lnTo>
                <a:lnTo>
                  <a:pt x="243113" y="9727"/>
                </a:lnTo>
                <a:lnTo>
                  <a:pt x="245332" y="6984"/>
                </a:lnTo>
                <a:lnTo>
                  <a:pt x="244453" y="3423"/>
                </a:lnTo>
                <a:lnTo>
                  <a:pt x="240956" y="460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669356" y="3747247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5" y="36669"/>
                </a:moveTo>
                <a:lnTo>
                  <a:pt x="0" y="41391"/>
                </a:lnTo>
                <a:lnTo>
                  <a:pt x="460" y="42763"/>
                </a:lnTo>
                <a:lnTo>
                  <a:pt x="29129" y="83882"/>
                </a:lnTo>
                <a:lnTo>
                  <a:pt x="62766" y="108931"/>
                </a:lnTo>
                <a:lnTo>
                  <a:pt x="74625" y="116572"/>
                </a:lnTo>
                <a:lnTo>
                  <a:pt x="95809" y="130439"/>
                </a:lnTo>
                <a:lnTo>
                  <a:pt x="114725" y="144795"/>
                </a:lnTo>
                <a:lnTo>
                  <a:pt x="129700" y="160515"/>
                </a:lnTo>
                <a:lnTo>
                  <a:pt x="139063" y="178476"/>
                </a:lnTo>
                <a:lnTo>
                  <a:pt x="139786" y="180800"/>
                </a:lnTo>
                <a:lnTo>
                  <a:pt x="142183" y="182182"/>
                </a:lnTo>
                <a:lnTo>
                  <a:pt x="173397" y="174958"/>
                </a:lnTo>
                <a:lnTo>
                  <a:pt x="174465" y="174172"/>
                </a:lnTo>
                <a:lnTo>
                  <a:pt x="175753" y="171973"/>
                </a:lnTo>
                <a:lnTo>
                  <a:pt x="175931" y="170654"/>
                </a:lnTo>
                <a:lnTo>
                  <a:pt x="175575" y="169429"/>
                </a:lnTo>
                <a:lnTo>
                  <a:pt x="154573" y="132164"/>
                </a:lnTo>
                <a:lnTo>
                  <a:pt x="130299" y="109640"/>
                </a:lnTo>
                <a:lnTo>
                  <a:pt x="130372" y="107640"/>
                </a:lnTo>
                <a:lnTo>
                  <a:pt x="140504" y="90937"/>
                </a:lnTo>
                <a:lnTo>
                  <a:pt x="143059" y="86520"/>
                </a:lnTo>
                <a:lnTo>
                  <a:pt x="96834" y="86520"/>
                </a:lnTo>
                <a:lnTo>
                  <a:pt x="95651" y="85882"/>
                </a:lnTo>
                <a:lnTo>
                  <a:pt x="63802" y="64351"/>
                </a:lnTo>
                <a:lnTo>
                  <a:pt x="40166" y="39883"/>
                </a:lnTo>
                <a:lnTo>
                  <a:pt x="38344" y="38846"/>
                </a:lnTo>
                <a:lnTo>
                  <a:pt x="36396" y="38846"/>
                </a:lnTo>
                <a:lnTo>
                  <a:pt x="29027" y="38713"/>
                </a:lnTo>
                <a:lnTo>
                  <a:pt x="21356" y="38328"/>
                </a:lnTo>
                <a:lnTo>
                  <a:pt x="13483" y="37669"/>
                </a:lnTo>
                <a:lnTo>
                  <a:pt x="5507" y="36710"/>
                </a:lnTo>
                <a:lnTo>
                  <a:pt x="4355" y="36669"/>
                </a:lnTo>
                <a:close/>
              </a:path>
              <a:path w="176529" h="182245">
                <a:moveTo>
                  <a:pt x="162842" y="0"/>
                </a:moveTo>
                <a:lnTo>
                  <a:pt x="161314" y="356"/>
                </a:lnTo>
                <a:lnTo>
                  <a:pt x="160790" y="586"/>
                </a:lnTo>
                <a:lnTo>
                  <a:pt x="160309" y="910"/>
                </a:lnTo>
                <a:lnTo>
                  <a:pt x="153558" y="5262"/>
                </a:lnTo>
                <a:lnTo>
                  <a:pt x="146771" y="9283"/>
                </a:lnTo>
                <a:lnTo>
                  <a:pt x="140049" y="12969"/>
                </a:lnTo>
                <a:lnTo>
                  <a:pt x="133493" y="16313"/>
                </a:lnTo>
                <a:lnTo>
                  <a:pt x="131733" y="17172"/>
                </a:lnTo>
                <a:lnTo>
                  <a:pt x="130550" y="18889"/>
                </a:lnTo>
                <a:lnTo>
                  <a:pt x="111315" y="67342"/>
                </a:lnTo>
                <a:lnTo>
                  <a:pt x="96834" y="86520"/>
                </a:lnTo>
                <a:lnTo>
                  <a:pt x="143059" y="86520"/>
                </a:lnTo>
                <a:lnTo>
                  <a:pt x="164282" y="40509"/>
                </a:lnTo>
                <a:lnTo>
                  <a:pt x="168163" y="15897"/>
                </a:lnTo>
                <a:lnTo>
                  <a:pt x="167533" y="4177"/>
                </a:lnTo>
                <a:lnTo>
                  <a:pt x="167334" y="2628"/>
                </a:lnTo>
                <a:lnTo>
                  <a:pt x="166266" y="1183"/>
                </a:lnTo>
                <a:lnTo>
                  <a:pt x="163890" y="104"/>
                </a:lnTo>
                <a:lnTo>
                  <a:pt x="16284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733658" y="3883316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84" y="0"/>
                </a:moveTo>
                <a:lnTo>
                  <a:pt x="0" y="45843"/>
                </a:lnTo>
                <a:lnTo>
                  <a:pt x="1308" y="58794"/>
                </a:lnTo>
                <a:lnTo>
                  <a:pt x="1528" y="60050"/>
                </a:lnTo>
                <a:lnTo>
                  <a:pt x="2272" y="61170"/>
                </a:lnTo>
                <a:lnTo>
                  <a:pt x="4397" y="62574"/>
                </a:lnTo>
                <a:lnTo>
                  <a:pt x="5716" y="62814"/>
                </a:lnTo>
                <a:lnTo>
                  <a:pt x="36867" y="55600"/>
                </a:lnTo>
                <a:lnTo>
                  <a:pt x="38438" y="53286"/>
                </a:lnTo>
                <a:lnTo>
                  <a:pt x="38061" y="50878"/>
                </a:lnTo>
                <a:lnTo>
                  <a:pt x="37475" y="44618"/>
                </a:lnTo>
                <a:lnTo>
                  <a:pt x="37607" y="38144"/>
                </a:lnTo>
                <a:lnTo>
                  <a:pt x="38463" y="31416"/>
                </a:lnTo>
                <a:lnTo>
                  <a:pt x="40050" y="24397"/>
                </a:lnTo>
                <a:lnTo>
                  <a:pt x="40961" y="21077"/>
                </a:lnTo>
                <a:lnTo>
                  <a:pt x="39087" y="18596"/>
                </a:lnTo>
                <a:lnTo>
                  <a:pt x="13905" y="481"/>
                </a:lnTo>
                <a:lnTo>
                  <a:pt x="1278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736202" y="3775644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20" y="2586"/>
                </a:lnTo>
                <a:lnTo>
                  <a:pt x="10669" y="6607"/>
                </a:lnTo>
                <a:lnTo>
                  <a:pt x="5539" y="7245"/>
                </a:lnTo>
                <a:lnTo>
                  <a:pt x="1643" y="8146"/>
                </a:lnTo>
                <a:lnTo>
                  <a:pt x="0" y="10366"/>
                </a:lnTo>
                <a:lnTo>
                  <a:pt x="732" y="13538"/>
                </a:lnTo>
                <a:lnTo>
                  <a:pt x="24177" y="35098"/>
                </a:lnTo>
                <a:lnTo>
                  <a:pt x="25454" y="35014"/>
                </a:lnTo>
                <a:lnTo>
                  <a:pt x="39977" y="4450"/>
                </a:lnTo>
                <a:lnTo>
                  <a:pt x="39244" y="128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426189" y="3960298"/>
            <a:ext cx="245745" cy="82550"/>
          </a:xfrm>
          <a:custGeom>
            <a:avLst/>
            <a:gdLst/>
            <a:ahLst/>
            <a:cxnLst/>
            <a:rect l="l" t="t" r="r" b="b"/>
            <a:pathLst>
              <a:path w="245745" h="82550">
                <a:moveTo>
                  <a:pt x="6114" y="53914"/>
                </a:moveTo>
                <a:lnTo>
                  <a:pt x="3382" y="54553"/>
                </a:lnTo>
                <a:lnTo>
                  <a:pt x="1853" y="55809"/>
                </a:lnTo>
                <a:lnTo>
                  <a:pt x="0" y="60008"/>
                </a:lnTo>
                <a:lnTo>
                  <a:pt x="774" y="63600"/>
                </a:lnTo>
                <a:lnTo>
                  <a:pt x="50258" y="79281"/>
                </a:lnTo>
                <a:lnTo>
                  <a:pt x="82927" y="82518"/>
                </a:lnTo>
                <a:lnTo>
                  <a:pt x="99609" y="82137"/>
                </a:lnTo>
                <a:lnTo>
                  <a:pt x="148943" y="72809"/>
                </a:lnTo>
                <a:lnTo>
                  <a:pt x="173995" y="62770"/>
                </a:lnTo>
                <a:lnTo>
                  <a:pt x="67106" y="62770"/>
                </a:lnTo>
                <a:lnTo>
                  <a:pt x="37131" y="60358"/>
                </a:lnTo>
                <a:lnTo>
                  <a:pt x="7999" y="54197"/>
                </a:lnTo>
                <a:lnTo>
                  <a:pt x="7088" y="53935"/>
                </a:lnTo>
                <a:lnTo>
                  <a:pt x="6114" y="53914"/>
                </a:lnTo>
                <a:close/>
              </a:path>
              <a:path w="245745" h="82550">
                <a:moveTo>
                  <a:pt x="239029" y="0"/>
                </a:moveTo>
                <a:lnTo>
                  <a:pt x="236296" y="638"/>
                </a:lnTo>
                <a:lnTo>
                  <a:pt x="235427" y="1078"/>
                </a:lnTo>
                <a:lnTo>
                  <a:pt x="234725" y="1706"/>
                </a:lnTo>
                <a:lnTo>
                  <a:pt x="211246" y="20045"/>
                </a:lnTo>
                <a:lnTo>
                  <a:pt x="157459" y="47538"/>
                </a:lnTo>
                <a:lnTo>
                  <a:pt x="97503" y="61424"/>
                </a:lnTo>
                <a:lnTo>
                  <a:pt x="67106" y="62770"/>
                </a:lnTo>
                <a:lnTo>
                  <a:pt x="173995" y="62770"/>
                </a:lnTo>
                <a:lnTo>
                  <a:pt x="207745" y="42828"/>
                </a:lnTo>
                <a:lnTo>
                  <a:pt x="243123" y="9727"/>
                </a:lnTo>
                <a:lnTo>
                  <a:pt x="245343" y="6984"/>
                </a:lnTo>
                <a:lnTo>
                  <a:pt x="244463" y="3423"/>
                </a:lnTo>
                <a:lnTo>
                  <a:pt x="240956" y="471"/>
                </a:lnTo>
                <a:lnTo>
                  <a:pt x="23902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77053" y="4023259"/>
            <a:ext cx="176530" cy="182245"/>
          </a:xfrm>
          <a:custGeom>
            <a:avLst/>
            <a:gdLst/>
            <a:ahLst/>
            <a:cxnLst/>
            <a:rect l="l" t="t" r="r" b="b"/>
            <a:pathLst>
              <a:path w="176529" h="182245">
                <a:moveTo>
                  <a:pt x="4359" y="36658"/>
                </a:moveTo>
                <a:lnTo>
                  <a:pt x="0" y="41380"/>
                </a:lnTo>
                <a:lnTo>
                  <a:pt x="453" y="42752"/>
                </a:lnTo>
                <a:lnTo>
                  <a:pt x="29133" y="83871"/>
                </a:lnTo>
                <a:lnTo>
                  <a:pt x="62769" y="108921"/>
                </a:lnTo>
                <a:lnTo>
                  <a:pt x="74629" y="116561"/>
                </a:lnTo>
                <a:lnTo>
                  <a:pt x="95812" y="130429"/>
                </a:lnTo>
                <a:lnTo>
                  <a:pt x="114725" y="144784"/>
                </a:lnTo>
                <a:lnTo>
                  <a:pt x="129700" y="160504"/>
                </a:lnTo>
                <a:lnTo>
                  <a:pt x="139067" y="178465"/>
                </a:lnTo>
                <a:lnTo>
                  <a:pt x="139790" y="180790"/>
                </a:lnTo>
                <a:lnTo>
                  <a:pt x="142177" y="182172"/>
                </a:lnTo>
                <a:lnTo>
                  <a:pt x="173391" y="174947"/>
                </a:lnTo>
                <a:lnTo>
                  <a:pt x="174459" y="174162"/>
                </a:lnTo>
                <a:lnTo>
                  <a:pt x="175757" y="171963"/>
                </a:lnTo>
                <a:lnTo>
                  <a:pt x="175935" y="170644"/>
                </a:lnTo>
                <a:lnTo>
                  <a:pt x="175579" y="169418"/>
                </a:lnTo>
                <a:lnTo>
                  <a:pt x="154567" y="132155"/>
                </a:lnTo>
                <a:lnTo>
                  <a:pt x="130303" y="109630"/>
                </a:lnTo>
                <a:lnTo>
                  <a:pt x="130376" y="107630"/>
                </a:lnTo>
                <a:lnTo>
                  <a:pt x="140502" y="90926"/>
                </a:lnTo>
                <a:lnTo>
                  <a:pt x="143056" y="86510"/>
                </a:lnTo>
                <a:lnTo>
                  <a:pt x="96838" y="86510"/>
                </a:lnTo>
                <a:lnTo>
                  <a:pt x="95644" y="85882"/>
                </a:lnTo>
                <a:lnTo>
                  <a:pt x="63802" y="64344"/>
                </a:lnTo>
                <a:lnTo>
                  <a:pt x="40159" y="39873"/>
                </a:lnTo>
                <a:lnTo>
                  <a:pt x="38348" y="38846"/>
                </a:lnTo>
                <a:lnTo>
                  <a:pt x="5511" y="36700"/>
                </a:lnTo>
                <a:lnTo>
                  <a:pt x="4359" y="36658"/>
                </a:lnTo>
                <a:close/>
              </a:path>
              <a:path w="176529" h="182245">
                <a:moveTo>
                  <a:pt x="162846" y="0"/>
                </a:moveTo>
                <a:lnTo>
                  <a:pt x="161318" y="345"/>
                </a:lnTo>
                <a:lnTo>
                  <a:pt x="160794" y="575"/>
                </a:lnTo>
                <a:lnTo>
                  <a:pt x="160312" y="900"/>
                </a:lnTo>
                <a:lnTo>
                  <a:pt x="153562" y="5252"/>
                </a:lnTo>
                <a:lnTo>
                  <a:pt x="146774" y="9273"/>
                </a:lnTo>
                <a:lnTo>
                  <a:pt x="140048" y="12958"/>
                </a:lnTo>
                <a:lnTo>
                  <a:pt x="133486" y="16303"/>
                </a:lnTo>
                <a:lnTo>
                  <a:pt x="131737" y="17161"/>
                </a:lnTo>
                <a:lnTo>
                  <a:pt x="130554" y="18889"/>
                </a:lnTo>
                <a:lnTo>
                  <a:pt x="111317" y="67332"/>
                </a:lnTo>
                <a:lnTo>
                  <a:pt x="96838" y="86510"/>
                </a:lnTo>
                <a:lnTo>
                  <a:pt x="143056" y="86510"/>
                </a:lnTo>
                <a:lnTo>
                  <a:pt x="164280" y="40500"/>
                </a:lnTo>
                <a:lnTo>
                  <a:pt x="168158" y="15895"/>
                </a:lnTo>
                <a:lnTo>
                  <a:pt x="167527" y="4177"/>
                </a:lnTo>
                <a:lnTo>
                  <a:pt x="167328" y="2617"/>
                </a:lnTo>
                <a:lnTo>
                  <a:pt x="166270" y="1172"/>
                </a:lnTo>
                <a:lnTo>
                  <a:pt x="163883" y="94"/>
                </a:lnTo>
                <a:lnTo>
                  <a:pt x="16284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41353" y="4159318"/>
            <a:ext cx="41275" cy="62865"/>
          </a:xfrm>
          <a:custGeom>
            <a:avLst/>
            <a:gdLst/>
            <a:ahLst/>
            <a:cxnLst/>
            <a:rect l="l" t="t" r="r" b="b"/>
            <a:pathLst>
              <a:path w="41275" h="62864">
                <a:moveTo>
                  <a:pt x="12790" y="0"/>
                </a:moveTo>
                <a:lnTo>
                  <a:pt x="0" y="45848"/>
                </a:lnTo>
                <a:lnTo>
                  <a:pt x="1304" y="58804"/>
                </a:lnTo>
                <a:lnTo>
                  <a:pt x="1534" y="60050"/>
                </a:lnTo>
                <a:lnTo>
                  <a:pt x="2267" y="61170"/>
                </a:lnTo>
                <a:lnTo>
                  <a:pt x="4403" y="62584"/>
                </a:lnTo>
                <a:lnTo>
                  <a:pt x="5722" y="62814"/>
                </a:lnTo>
                <a:lnTo>
                  <a:pt x="36873" y="55610"/>
                </a:lnTo>
                <a:lnTo>
                  <a:pt x="38444" y="53286"/>
                </a:lnTo>
                <a:lnTo>
                  <a:pt x="38067" y="50878"/>
                </a:lnTo>
                <a:lnTo>
                  <a:pt x="37477" y="44618"/>
                </a:lnTo>
                <a:lnTo>
                  <a:pt x="37609" y="38144"/>
                </a:lnTo>
                <a:lnTo>
                  <a:pt x="38467" y="31416"/>
                </a:lnTo>
                <a:lnTo>
                  <a:pt x="40056" y="24397"/>
                </a:lnTo>
                <a:lnTo>
                  <a:pt x="40967" y="21077"/>
                </a:lnTo>
                <a:lnTo>
                  <a:pt x="39093" y="18596"/>
                </a:lnTo>
                <a:lnTo>
                  <a:pt x="13911" y="481"/>
                </a:lnTo>
                <a:lnTo>
                  <a:pt x="127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43903" y="4051656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6805" y="0"/>
                </a:moveTo>
                <a:lnTo>
                  <a:pt x="32909" y="900"/>
                </a:lnTo>
                <a:lnTo>
                  <a:pt x="28009" y="2575"/>
                </a:lnTo>
                <a:lnTo>
                  <a:pt x="10669" y="6596"/>
                </a:lnTo>
                <a:lnTo>
                  <a:pt x="5539" y="7235"/>
                </a:lnTo>
                <a:lnTo>
                  <a:pt x="1633" y="8135"/>
                </a:lnTo>
                <a:lnTo>
                  <a:pt x="0" y="10355"/>
                </a:lnTo>
                <a:lnTo>
                  <a:pt x="732" y="13528"/>
                </a:lnTo>
                <a:lnTo>
                  <a:pt x="24166" y="35087"/>
                </a:lnTo>
                <a:lnTo>
                  <a:pt x="25454" y="35004"/>
                </a:lnTo>
                <a:lnTo>
                  <a:pt x="39977" y="4450"/>
                </a:lnTo>
                <a:lnTo>
                  <a:pt x="39244" y="1277"/>
                </a:lnTo>
                <a:lnTo>
                  <a:pt x="368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831527" y="3604292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67237" y="0"/>
                </a:moveTo>
                <a:lnTo>
                  <a:pt x="320423" y="1176"/>
                </a:lnTo>
                <a:lnTo>
                  <a:pt x="273112" y="8811"/>
                </a:lnTo>
                <a:lnTo>
                  <a:pt x="227256" y="22742"/>
                </a:lnTo>
                <a:lnTo>
                  <a:pt x="184674" y="42260"/>
                </a:lnTo>
                <a:lnTo>
                  <a:pt x="145684" y="66855"/>
                </a:lnTo>
                <a:lnTo>
                  <a:pt x="110604" y="96018"/>
                </a:lnTo>
                <a:lnTo>
                  <a:pt x="79751" y="129241"/>
                </a:lnTo>
                <a:lnTo>
                  <a:pt x="53442" y="166015"/>
                </a:lnTo>
                <a:lnTo>
                  <a:pt x="31996" y="205830"/>
                </a:lnTo>
                <a:lnTo>
                  <a:pt x="15728" y="248177"/>
                </a:lnTo>
                <a:lnTo>
                  <a:pt x="4957" y="292549"/>
                </a:lnTo>
                <a:lnTo>
                  <a:pt x="0" y="338435"/>
                </a:lnTo>
                <a:lnTo>
                  <a:pt x="1173" y="385326"/>
                </a:lnTo>
                <a:lnTo>
                  <a:pt x="8796" y="432715"/>
                </a:lnTo>
                <a:lnTo>
                  <a:pt x="22706" y="478645"/>
                </a:lnTo>
                <a:lnTo>
                  <a:pt x="42194" y="521296"/>
                </a:lnTo>
                <a:lnTo>
                  <a:pt x="66751" y="560349"/>
                </a:lnTo>
                <a:lnTo>
                  <a:pt x="95868" y="595486"/>
                </a:lnTo>
                <a:lnTo>
                  <a:pt x="129038" y="626389"/>
                </a:lnTo>
                <a:lnTo>
                  <a:pt x="165753" y="652741"/>
                </a:lnTo>
                <a:lnTo>
                  <a:pt x="205504" y="674223"/>
                </a:lnTo>
                <a:lnTo>
                  <a:pt x="247783" y="690517"/>
                </a:lnTo>
                <a:lnTo>
                  <a:pt x="292083" y="701306"/>
                </a:lnTo>
                <a:lnTo>
                  <a:pt x="337894" y="706272"/>
                </a:lnTo>
                <a:lnTo>
                  <a:pt x="384708" y="705096"/>
                </a:lnTo>
                <a:lnTo>
                  <a:pt x="432019" y="697461"/>
                </a:lnTo>
                <a:lnTo>
                  <a:pt x="477876" y="683529"/>
                </a:lnTo>
                <a:lnTo>
                  <a:pt x="482857" y="681246"/>
                </a:lnTo>
                <a:lnTo>
                  <a:pt x="331080" y="681246"/>
                </a:lnTo>
                <a:lnTo>
                  <a:pt x="284894" y="674838"/>
                </a:lnTo>
                <a:lnTo>
                  <a:pt x="240535" y="662078"/>
                </a:lnTo>
                <a:lnTo>
                  <a:pt x="198618" y="643351"/>
                </a:lnTo>
                <a:lnTo>
                  <a:pt x="159756" y="619040"/>
                </a:lnTo>
                <a:lnTo>
                  <a:pt x="124563" y="589529"/>
                </a:lnTo>
                <a:lnTo>
                  <a:pt x="93653" y="555202"/>
                </a:lnTo>
                <a:lnTo>
                  <a:pt x="67638" y="516444"/>
                </a:lnTo>
                <a:lnTo>
                  <a:pt x="47134" y="473636"/>
                </a:lnTo>
                <a:lnTo>
                  <a:pt x="32753" y="427165"/>
                </a:lnTo>
                <a:lnTo>
                  <a:pt x="25318" y="379088"/>
                </a:lnTo>
                <a:lnTo>
                  <a:pt x="24990" y="331611"/>
                </a:lnTo>
                <a:lnTo>
                  <a:pt x="31387" y="285350"/>
                </a:lnTo>
                <a:lnTo>
                  <a:pt x="44126" y="240920"/>
                </a:lnTo>
                <a:lnTo>
                  <a:pt x="62822" y="198935"/>
                </a:lnTo>
                <a:lnTo>
                  <a:pt x="87093" y="160009"/>
                </a:lnTo>
                <a:lnTo>
                  <a:pt x="116555" y="124759"/>
                </a:lnTo>
                <a:lnTo>
                  <a:pt x="150826" y="93798"/>
                </a:lnTo>
                <a:lnTo>
                  <a:pt x="189521" y="67741"/>
                </a:lnTo>
                <a:lnTo>
                  <a:pt x="232257" y="47204"/>
                </a:lnTo>
                <a:lnTo>
                  <a:pt x="278652" y="32800"/>
                </a:lnTo>
                <a:lnTo>
                  <a:pt x="326652" y="25353"/>
                </a:lnTo>
                <a:lnTo>
                  <a:pt x="481411" y="25026"/>
                </a:lnTo>
                <a:lnTo>
                  <a:pt x="457348" y="15752"/>
                </a:lnTo>
                <a:lnTo>
                  <a:pt x="413048" y="4964"/>
                </a:lnTo>
                <a:lnTo>
                  <a:pt x="367237" y="0"/>
                </a:lnTo>
                <a:close/>
              </a:path>
              <a:path w="705485" h="706754">
                <a:moveTo>
                  <a:pt x="481411" y="25026"/>
                </a:moveTo>
                <a:lnTo>
                  <a:pt x="374052" y="25026"/>
                </a:lnTo>
                <a:lnTo>
                  <a:pt x="420238" y="31434"/>
                </a:lnTo>
                <a:lnTo>
                  <a:pt x="464596" y="44194"/>
                </a:lnTo>
                <a:lnTo>
                  <a:pt x="506514" y="62921"/>
                </a:lnTo>
                <a:lnTo>
                  <a:pt x="545376" y="87232"/>
                </a:lnTo>
                <a:lnTo>
                  <a:pt x="580570" y="116743"/>
                </a:lnTo>
                <a:lnTo>
                  <a:pt x="611482" y="151069"/>
                </a:lnTo>
                <a:lnTo>
                  <a:pt x="637498" y="189828"/>
                </a:lnTo>
                <a:lnTo>
                  <a:pt x="658005" y="232635"/>
                </a:lnTo>
                <a:lnTo>
                  <a:pt x="672388" y="279107"/>
                </a:lnTo>
                <a:lnTo>
                  <a:pt x="679821" y="327184"/>
                </a:lnTo>
                <a:lnTo>
                  <a:pt x="680147" y="374661"/>
                </a:lnTo>
                <a:lnTo>
                  <a:pt x="673748" y="420921"/>
                </a:lnTo>
                <a:lnTo>
                  <a:pt x="661008" y="465352"/>
                </a:lnTo>
                <a:lnTo>
                  <a:pt x="642311" y="507337"/>
                </a:lnTo>
                <a:lnTo>
                  <a:pt x="618039" y="546263"/>
                </a:lnTo>
                <a:lnTo>
                  <a:pt x="588576" y="581513"/>
                </a:lnTo>
                <a:lnTo>
                  <a:pt x="554305" y="612474"/>
                </a:lnTo>
                <a:lnTo>
                  <a:pt x="515610" y="638531"/>
                </a:lnTo>
                <a:lnTo>
                  <a:pt x="472874" y="659068"/>
                </a:lnTo>
                <a:lnTo>
                  <a:pt x="426479" y="673472"/>
                </a:lnTo>
                <a:lnTo>
                  <a:pt x="378479" y="680918"/>
                </a:lnTo>
                <a:lnTo>
                  <a:pt x="331080" y="681246"/>
                </a:lnTo>
                <a:lnTo>
                  <a:pt x="482857" y="681246"/>
                </a:lnTo>
                <a:lnTo>
                  <a:pt x="520457" y="664011"/>
                </a:lnTo>
                <a:lnTo>
                  <a:pt x="559447" y="639415"/>
                </a:lnTo>
                <a:lnTo>
                  <a:pt x="594527" y="610251"/>
                </a:lnTo>
                <a:lnTo>
                  <a:pt x="625380" y="577027"/>
                </a:lnTo>
                <a:lnTo>
                  <a:pt x="651689" y="540253"/>
                </a:lnTo>
                <a:lnTo>
                  <a:pt x="673135" y="500438"/>
                </a:lnTo>
                <a:lnTo>
                  <a:pt x="689403" y="458090"/>
                </a:lnTo>
                <a:lnTo>
                  <a:pt x="700174" y="413719"/>
                </a:lnTo>
                <a:lnTo>
                  <a:pt x="705132" y="367834"/>
                </a:lnTo>
                <a:lnTo>
                  <a:pt x="703958" y="320943"/>
                </a:lnTo>
                <a:lnTo>
                  <a:pt x="696335" y="273557"/>
                </a:lnTo>
                <a:lnTo>
                  <a:pt x="682425" y="227624"/>
                </a:lnTo>
                <a:lnTo>
                  <a:pt x="662937" y="184972"/>
                </a:lnTo>
                <a:lnTo>
                  <a:pt x="638380" y="145919"/>
                </a:lnTo>
                <a:lnTo>
                  <a:pt x="609263" y="110781"/>
                </a:lnTo>
                <a:lnTo>
                  <a:pt x="576093" y="79878"/>
                </a:lnTo>
                <a:lnTo>
                  <a:pt x="539378" y="53527"/>
                </a:lnTo>
                <a:lnTo>
                  <a:pt x="499627" y="32046"/>
                </a:lnTo>
                <a:lnTo>
                  <a:pt x="481411" y="2502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094235" y="3819242"/>
            <a:ext cx="180340" cy="276860"/>
          </a:xfrm>
          <a:custGeom>
            <a:avLst/>
            <a:gdLst/>
            <a:ahLst/>
            <a:cxnLst/>
            <a:rect l="l" t="t" r="r" b="b"/>
            <a:pathLst>
              <a:path w="180339" h="276860">
                <a:moveTo>
                  <a:pt x="45586" y="201850"/>
                </a:moveTo>
                <a:lnTo>
                  <a:pt x="32351" y="204918"/>
                </a:lnTo>
                <a:lnTo>
                  <a:pt x="28236" y="211525"/>
                </a:lnTo>
                <a:lnTo>
                  <a:pt x="29765" y="218153"/>
                </a:lnTo>
                <a:lnTo>
                  <a:pt x="42332" y="245831"/>
                </a:lnTo>
                <a:lnTo>
                  <a:pt x="63806" y="265868"/>
                </a:lnTo>
                <a:lnTo>
                  <a:pt x="91208" y="276399"/>
                </a:lnTo>
                <a:lnTo>
                  <a:pt x="121563" y="275565"/>
                </a:lnTo>
                <a:lnTo>
                  <a:pt x="149199" y="262974"/>
                </a:lnTo>
                <a:lnTo>
                  <a:pt x="159275" y="252142"/>
                </a:lnTo>
                <a:lnTo>
                  <a:pt x="95418" y="252142"/>
                </a:lnTo>
                <a:lnTo>
                  <a:pt x="76818" y="244993"/>
                </a:lnTo>
                <a:lnTo>
                  <a:pt x="62244" y="231392"/>
                </a:lnTo>
                <a:lnTo>
                  <a:pt x="53712" y="212603"/>
                </a:lnTo>
                <a:lnTo>
                  <a:pt x="52183" y="205986"/>
                </a:lnTo>
                <a:lnTo>
                  <a:pt x="45586" y="201850"/>
                </a:lnTo>
                <a:close/>
              </a:path>
              <a:path w="180339" h="276860">
                <a:moveTo>
                  <a:pt x="159540" y="149612"/>
                </a:moveTo>
                <a:lnTo>
                  <a:pt x="113234" y="149612"/>
                </a:lnTo>
                <a:lnTo>
                  <a:pt x="131834" y="156767"/>
                </a:lnTo>
                <a:lnTo>
                  <a:pt x="146411" y="170378"/>
                </a:lnTo>
                <a:lnTo>
                  <a:pt x="154944" y="189180"/>
                </a:lnTo>
                <a:lnTo>
                  <a:pt x="155508" y="209807"/>
                </a:lnTo>
                <a:lnTo>
                  <a:pt x="148367" y="228432"/>
                </a:lnTo>
                <a:lnTo>
                  <a:pt x="134785" y="243030"/>
                </a:lnTo>
                <a:lnTo>
                  <a:pt x="116024" y="251576"/>
                </a:lnTo>
                <a:lnTo>
                  <a:pt x="95418" y="252142"/>
                </a:lnTo>
                <a:lnTo>
                  <a:pt x="159275" y="252142"/>
                </a:lnTo>
                <a:lnTo>
                  <a:pt x="169204" y="241468"/>
                </a:lnTo>
                <a:lnTo>
                  <a:pt x="179721" y="214026"/>
                </a:lnTo>
                <a:lnTo>
                  <a:pt x="178891" y="183631"/>
                </a:lnTo>
                <a:lnTo>
                  <a:pt x="166318" y="155938"/>
                </a:lnTo>
                <a:lnTo>
                  <a:pt x="159540" y="149612"/>
                </a:lnTo>
                <a:close/>
              </a:path>
              <a:path w="180339" h="276860">
                <a:moveTo>
                  <a:pt x="88521" y="0"/>
                </a:moveTo>
                <a:lnTo>
                  <a:pt x="58172" y="830"/>
                </a:lnTo>
                <a:lnTo>
                  <a:pt x="30529" y="13420"/>
                </a:lnTo>
                <a:lnTo>
                  <a:pt x="10518" y="34926"/>
                </a:lnTo>
                <a:lnTo>
                  <a:pt x="0" y="62364"/>
                </a:lnTo>
                <a:lnTo>
                  <a:pt x="834" y="92754"/>
                </a:lnTo>
                <a:lnTo>
                  <a:pt x="13401" y="120438"/>
                </a:lnTo>
                <a:lnTo>
                  <a:pt x="34875" y="140477"/>
                </a:lnTo>
                <a:lnTo>
                  <a:pt x="62277" y="151010"/>
                </a:lnTo>
                <a:lnTo>
                  <a:pt x="113234" y="149612"/>
                </a:lnTo>
                <a:lnTo>
                  <a:pt x="159540" y="149612"/>
                </a:lnTo>
                <a:lnTo>
                  <a:pt x="144842" y="135892"/>
                </a:lnTo>
                <a:lnTo>
                  <a:pt x="121083" y="126755"/>
                </a:lnTo>
                <a:lnTo>
                  <a:pt x="66487" y="126755"/>
                </a:lnTo>
                <a:lnTo>
                  <a:pt x="47887" y="119608"/>
                </a:lnTo>
                <a:lnTo>
                  <a:pt x="33312" y="106007"/>
                </a:lnTo>
                <a:lnTo>
                  <a:pt x="24781" y="87215"/>
                </a:lnTo>
                <a:lnTo>
                  <a:pt x="24217" y="66584"/>
                </a:lnTo>
                <a:lnTo>
                  <a:pt x="31358" y="47959"/>
                </a:lnTo>
                <a:lnTo>
                  <a:pt x="44940" y="33364"/>
                </a:lnTo>
                <a:lnTo>
                  <a:pt x="63701" y="24819"/>
                </a:lnTo>
                <a:lnTo>
                  <a:pt x="84303" y="24251"/>
                </a:lnTo>
                <a:lnTo>
                  <a:pt x="130629" y="24251"/>
                </a:lnTo>
                <a:lnTo>
                  <a:pt x="115921" y="10530"/>
                </a:lnTo>
                <a:lnTo>
                  <a:pt x="88521" y="0"/>
                </a:lnTo>
                <a:close/>
              </a:path>
              <a:path w="180339" h="276860">
                <a:moveTo>
                  <a:pt x="117442" y="125355"/>
                </a:moveTo>
                <a:lnTo>
                  <a:pt x="66487" y="126755"/>
                </a:lnTo>
                <a:lnTo>
                  <a:pt x="121083" y="126755"/>
                </a:lnTo>
                <a:lnTo>
                  <a:pt x="117442" y="125355"/>
                </a:lnTo>
                <a:close/>
              </a:path>
              <a:path w="180339" h="276860">
                <a:moveTo>
                  <a:pt x="130629" y="24251"/>
                </a:moveTo>
                <a:lnTo>
                  <a:pt x="84303" y="24251"/>
                </a:lnTo>
                <a:lnTo>
                  <a:pt x="102903" y="31397"/>
                </a:lnTo>
                <a:lnTo>
                  <a:pt x="117480" y="44994"/>
                </a:lnTo>
                <a:lnTo>
                  <a:pt x="126013" y="63781"/>
                </a:lnTo>
                <a:lnTo>
                  <a:pt x="127542" y="70398"/>
                </a:lnTo>
                <a:lnTo>
                  <a:pt x="134139" y="74534"/>
                </a:lnTo>
                <a:lnTo>
                  <a:pt x="147363" y="71466"/>
                </a:lnTo>
                <a:lnTo>
                  <a:pt x="151489" y="64859"/>
                </a:lnTo>
                <a:lnTo>
                  <a:pt x="149960" y="58231"/>
                </a:lnTo>
                <a:lnTo>
                  <a:pt x="137393" y="30560"/>
                </a:lnTo>
                <a:lnTo>
                  <a:pt x="130629" y="24251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199527" y="4069289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75"/>
                </a:lnTo>
                <a:lnTo>
                  <a:pt x="11161" y="58092"/>
                </a:lnTo>
                <a:lnTo>
                  <a:pt x="12701" y="64710"/>
                </a:lnTo>
                <a:lnTo>
                  <a:pt x="19297" y="68835"/>
                </a:lnTo>
                <a:lnTo>
                  <a:pt x="32522" y="65778"/>
                </a:lnTo>
                <a:lnTo>
                  <a:pt x="36648" y="59170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132021" y="3776733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7339" y="0"/>
                </a:moveTo>
                <a:lnTo>
                  <a:pt x="4115" y="3057"/>
                </a:lnTo>
                <a:lnTo>
                  <a:pt x="0" y="9664"/>
                </a:lnTo>
                <a:lnTo>
                  <a:pt x="12701" y="64731"/>
                </a:lnTo>
                <a:lnTo>
                  <a:pt x="19308" y="68856"/>
                </a:lnTo>
                <a:lnTo>
                  <a:pt x="32533" y="65799"/>
                </a:lnTo>
                <a:lnTo>
                  <a:pt x="36648" y="59191"/>
                </a:lnTo>
                <a:lnTo>
                  <a:pt x="23946" y="4125"/>
                </a:lnTo>
                <a:lnTo>
                  <a:pt x="1733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 rot="6780000">
            <a:off x="5402451" y="4043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9" name="object 89"/>
          <p:cNvSpPr txBox="1"/>
          <p:nvPr/>
        </p:nvSpPr>
        <p:spPr>
          <a:xfrm rot="7500000">
            <a:off x="5373523" y="409029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0" name="object 90"/>
          <p:cNvSpPr txBox="1"/>
          <p:nvPr/>
        </p:nvSpPr>
        <p:spPr>
          <a:xfrm rot="7980000">
            <a:off x="5351736" y="411933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1" name="object 91"/>
          <p:cNvSpPr txBox="1"/>
          <p:nvPr/>
        </p:nvSpPr>
        <p:spPr>
          <a:xfrm rot="8400000">
            <a:off x="5327969" y="414210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2" name="object 92"/>
          <p:cNvSpPr txBox="1"/>
          <p:nvPr/>
        </p:nvSpPr>
        <p:spPr>
          <a:xfrm rot="8820000">
            <a:off x="5301989" y="41609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3" name="object 93"/>
          <p:cNvSpPr txBox="1"/>
          <p:nvPr/>
        </p:nvSpPr>
        <p:spPr>
          <a:xfrm rot="9300000">
            <a:off x="5269370" y="417789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4" name="object 94"/>
          <p:cNvSpPr txBox="1"/>
          <p:nvPr/>
        </p:nvSpPr>
        <p:spPr>
          <a:xfrm rot="9900000">
            <a:off x="5229451" y="419383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5" name="object 95"/>
          <p:cNvSpPr txBox="1"/>
          <p:nvPr/>
        </p:nvSpPr>
        <p:spPr>
          <a:xfrm rot="10200000">
            <a:off x="5200379" y="419939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6" name="object 96"/>
          <p:cNvSpPr txBox="1"/>
          <p:nvPr/>
        </p:nvSpPr>
        <p:spPr>
          <a:xfrm rot="10980000">
            <a:off x="5143877" y="42023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7" name="object 97"/>
          <p:cNvSpPr txBox="1"/>
          <p:nvPr/>
        </p:nvSpPr>
        <p:spPr>
          <a:xfrm rot="11520000">
            <a:off x="5102332" y="419707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8" name="object 98"/>
          <p:cNvSpPr txBox="1"/>
          <p:nvPr/>
        </p:nvSpPr>
        <p:spPr>
          <a:xfrm rot="12060000">
            <a:off x="5061891" y="418525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99" name="object 99"/>
          <p:cNvSpPr txBox="1"/>
          <p:nvPr/>
        </p:nvSpPr>
        <p:spPr>
          <a:xfrm rot="12600000">
            <a:off x="5026512" y="416814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0" name="object 100"/>
          <p:cNvSpPr txBox="1"/>
          <p:nvPr/>
        </p:nvSpPr>
        <p:spPr>
          <a:xfrm rot="13200000">
            <a:off x="4990480" y="414227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1" name="object 101"/>
          <p:cNvSpPr txBox="1"/>
          <p:nvPr/>
        </p:nvSpPr>
        <p:spPr>
          <a:xfrm rot="13860000">
            <a:off x="4953946" y="41065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2" name="object 102"/>
          <p:cNvSpPr txBox="1"/>
          <p:nvPr/>
        </p:nvSpPr>
        <p:spPr>
          <a:xfrm rot="14340000">
            <a:off x="4930927" y="407639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3" name="object 103"/>
          <p:cNvSpPr txBox="1"/>
          <p:nvPr/>
        </p:nvSpPr>
        <p:spPr>
          <a:xfrm rot="14820000">
            <a:off x="4916183" y="404468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4" name="object 104"/>
          <p:cNvSpPr txBox="1"/>
          <p:nvPr/>
        </p:nvSpPr>
        <p:spPr>
          <a:xfrm rot="15420000">
            <a:off x="4900576" y="399820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5" name="object 105"/>
          <p:cNvSpPr txBox="1"/>
          <p:nvPr/>
        </p:nvSpPr>
        <p:spPr>
          <a:xfrm rot="15900000">
            <a:off x="4893206" y="39639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6" name="object 106"/>
          <p:cNvSpPr txBox="1"/>
          <p:nvPr/>
        </p:nvSpPr>
        <p:spPr>
          <a:xfrm rot="16320000">
            <a:off x="4892816" y="392802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7" name="object 107"/>
          <p:cNvSpPr txBox="1"/>
          <p:nvPr/>
        </p:nvSpPr>
        <p:spPr>
          <a:xfrm rot="16800000">
            <a:off x="4895560" y="38920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8" name="object 108"/>
          <p:cNvSpPr txBox="1"/>
          <p:nvPr/>
        </p:nvSpPr>
        <p:spPr>
          <a:xfrm rot="17280000">
            <a:off x="4904854" y="38570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09" name="object 109"/>
          <p:cNvSpPr txBox="1"/>
          <p:nvPr/>
        </p:nvSpPr>
        <p:spPr>
          <a:xfrm rot="17700000">
            <a:off x="4917220" y="382613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0" name="object 110"/>
          <p:cNvSpPr txBox="1"/>
          <p:nvPr/>
        </p:nvSpPr>
        <p:spPr>
          <a:xfrm rot="18420000">
            <a:off x="4941937" y="377893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1" name="object 111"/>
          <p:cNvSpPr txBox="1"/>
          <p:nvPr/>
        </p:nvSpPr>
        <p:spPr>
          <a:xfrm rot="18900000">
            <a:off x="4968710" y="375076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2" name="object 112"/>
          <p:cNvSpPr txBox="1"/>
          <p:nvPr/>
        </p:nvSpPr>
        <p:spPr>
          <a:xfrm rot="19560000">
            <a:off x="5006984" y="37168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3" name="object 113"/>
          <p:cNvSpPr txBox="1"/>
          <p:nvPr/>
        </p:nvSpPr>
        <p:spPr>
          <a:xfrm rot="19980000">
            <a:off x="5037268" y="369963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4" name="object 114"/>
          <p:cNvSpPr txBox="1"/>
          <p:nvPr/>
        </p:nvSpPr>
        <p:spPr>
          <a:xfrm rot="20400000">
            <a:off x="5068052" y="36864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5" name="object 115"/>
          <p:cNvSpPr txBox="1"/>
          <p:nvPr/>
        </p:nvSpPr>
        <p:spPr>
          <a:xfrm rot="20880000">
            <a:off x="5099828" y="367651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6" name="object 116"/>
          <p:cNvSpPr txBox="1"/>
          <p:nvPr/>
        </p:nvSpPr>
        <p:spPr>
          <a:xfrm rot="21360000">
            <a:off x="5136953" y="36710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7" name="object 117"/>
          <p:cNvSpPr txBox="1"/>
          <p:nvPr/>
        </p:nvSpPr>
        <p:spPr>
          <a:xfrm rot="120000">
            <a:off x="5170116" y="367042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8" name="object 118"/>
          <p:cNvSpPr txBox="1"/>
          <p:nvPr/>
        </p:nvSpPr>
        <p:spPr>
          <a:xfrm rot="480000">
            <a:off x="5199637" y="367294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19" name="object 119"/>
          <p:cNvSpPr txBox="1"/>
          <p:nvPr/>
        </p:nvSpPr>
        <p:spPr>
          <a:xfrm rot="840000">
            <a:off x="5224278" y="367882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0" name="object 120"/>
          <p:cNvSpPr txBox="1"/>
          <p:nvPr/>
        </p:nvSpPr>
        <p:spPr>
          <a:xfrm rot="1380000">
            <a:off x="5261361" y="369166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1" name="object 121"/>
          <p:cNvSpPr txBox="1"/>
          <p:nvPr/>
        </p:nvSpPr>
        <p:spPr>
          <a:xfrm rot="2040000">
            <a:off x="5310578" y="37179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2" name="object 122"/>
          <p:cNvSpPr txBox="1"/>
          <p:nvPr/>
        </p:nvSpPr>
        <p:spPr>
          <a:xfrm rot="2520000">
            <a:off x="5337419" y="374030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3" name="object 123"/>
          <p:cNvSpPr txBox="1"/>
          <p:nvPr/>
        </p:nvSpPr>
        <p:spPr>
          <a:xfrm rot="3000000">
            <a:off x="5363058" y="376622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4" name="object 124"/>
          <p:cNvSpPr txBox="1"/>
          <p:nvPr/>
        </p:nvSpPr>
        <p:spPr>
          <a:xfrm rot="3480000">
            <a:off x="5382855" y="37964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5" name="object 125"/>
          <p:cNvSpPr txBox="1"/>
          <p:nvPr/>
        </p:nvSpPr>
        <p:spPr>
          <a:xfrm rot="3960000">
            <a:off x="5401238" y="383221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6" name="object 126"/>
          <p:cNvSpPr txBox="1"/>
          <p:nvPr/>
        </p:nvSpPr>
        <p:spPr>
          <a:xfrm rot="4500000">
            <a:off x="5414317" y="386937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7" name="object 127"/>
          <p:cNvSpPr txBox="1"/>
          <p:nvPr/>
        </p:nvSpPr>
        <p:spPr>
          <a:xfrm rot="4980000">
            <a:off x="5422679" y="39047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8" name="object 128"/>
          <p:cNvSpPr txBox="1"/>
          <p:nvPr/>
        </p:nvSpPr>
        <p:spPr>
          <a:xfrm rot="5280000">
            <a:off x="5427130" y="393148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29" name="object 129"/>
          <p:cNvSpPr txBox="1"/>
          <p:nvPr/>
        </p:nvSpPr>
        <p:spPr>
          <a:xfrm rot="5700000">
            <a:off x="5421382" y="396168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0" name="object 130"/>
          <p:cNvSpPr txBox="1"/>
          <p:nvPr/>
        </p:nvSpPr>
        <p:spPr>
          <a:xfrm rot="6240000">
            <a:off x="5414189" y="40018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31" name="object 131"/>
          <p:cNvSpPr txBox="1"/>
          <p:nvPr/>
        </p:nvSpPr>
        <p:spPr>
          <a:xfrm rot="20820000">
            <a:off x="5644813" y="3992114"/>
            <a:ext cx="322225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 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2" name="object 132"/>
          <p:cNvSpPr txBox="1"/>
          <p:nvPr/>
        </p:nvSpPr>
        <p:spPr>
          <a:xfrm rot="20820000">
            <a:off x="4379520" y="3923747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35" dirty="0">
                <a:solidFill>
                  <a:srgbClr val="1C5182"/>
                </a:solidFill>
                <a:latin typeface="Gill Sans MT"/>
                <a:cs typeface="Gill Sans MT"/>
              </a:rPr>
              <a:t>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194699" y="3666129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8015" y="0"/>
                </a:moveTo>
                <a:lnTo>
                  <a:pt x="166926" y="4889"/>
                </a:lnTo>
                <a:lnTo>
                  <a:pt x="172677" y="49541"/>
                </a:lnTo>
                <a:lnTo>
                  <a:pt x="169581" y="92833"/>
                </a:lnTo>
                <a:lnTo>
                  <a:pt x="158258" y="133783"/>
                </a:lnTo>
                <a:lnTo>
                  <a:pt x="139330" y="171408"/>
                </a:lnTo>
                <a:lnTo>
                  <a:pt x="113419" y="204723"/>
                </a:lnTo>
                <a:lnTo>
                  <a:pt x="81146" y="232745"/>
                </a:lnTo>
                <a:lnTo>
                  <a:pt x="43133" y="254490"/>
                </a:lnTo>
                <a:lnTo>
                  <a:pt x="0" y="268976"/>
                </a:lnTo>
                <a:lnTo>
                  <a:pt x="4879" y="290106"/>
                </a:lnTo>
                <a:lnTo>
                  <a:pt x="52215" y="274201"/>
                </a:lnTo>
                <a:lnTo>
                  <a:pt x="93931" y="250319"/>
                </a:lnTo>
                <a:lnTo>
                  <a:pt x="129346" y="219540"/>
                </a:lnTo>
                <a:lnTo>
                  <a:pt x="157776" y="182944"/>
                </a:lnTo>
                <a:lnTo>
                  <a:pt x="178540" y="141612"/>
                </a:lnTo>
                <a:lnTo>
                  <a:pt x="190956" y="96624"/>
                </a:lnTo>
                <a:lnTo>
                  <a:pt x="194342" y="49059"/>
                </a:lnTo>
                <a:lnTo>
                  <a:pt x="1880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004110" y="3962633"/>
            <a:ext cx="194945" cy="290195"/>
          </a:xfrm>
          <a:custGeom>
            <a:avLst/>
            <a:gdLst/>
            <a:ahLst/>
            <a:cxnLst/>
            <a:rect l="l" t="t" r="r" b="b"/>
            <a:pathLst>
              <a:path w="194945" h="290195">
                <a:moveTo>
                  <a:pt x="189459" y="0"/>
                </a:moveTo>
                <a:lnTo>
                  <a:pt x="142124" y="15904"/>
                </a:lnTo>
                <a:lnTo>
                  <a:pt x="100408" y="39786"/>
                </a:lnTo>
                <a:lnTo>
                  <a:pt x="64995" y="70565"/>
                </a:lnTo>
                <a:lnTo>
                  <a:pt x="36566" y="107160"/>
                </a:lnTo>
                <a:lnTo>
                  <a:pt x="15803" y="148491"/>
                </a:lnTo>
                <a:lnTo>
                  <a:pt x="3386" y="193477"/>
                </a:lnTo>
                <a:lnTo>
                  <a:pt x="0" y="241039"/>
                </a:lnTo>
                <a:lnTo>
                  <a:pt x="6324" y="290095"/>
                </a:lnTo>
                <a:lnTo>
                  <a:pt x="27412" y="285216"/>
                </a:lnTo>
                <a:lnTo>
                  <a:pt x="21661" y="240565"/>
                </a:lnTo>
                <a:lnTo>
                  <a:pt x="24757" y="197272"/>
                </a:lnTo>
                <a:lnTo>
                  <a:pt x="36080" y="156322"/>
                </a:lnTo>
                <a:lnTo>
                  <a:pt x="55008" y="118697"/>
                </a:lnTo>
                <a:lnTo>
                  <a:pt x="80919" y="85382"/>
                </a:lnTo>
                <a:lnTo>
                  <a:pt x="113192" y="57360"/>
                </a:lnTo>
                <a:lnTo>
                  <a:pt x="151206" y="35615"/>
                </a:lnTo>
                <a:lnTo>
                  <a:pt x="194339" y="21130"/>
                </a:lnTo>
                <a:lnTo>
                  <a:pt x="18945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800430" y="3331678"/>
            <a:ext cx="290195" cy="194945"/>
          </a:xfrm>
          <a:custGeom>
            <a:avLst/>
            <a:gdLst/>
            <a:ahLst/>
            <a:cxnLst/>
            <a:rect l="l" t="t" r="r" b="b"/>
            <a:pathLst>
              <a:path w="290195" h="194945">
                <a:moveTo>
                  <a:pt x="21088" y="0"/>
                </a:moveTo>
                <a:lnTo>
                  <a:pt x="0" y="4879"/>
                </a:lnTo>
                <a:lnTo>
                  <a:pt x="15877" y="52293"/>
                </a:lnTo>
                <a:lnTo>
                  <a:pt x="39720" y="94077"/>
                </a:lnTo>
                <a:lnTo>
                  <a:pt x="70448" y="129550"/>
                </a:lnTo>
                <a:lnTo>
                  <a:pt x="106983" y="158026"/>
                </a:lnTo>
                <a:lnTo>
                  <a:pt x="148247" y="178824"/>
                </a:lnTo>
                <a:lnTo>
                  <a:pt x="193161" y="191261"/>
                </a:lnTo>
                <a:lnTo>
                  <a:pt x="240646" y="194653"/>
                </a:lnTo>
                <a:lnTo>
                  <a:pt x="289624" y="188318"/>
                </a:lnTo>
                <a:lnTo>
                  <a:pt x="286075" y="172958"/>
                </a:lnTo>
                <a:lnTo>
                  <a:pt x="240167" y="172958"/>
                </a:lnTo>
                <a:lnTo>
                  <a:pt x="196946" y="169856"/>
                </a:lnTo>
                <a:lnTo>
                  <a:pt x="156063" y="158515"/>
                </a:lnTo>
                <a:lnTo>
                  <a:pt x="118500" y="139557"/>
                </a:lnTo>
                <a:lnTo>
                  <a:pt x="85239" y="113604"/>
                </a:lnTo>
                <a:lnTo>
                  <a:pt x="57262" y="81279"/>
                </a:lnTo>
                <a:lnTo>
                  <a:pt x="35551" y="43203"/>
                </a:lnTo>
                <a:lnTo>
                  <a:pt x="21088" y="0"/>
                </a:lnTo>
                <a:close/>
              </a:path>
              <a:path w="290195" h="194945">
                <a:moveTo>
                  <a:pt x="284745" y="167199"/>
                </a:moveTo>
                <a:lnTo>
                  <a:pt x="240167" y="172958"/>
                </a:lnTo>
                <a:lnTo>
                  <a:pt x="286075" y="172958"/>
                </a:lnTo>
                <a:lnTo>
                  <a:pt x="284745" y="16719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823675" y="3293355"/>
            <a:ext cx="247015" cy="209550"/>
          </a:xfrm>
          <a:custGeom>
            <a:avLst/>
            <a:gdLst/>
            <a:ahLst/>
            <a:cxnLst/>
            <a:rect l="l" t="t" r="r" b="b"/>
            <a:pathLst>
              <a:path w="247014" h="209550">
                <a:moveTo>
                  <a:pt x="202852" y="0"/>
                </a:moveTo>
                <a:lnTo>
                  <a:pt x="0" y="46951"/>
                </a:lnTo>
                <a:lnTo>
                  <a:pt x="19960" y="97005"/>
                </a:lnTo>
                <a:lnTo>
                  <a:pt x="49779" y="139347"/>
                </a:lnTo>
                <a:lnTo>
                  <a:pt x="87767" y="172906"/>
                </a:lnTo>
                <a:lnTo>
                  <a:pt x="132234" y="196610"/>
                </a:lnTo>
                <a:lnTo>
                  <a:pt x="181491" y="209386"/>
                </a:lnTo>
                <a:lnTo>
                  <a:pt x="246631" y="189711"/>
                </a:lnTo>
                <a:lnTo>
                  <a:pt x="202852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822346" y="3288109"/>
            <a:ext cx="256540" cy="194945"/>
          </a:xfrm>
          <a:custGeom>
            <a:avLst/>
            <a:gdLst/>
            <a:ahLst/>
            <a:cxnLst/>
            <a:rect l="l" t="t" r="r" b="b"/>
            <a:pathLst>
              <a:path w="256539" h="194945">
                <a:moveTo>
                  <a:pt x="213282" y="5245"/>
                </a:moveTo>
                <a:lnTo>
                  <a:pt x="204182" y="5245"/>
                </a:lnTo>
                <a:lnTo>
                  <a:pt x="247961" y="194957"/>
                </a:lnTo>
                <a:lnTo>
                  <a:pt x="256463" y="192392"/>
                </a:lnTo>
                <a:lnTo>
                  <a:pt x="213282" y="5245"/>
                </a:lnTo>
                <a:close/>
              </a:path>
              <a:path w="256539" h="194945">
                <a:moveTo>
                  <a:pt x="208527" y="0"/>
                </a:moveTo>
                <a:lnTo>
                  <a:pt x="202182" y="94"/>
                </a:lnTo>
                <a:lnTo>
                  <a:pt x="1057" y="46647"/>
                </a:lnTo>
                <a:lnTo>
                  <a:pt x="513" y="46825"/>
                </a:lnTo>
                <a:lnTo>
                  <a:pt x="0" y="47035"/>
                </a:lnTo>
                <a:lnTo>
                  <a:pt x="869" y="50490"/>
                </a:lnTo>
                <a:lnTo>
                  <a:pt x="1329" y="52197"/>
                </a:lnTo>
                <a:lnTo>
                  <a:pt x="204182" y="5245"/>
                </a:lnTo>
                <a:lnTo>
                  <a:pt x="213282" y="5245"/>
                </a:lnTo>
                <a:lnTo>
                  <a:pt x="212831" y="3287"/>
                </a:lnTo>
                <a:lnTo>
                  <a:pt x="20852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14953" y="3335144"/>
            <a:ext cx="190500" cy="175260"/>
          </a:xfrm>
          <a:custGeom>
            <a:avLst/>
            <a:gdLst/>
            <a:ahLst/>
            <a:cxnLst/>
            <a:rect l="l" t="t" r="r" b="b"/>
            <a:pathLst>
              <a:path w="190500" h="175260">
                <a:moveTo>
                  <a:pt x="7392" y="0"/>
                </a:moveTo>
                <a:lnTo>
                  <a:pt x="2722" y="1916"/>
                </a:lnTo>
                <a:lnTo>
                  <a:pt x="0" y="6984"/>
                </a:lnTo>
                <a:lnTo>
                  <a:pt x="1172" y="12072"/>
                </a:lnTo>
                <a:lnTo>
                  <a:pt x="18236" y="59806"/>
                </a:lnTo>
                <a:lnTo>
                  <a:pt x="44953" y="100962"/>
                </a:lnTo>
                <a:lnTo>
                  <a:pt x="79684" y="134515"/>
                </a:lnTo>
                <a:lnTo>
                  <a:pt x="120790" y="159441"/>
                </a:lnTo>
                <a:lnTo>
                  <a:pt x="166633" y="174717"/>
                </a:lnTo>
                <a:lnTo>
                  <a:pt x="190214" y="167596"/>
                </a:lnTo>
                <a:lnTo>
                  <a:pt x="140956" y="154821"/>
                </a:lnTo>
                <a:lnTo>
                  <a:pt x="96489" y="131117"/>
                </a:lnTo>
                <a:lnTo>
                  <a:pt x="58501" y="97558"/>
                </a:lnTo>
                <a:lnTo>
                  <a:pt x="28683" y="55216"/>
                </a:lnTo>
                <a:lnTo>
                  <a:pt x="8722" y="5162"/>
                </a:lnTo>
                <a:lnTo>
                  <a:pt x="8261" y="3455"/>
                </a:lnTo>
                <a:lnTo>
                  <a:pt x="7392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236848" y="3467337"/>
            <a:ext cx="2252980" cy="1586865"/>
          </a:xfrm>
          <a:custGeom>
            <a:avLst/>
            <a:gdLst/>
            <a:ahLst/>
            <a:cxnLst/>
            <a:rect l="l" t="t" r="r" b="b"/>
            <a:pathLst>
              <a:path w="2252979" h="1586864">
                <a:moveTo>
                  <a:pt x="1937856" y="0"/>
                </a:moveTo>
                <a:lnTo>
                  <a:pt x="32372" y="572560"/>
                </a:lnTo>
                <a:lnTo>
                  <a:pt x="0" y="605237"/>
                </a:lnTo>
                <a:lnTo>
                  <a:pt x="3001" y="618926"/>
                </a:lnTo>
                <a:lnTo>
                  <a:pt x="286867" y="1561850"/>
                </a:lnTo>
                <a:lnTo>
                  <a:pt x="292683" y="1574684"/>
                </a:lnTo>
                <a:lnTo>
                  <a:pt x="302678" y="1583577"/>
                </a:lnTo>
                <a:lnTo>
                  <a:pt x="318507" y="1586823"/>
                </a:lnTo>
                <a:lnTo>
                  <a:pt x="341828" y="1582718"/>
                </a:lnTo>
                <a:lnTo>
                  <a:pt x="2217174" y="1016317"/>
                </a:lnTo>
                <a:lnTo>
                  <a:pt x="2238709" y="1006867"/>
                </a:lnTo>
                <a:lnTo>
                  <a:pt x="2249762" y="995497"/>
                </a:lnTo>
                <a:lnTo>
                  <a:pt x="2252840" y="982652"/>
                </a:lnTo>
                <a:lnTo>
                  <a:pt x="2250451" y="968779"/>
                </a:lnTo>
                <a:lnTo>
                  <a:pt x="1966596" y="25855"/>
                </a:lnTo>
                <a:lnTo>
                  <a:pt x="1961313" y="12861"/>
                </a:lnTo>
                <a:lnTo>
                  <a:pt x="1952502" y="3608"/>
                </a:lnTo>
                <a:lnTo>
                  <a:pt x="193785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224677" y="3455199"/>
            <a:ext cx="2277110" cy="1611630"/>
          </a:xfrm>
          <a:custGeom>
            <a:avLst/>
            <a:gdLst/>
            <a:ahLst/>
            <a:cxnLst/>
            <a:rect l="l" t="t" r="r" b="b"/>
            <a:pathLst>
              <a:path w="2277110" h="1611629">
                <a:moveTo>
                  <a:pt x="1953027" y="0"/>
                </a:moveTo>
                <a:lnTo>
                  <a:pt x="41003" y="572918"/>
                </a:lnTo>
                <a:lnTo>
                  <a:pt x="2613" y="600345"/>
                </a:lnTo>
                <a:lnTo>
                  <a:pt x="0" y="617273"/>
                </a:lnTo>
                <a:lnTo>
                  <a:pt x="3402" y="634612"/>
                </a:lnTo>
                <a:lnTo>
                  <a:pt x="287268" y="1577536"/>
                </a:lnTo>
                <a:lnTo>
                  <a:pt x="296874" y="1596590"/>
                </a:lnTo>
                <a:lnTo>
                  <a:pt x="311830" y="1607809"/>
                </a:lnTo>
                <a:lnTo>
                  <a:pt x="332075" y="1611169"/>
                </a:lnTo>
                <a:lnTo>
                  <a:pt x="357549" y="1606645"/>
                </a:lnTo>
                <a:lnTo>
                  <a:pt x="423581" y="1586702"/>
                </a:lnTo>
                <a:lnTo>
                  <a:pt x="330819" y="1586702"/>
                </a:lnTo>
                <a:lnTo>
                  <a:pt x="319440" y="1584247"/>
                </a:lnTo>
                <a:lnTo>
                  <a:pt x="313652" y="1578044"/>
                </a:lnTo>
                <a:lnTo>
                  <a:pt x="310796" y="1570427"/>
                </a:lnTo>
                <a:lnTo>
                  <a:pt x="26930" y="627502"/>
                </a:lnTo>
                <a:lnTo>
                  <a:pt x="24460" y="617703"/>
                </a:lnTo>
                <a:lnTo>
                  <a:pt x="25390" y="609702"/>
                </a:lnTo>
                <a:lnTo>
                  <a:pt x="32380" y="602847"/>
                </a:lnTo>
                <a:lnTo>
                  <a:pt x="48092" y="596488"/>
                </a:lnTo>
                <a:lnTo>
                  <a:pt x="1930789" y="27856"/>
                </a:lnTo>
                <a:lnTo>
                  <a:pt x="1948300" y="24406"/>
                </a:lnTo>
                <a:lnTo>
                  <a:pt x="1986344" y="24406"/>
                </a:lnTo>
                <a:lnTo>
                  <a:pt x="1983956" y="18673"/>
                </a:lnTo>
                <a:lnTo>
                  <a:pt x="1972285" y="5994"/>
                </a:lnTo>
                <a:lnTo>
                  <a:pt x="1953027" y="0"/>
                </a:lnTo>
                <a:close/>
              </a:path>
              <a:path w="2277110" h="1611629">
                <a:moveTo>
                  <a:pt x="1986344" y="24406"/>
                </a:moveTo>
                <a:lnTo>
                  <a:pt x="1948300" y="24406"/>
                </a:lnTo>
                <a:lnTo>
                  <a:pt x="1958442" y="26458"/>
                </a:lnTo>
                <a:lnTo>
                  <a:pt x="1963810" y="32633"/>
                </a:lnTo>
                <a:lnTo>
                  <a:pt x="1966997" y="41552"/>
                </a:lnTo>
                <a:lnTo>
                  <a:pt x="2250852" y="984476"/>
                </a:lnTo>
                <a:lnTo>
                  <a:pt x="2252768" y="992614"/>
                </a:lnTo>
                <a:lnTo>
                  <a:pt x="2251469" y="1000928"/>
                </a:lnTo>
                <a:lnTo>
                  <a:pt x="2243594" y="1009066"/>
                </a:lnTo>
                <a:lnTo>
                  <a:pt x="2225785" y="1016674"/>
                </a:lnTo>
                <a:lnTo>
                  <a:pt x="350449" y="1583075"/>
                </a:lnTo>
                <a:lnTo>
                  <a:pt x="330819" y="1586702"/>
                </a:lnTo>
                <a:lnTo>
                  <a:pt x="423581" y="1586702"/>
                </a:lnTo>
                <a:lnTo>
                  <a:pt x="2232884" y="1040244"/>
                </a:lnTo>
                <a:lnTo>
                  <a:pt x="2256405" y="1030038"/>
                </a:lnTo>
                <a:lnTo>
                  <a:pt x="2271115" y="1016230"/>
                </a:lnTo>
                <a:lnTo>
                  <a:pt x="2277086" y="998710"/>
                </a:lnTo>
                <a:lnTo>
                  <a:pt x="2274391" y="977366"/>
                </a:lnTo>
                <a:lnTo>
                  <a:pt x="1990525" y="34442"/>
                </a:lnTo>
                <a:lnTo>
                  <a:pt x="1986344" y="24406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300937" y="3530709"/>
            <a:ext cx="2129155" cy="1460500"/>
          </a:xfrm>
          <a:custGeom>
            <a:avLst/>
            <a:gdLst/>
            <a:ahLst/>
            <a:cxnLst/>
            <a:rect l="l" t="t" r="r" b="b"/>
            <a:pathLst>
              <a:path w="2129154" h="1460500">
                <a:moveTo>
                  <a:pt x="1858184" y="0"/>
                </a:moveTo>
                <a:lnTo>
                  <a:pt x="0" y="561228"/>
                </a:lnTo>
                <a:lnTo>
                  <a:pt x="270546" y="1459913"/>
                </a:lnTo>
                <a:lnTo>
                  <a:pt x="2128720" y="898695"/>
                </a:lnTo>
                <a:lnTo>
                  <a:pt x="185818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285618" y="3515369"/>
            <a:ext cx="2159635" cy="1490980"/>
          </a:xfrm>
          <a:custGeom>
            <a:avLst/>
            <a:gdLst/>
            <a:ahLst/>
            <a:cxnLst/>
            <a:rect l="l" t="t" r="r" b="b"/>
            <a:pathLst>
              <a:path w="2159635" h="1490979">
                <a:moveTo>
                  <a:pt x="1881722" y="0"/>
                </a:moveTo>
                <a:lnTo>
                  <a:pt x="0" y="568338"/>
                </a:lnTo>
                <a:lnTo>
                  <a:pt x="277645" y="1490593"/>
                </a:lnTo>
                <a:lnTo>
                  <a:pt x="379226" y="1459913"/>
                </a:lnTo>
                <a:lnTo>
                  <a:pt x="294085" y="1459913"/>
                </a:lnTo>
                <a:lnTo>
                  <a:pt x="30637" y="584798"/>
                </a:lnTo>
                <a:lnTo>
                  <a:pt x="1865283" y="30679"/>
                </a:lnTo>
                <a:lnTo>
                  <a:pt x="1890959" y="30679"/>
                </a:lnTo>
                <a:lnTo>
                  <a:pt x="1881722" y="0"/>
                </a:lnTo>
                <a:close/>
              </a:path>
              <a:path w="2159635" h="1490979">
                <a:moveTo>
                  <a:pt x="1890959" y="30679"/>
                </a:moveTo>
                <a:lnTo>
                  <a:pt x="1865283" y="30679"/>
                </a:lnTo>
                <a:lnTo>
                  <a:pt x="2128741" y="905794"/>
                </a:lnTo>
                <a:lnTo>
                  <a:pt x="294085" y="1459913"/>
                </a:lnTo>
                <a:lnTo>
                  <a:pt x="379226" y="1459913"/>
                </a:lnTo>
                <a:lnTo>
                  <a:pt x="2159379" y="922265"/>
                </a:lnTo>
                <a:lnTo>
                  <a:pt x="1890959" y="3067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098403" y="2839770"/>
            <a:ext cx="2327421" cy="20930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 txBox="1"/>
          <p:nvPr/>
        </p:nvSpPr>
        <p:spPr>
          <a:xfrm rot="6540000">
            <a:off x="5578605" y="43336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5" name="object 145"/>
          <p:cNvSpPr txBox="1"/>
          <p:nvPr/>
        </p:nvSpPr>
        <p:spPr>
          <a:xfrm rot="7260000">
            <a:off x="5552830" y="438250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6" name="object 146"/>
          <p:cNvSpPr txBox="1"/>
          <p:nvPr/>
        </p:nvSpPr>
        <p:spPr>
          <a:xfrm rot="7740000">
            <a:off x="5532837" y="441336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7" name="object 147"/>
          <p:cNvSpPr txBox="1"/>
          <p:nvPr/>
        </p:nvSpPr>
        <p:spPr>
          <a:xfrm rot="8160000">
            <a:off x="5510689" y="443745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8" name="object 148"/>
          <p:cNvSpPr txBox="1"/>
          <p:nvPr/>
        </p:nvSpPr>
        <p:spPr>
          <a:xfrm rot="8580000">
            <a:off x="5486007" y="445797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49" name="object 149"/>
          <p:cNvSpPr txBox="1"/>
          <p:nvPr/>
        </p:nvSpPr>
        <p:spPr>
          <a:xfrm rot="9060000">
            <a:off x="5454567" y="447692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0" name="object 150"/>
          <p:cNvSpPr txBox="1"/>
          <p:nvPr/>
        </p:nvSpPr>
        <p:spPr>
          <a:xfrm rot="9660000">
            <a:off x="5415818" y="449571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1" name="object 151"/>
          <p:cNvSpPr txBox="1"/>
          <p:nvPr/>
        </p:nvSpPr>
        <p:spPr>
          <a:xfrm rot="10020000">
            <a:off x="5387360" y="450299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2" name="object 152"/>
          <p:cNvSpPr txBox="1"/>
          <p:nvPr/>
        </p:nvSpPr>
        <p:spPr>
          <a:xfrm rot="10740000">
            <a:off x="5331099" y="450954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3" name="object 153"/>
          <p:cNvSpPr txBox="1"/>
          <p:nvPr/>
        </p:nvSpPr>
        <p:spPr>
          <a:xfrm rot="11340000">
            <a:off x="5288949" y="4506663"/>
            <a:ext cx="55937" cy="4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5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4" name="object 154"/>
          <p:cNvSpPr txBox="1"/>
          <p:nvPr/>
        </p:nvSpPr>
        <p:spPr>
          <a:xfrm rot="11880000">
            <a:off x="5247938" y="449784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5" name="object 155"/>
          <p:cNvSpPr txBox="1"/>
          <p:nvPr/>
        </p:nvSpPr>
        <p:spPr>
          <a:xfrm rot="12360000">
            <a:off x="5211769" y="448316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6" name="object 156"/>
          <p:cNvSpPr txBox="1"/>
          <p:nvPr/>
        </p:nvSpPr>
        <p:spPr>
          <a:xfrm rot="12960000">
            <a:off x="5174397" y="44597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7" name="object 157"/>
          <p:cNvSpPr txBox="1"/>
          <p:nvPr/>
        </p:nvSpPr>
        <p:spPr>
          <a:xfrm rot="13620000">
            <a:off x="5135501" y="442652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8" name="object 158"/>
          <p:cNvSpPr txBox="1"/>
          <p:nvPr/>
        </p:nvSpPr>
        <p:spPr>
          <a:xfrm rot="14100000">
            <a:off x="5110556" y="439788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59" name="object 159"/>
          <p:cNvSpPr txBox="1"/>
          <p:nvPr/>
        </p:nvSpPr>
        <p:spPr>
          <a:xfrm rot="14580000">
            <a:off x="5093762" y="436734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0" name="object 160"/>
          <p:cNvSpPr txBox="1"/>
          <p:nvPr/>
        </p:nvSpPr>
        <p:spPr>
          <a:xfrm rot="15180000">
            <a:off x="5075291" y="432169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1" name="object 161"/>
          <p:cNvSpPr txBox="1"/>
          <p:nvPr/>
        </p:nvSpPr>
        <p:spPr>
          <a:xfrm rot="15660000">
            <a:off x="5065545" y="42881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053774" y="4245987"/>
            <a:ext cx="69850" cy="54610"/>
          </a:xfrm>
          <a:prstGeom prst="rect">
            <a:avLst/>
          </a:prstGeom>
        </p:spPr>
        <p:txBody>
          <a:bodyPr vert="vert270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3" name="object 163"/>
          <p:cNvSpPr txBox="1"/>
          <p:nvPr/>
        </p:nvSpPr>
        <p:spPr>
          <a:xfrm rot="16560000">
            <a:off x="5063352" y="4215987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4" name="object 164"/>
          <p:cNvSpPr txBox="1"/>
          <p:nvPr/>
        </p:nvSpPr>
        <p:spPr>
          <a:xfrm rot="17040000">
            <a:off x="5070326" y="418055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5" name="object 165"/>
          <p:cNvSpPr txBox="1"/>
          <p:nvPr/>
        </p:nvSpPr>
        <p:spPr>
          <a:xfrm rot="17460000">
            <a:off x="5080624" y="414888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6" name="object 166"/>
          <p:cNvSpPr txBox="1"/>
          <p:nvPr/>
        </p:nvSpPr>
        <p:spPr>
          <a:xfrm rot="18180000">
            <a:off x="5102037" y="410029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7" name="object 167"/>
          <p:cNvSpPr txBox="1"/>
          <p:nvPr/>
        </p:nvSpPr>
        <p:spPr>
          <a:xfrm rot="18660000">
            <a:off x="5126824" y="407071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8" name="object 168"/>
          <p:cNvSpPr txBox="1"/>
          <p:nvPr/>
        </p:nvSpPr>
        <p:spPr>
          <a:xfrm rot="19320000">
            <a:off x="5162833" y="403410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69" name="object 169"/>
          <p:cNvSpPr txBox="1"/>
          <p:nvPr/>
        </p:nvSpPr>
        <p:spPr>
          <a:xfrm rot="19800000">
            <a:off x="5191676" y="401497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0" name="object 170"/>
          <p:cNvSpPr txBox="1"/>
          <p:nvPr/>
        </p:nvSpPr>
        <p:spPr>
          <a:xfrm rot="20220000">
            <a:off x="5221689" y="399984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1" name="object 171"/>
          <p:cNvSpPr txBox="1"/>
          <p:nvPr/>
        </p:nvSpPr>
        <p:spPr>
          <a:xfrm rot="20640000">
            <a:off x="5252958" y="398769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2" name="object 172"/>
          <p:cNvSpPr txBox="1"/>
          <p:nvPr/>
        </p:nvSpPr>
        <p:spPr>
          <a:xfrm rot="21120000">
            <a:off x="5289502" y="397993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3" name="object 173"/>
          <p:cNvSpPr txBox="1"/>
          <p:nvPr/>
        </p:nvSpPr>
        <p:spPr>
          <a:xfrm rot="21540000">
            <a:off x="5322731" y="39770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4" name="object 174"/>
          <p:cNvSpPr txBox="1"/>
          <p:nvPr/>
        </p:nvSpPr>
        <p:spPr>
          <a:xfrm rot="240000">
            <a:off x="5352150" y="39778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5" name="object 175"/>
          <p:cNvSpPr txBox="1"/>
          <p:nvPr/>
        </p:nvSpPr>
        <p:spPr>
          <a:xfrm rot="600000">
            <a:off x="5377114" y="398181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6" name="object 176"/>
          <p:cNvSpPr txBox="1"/>
          <p:nvPr/>
        </p:nvSpPr>
        <p:spPr>
          <a:xfrm rot="1140000">
            <a:off x="5414959" y="399215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7" name="object 177"/>
          <p:cNvSpPr txBox="1"/>
          <p:nvPr/>
        </p:nvSpPr>
        <p:spPr>
          <a:xfrm rot="1860000">
            <a:off x="5466024" y="401530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8" name="object 178"/>
          <p:cNvSpPr txBox="1"/>
          <p:nvPr/>
        </p:nvSpPr>
        <p:spPr>
          <a:xfrm rot="2280000">
            <a:off x="5494047" y="40357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79" name="object 179"/>
          <p:cNvSpPr txBox="1"/>
          <p:nvPr/>
        </p:nvSpPr>
        <p:spPr>
          <a:xfrm rot="2760000">
            <a:off x="5521244" y="406022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0" name="object 180"/>
          <p:cNvSpPr txBox="1"/>
          <p:nvPr/>
        </p:nvSpPr>
        <p:spPr>
          <a:xfrm rot="3240000">
            <a:off x="5542952" y="408894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1" name="object 181"/>
          <p:cNvSpPr txBox="1"/>
          <p:nvPr/>
        </p:nvSpPr>
        <p:spPr>
          <a:xfrm rot="3780000">
            <a:off x="5564019" y="41231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2" name="object 182"/>
          <p:cNvSpPr txBox="1"/>
          <p:nvPr/>
        </p:nvSpPr>
        <p:spPr>
          <a:xfrm rot="4260000">
            <a:off x="5579311" y="415935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3" name="object 183"/>
          <p:cNvSpPr txBox="1"/>
          <p:nvPr/>
        </p:nvSpPr>
        <p:spPr>
          <a:xfrm rot="4740000">
            <a:off x="5589981" y="419417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4" name="object 184"/>
          <p:cNvSpPr txBox="1"/>
          <p:nvPr/>
        </p:nvSpPr>
        <p:spPr>
          <a:xfrm rot="5100000">
            <a:off x="5596283" y="422083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585026" y="4242037"/>
            <a:ext cx="69850" cy="6032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6" name="object 186"/>
          <p:cNvSpPr txBox="1"/>
          <p:nvPr/>
        </p:nvSpPr>
        <p:spPr>
          <a:xfrm rot="6000000">
            <a:off x="5587690" y="429185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187" name="object 187"/>
          <p:cNvSpPr txBox="1"/>
          <p:nvPr/>
        </p:nvSpPr>
        <p:spPr>
          <a:xfrm rot="20640000">
            <a:off x="5816351" y="4257785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5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spc="-60" baseline="11111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75" b="1" baseline="1111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375" baseline="11111">
              <a:latin typeface="Gill Sans MT"/>
              <a:cs typeface="Gill Sans MT"/>
            </a:endParaRPr>
          </a:p>
        </p:txBody>
      </p:sp>
      <p:sp>
        <p:nvSpPr>
          <p:cNvPr id="188" name="object 188"/>
          <p:cNvSpPr txBox="1"/>
          <p:nvPr/>
        </p:nvSpPr>
        <p:spPr>
          <a:xfrm rot="20640000">
            <a:off x="4549320" y="4273064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4176815" y="2919565"/>
            <a:ext cx="2154555" cy="1733550"/>
          </a:xfrm>
          <a:custGeom>
            <a:avLst/>
            <a:gdLst/>
            <a:ahLst/>
            <a:cxnLst/>
            <a:rect l="l" t="t" r="r" b="b"/>
            <a:pathLst>
              <a:path w="2154554" h="1733550">
                <a:moveTo>
                  <a:pt x="434813" y="0"/>
                </a:moveTo>
                <a:lnTo>
                  <a:pt x="0" y="831493"/>
                </a:lnTo>
                <a:lnTo>
                  <a:pt x="1719256" y="1733486"/>
                </a:lnTo>
                <a:lnTo>
                  <a:pt x="2154070" y="901983"/>
                </a:lnTo>
                <a:lnTo>
                  <a:pt x="434813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60218" y="2902948"/>
            <a:ext cx="2187575" cy="1767205"/>
          </a:xfrm>
          <a:custGeom>
            <a:avLst/>
            <a:gdLst/>
            <a:ahLst/>
            <a:cxnLst/>
            <a:rect l="l" t="t" r="r" b="b"/>
            <a:pathLst>
              <a:path w="2187575" h="1767204">
                <a:moveTo>
                  <a:pt x="446227" y="0"/>
                </a:moveTo>
                <a:lnTo>
                  <a:pt x="0" y="853303"/>
                </a:lnTo>
                <a:lnTo>
                  <a:pt x="1741035" y="1766721"/>
                </a:lnTo>
                <a:lnTo>
                  <a:pt x="1758415" y="1733486"/>
                </a:lnTo>
                <a:lnTo>
                  <a:pt x="1730669" y="1733486"/>
                </a:lnTo>
                <a:lnTo>
                  <a:pt x="33182" y="842916"/>
                </a:lnTo>
                <a:lnTo>
                  <a:pt x="456593" y="33224"/>
                </a:lnTo>
                <a:lnTo>
                  <a:pt x="509555" y="33224"/>
                </a:lnTo>
                <a:lnTo>
                  <a:pt x="446227" y="0"/>
                </a:lnTo>
                <a:close/>
              </a:path>
              <a:path w="2187575" h="1767204">
                <a:moveTo>
                  <a:pt x="509555" y="33224"/>
                </a:moveTo>
                <a:lnTo>
                  <a:pt x="456593" y="33224"/>
                </a:lnTo>
                <a:lnTo>
                  <a:pt x="2154081" y="923793"/>
                </a:lnTo>
                <a:lnTo>
                  <a:pt x="1730669" y="1733486"/>
                </a:lnTo>
                <a:lnTo>
                  <a:pt x="1758415" y="1733486"/>
                </a:lnTo>
                <a:lnTo>
                  <a:pt x="2187252" y="913406"/>
                </a:lnTo>
                <a:lnTo>
                  <a:pt x="509555" y="3322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277712" y="3540677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10041" y="0"/>
                </a:moveTo>
                <a:lnTo>
                  <a:pt x="0" y="19203"/>
                </a:lnTo>
                <a:lnTo>
                  <a:pt x="37567" y="43927"/>
                </a:lnTo>
                <a:lnTo>
                  <a:pt x="68340" y="74488"/>
                </a:lnTo>
                <a:lnTo>
                  <a:pt x="91979" y="109772"/>
                </a:lnTo>
                <a:lnTo>
                  <a:pt x="108143" y="148668"/>
                </a:lnTo>
                <a:lnTo>
                  <a:pt x="116493" y="190061"/>
                </a:lnTo>
                <a:lnTo>
                  <a:pt x="116690" y="232841"/>
                </a:lnTo>
                <a:lnTo>
                  <a:pt x="108393" y="275893"/>
                </a:lnTo>
                <a:lnTo>
                  <a:pt x="91264" y="318105"/>
                </a:lnTo>
                <a:lnTo>
                  <a:pt x="110436" y="328168"/>
                </a:lnTo>
                <a:lnTo>
                  <a:pt x="129231" y="281835"/>
                </a:lnTo>
                <a:lnTo>
                  <a:pt x="138324" y="234577"/>
                </a:lnTo>
                <a:lnTo>
                  <a:pt x="138087" y="187614"/>
                </a:lnTo>
                <a:lnTo>
                  <a:pt x="128895" y="142169"/>
                </a:lnTo>
                <a:lnTo>
                  <a:pt x="111120" y="99463"/>
                </a:lnTo>
                <a:lnTo>
                  <a:pt x="85137" y="60719"/>
                </a:lnTo>
                <a:lnTo>
                  <a:pt x="51320" y="27157"/>
                </a:lnTo>
                <a:lnTo>
                  <a:pt x="1004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773665" y="3018473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0" y="0"/>
                </a:moveTo>
                <a:lnTo>
                  <a:pt x="15863" y="34532"/>
                </a:lnTo>
                <a:lnTo>
                  <a:pt x="20313" y="28271"/>
                </a:lnTo>
                <a:lnTo>
                  <a:pt x="24480" y="21706"/>
                </a:lnTo>
                <a:lnTo>
                  <a:pt x="28344" y="14868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69938" y="3010348"/>
            <a:ext cx="34925" cy="23495"/>
          </a:xfrm>
          <a:custGeom>
            <a:avLst/>
            <a:gdLst/>
            <a:ahLst/>
            <a:cxnLst/>
            <a:rect l="l" t="t" r="r" b="b"/>
            <a:pathLst>
              <a:path w="34925" h="23494">
                <a:moveTo>
                  <a:pt x="0" y="0"/>
                </a:moveTo>
                <a:lnTo>
                  <a:pt x="3727" y="8125"/>
                </a:lnTo>
                <a:lnTo>
                  <a:pt x="32072" y="22994"/>
                </a:lnTo>
                <a:lnTo>
                  <a:pt x="32899" y="21538"/>
                </a:lnTo>
                <a:lnTo>
                  <a:pt x="34491" y="18606"/>
                </a:lnTo>
                <a:lnTo>
                  <a:pt x="33768" y="17894"/>
                </a:lnTo>
                <a:lnTo>
                  <a:pt x="32930" y="17276"/>
                </a:lnTo>
                <a:lnTo>
                  <a:pt x="0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709668" y="3900582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6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85"/>
                </a:lnTo>
                <a:lnTo>
                  <a:pt x="62924" y="83760"/>
                </a:lnTo>
                <a:lnTo>
                  <a:pt x="106406" y="108883"/>
                </a:lnTo>
                <a:lnTo>
                  <a:pt x="154487" y="122635"/>
                </a:lnTo>
                <a:lnTo>
                  <a:pt x="186635" y="125102"/>
                </a:lnTo>
                <a:lnTo>
                  <a:pt x="202778" y="124427"/>
                </a:lnTo>
                <a:lnTo>
                  <a:pt x="218893" y="122488"/>
                </a:lnTo>
                <a:lnTo>
                  <a:pt x="222359" y="121860"/>
                </a:lnTo>
                <a:lnTo>
                  <a:pt x="224014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27"/>
                </a:lnTo>
                <a:lnTo>
                  <a:pt x="218774" y="110928"/>
                </a:lnTo>
                <a:lnTo>
                  <a:pt x="217742" y="110928"/>
                </a:lnTo>
                <a:lnTo>
                  <a:pt x="188001" y="109517"/>
                </a:lnTo>
                <a:lnTo>
                  <a:pt x="129317" y="95273"/>
                </a:lnTo>
                <a:lnTo>
                  <a:pt x="74801" y="66674"/>
                </a:lnTo>
                <a:lnTo>
                  <a:pt x="29691" y="26468"/>
                </a:lnTo>
                <a:lnTo>
                  <a:pt x="11054" y="196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84" y="110907"/>
                </a:moveTo>
                <a:lnTo>
                  <a:pt x="217742" y="110928"/>
                </a:lnTo>
                <a:lnTo>
                  <a:pt x="218774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714565" y="3967732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79" y="0"/>
                </a:moveTo>
                <a:lnTo>
                  <a:pt x="0" y="39025"/>
                </a:lnTo>
                <a:lnTo>
                  <a:pt x="1061" y="52888"/>
                </a:lnTo>
                <a:lnTo>
                  <a:pt x="3327" y="66498"/>
                </a:lnTo>
                <a:lnTo>
                  <a:pt x="6510" y="80184"/>
                </a:lnTo>
                <a:lnTo>
                  <a:pt x="10321" y="93980"/>
                </a:lnTo>
                <a:lnTo>
                  <a:pt x="14307" y="107378"/>
                </a:lnTo>
                <a:lnTo>
                  <a:pt x="21358" y="131725"/>
                </a:lnTo>
                <a:lnTo>
                  <a:pt x="26367" y="154959"/>
                </a:lnTo>
                <a:lnTo>
                  <a:pt x="27500" y="176657"/>
                </a:lnTo>
                <a:lnTo>
                  <a:pt x="22924" y="196391"/>
                </a:lnTo>
                <a:lnTo>
                  <a:pt x="21961" y="198632"/>
                </a:lnTo>
                <a:lnTo>
                  <a:pt x="22882" y="201239"/>
                </a:lnTo>
                <a:lnTo>
                  <a:pt x="51248" y="216129"/>
                </a:lnTo>
                <a:lnTo>
                  <a:pt x="52578" y="216234"/>
                </a:lnTo>
                <a:lnTo>
                  <a:pt x="54986" y="215407"/>
                </a:lnTo>
                <a:lnTo>
                  <a:pt x="64809" y="171383"/>
                </a:lnTo>
                <a:lnTo>
                  <a:pt x="63729" y="154843"/>
                </a:lnTo>
                <a:lnTo>
                  <a:pt x="63164" y="150026"/>
                </a:lnTo>
                <a:lnTo>
                  <a:pt x="62379" y="145210"/>
                </a:lnTo>
                <a:lnTo>
                  <a:pt x="61049" y="138456"/>
                </a:lnTo>
                <a:lnTo>
                  <a:pt x="62410" y="136990"/>
                </a:lnTo>
                <a:lnTo>
                  <a:pt x="107362" y="121080"/>
                </a:lnTo>
                <a:lnTo>
                  <a:pt x="141910" y="100625"/>
                </a:lnTo>
                <a:lnTo>
                  <a:pt x="53646" y="100625"/>
                </a:lnTo>
                <a:lnTo>
                  <a:pt x="50704" y="99075"/>
                </a:lnTo>
                <a:lnTo>
                  <a:pt x="40059" y="60706"/>
                </a:lnTo>
                <a:lnTo>
                  <a:pt x="37549" y="43983"/>
                </a:lnTo>
                <a:lnTo>
                  <a:pt x="37824" y="28512"/>
                </a:lnTo>
                <a:lnTo>
                  <a:pt x="38044" y="26711"/>
                </a:lnTo>
                <a:lnTo>
                  <a:pt x="37343" y="24742"/>
                </a:lnTo>
                <a:lnTo>
                  <a:pt x="13438" y="1256"/>
                </a:lnTo>
                <a:lnTo>
                  <a:pt x="12977" y="900"/>
                </a:lnTo>
                <a:lnTo>
                  <a:pt x="11595" y="178"/>
                </a:lnTo>
                <a:lnTo>
                  <a:pt x="10579" y="0"/>
                </a:lnTo>
                <a:close/>
              </a:path>
              <a:path w="159385" h="216535">
                <a:moveTo>
                  <a:pt x="122293" y="69243"/>
                </a:moveTo>
                <a:lnTo>
                  <a:pt x="120272" y="69777"/>
                </a:lnTo>
                <a:lnTo>
                  <a:pt x="118921" y="70992"/>
                </a:lnTo>
                <a:lnTo>
                  <a:pt x="106380" y="80033"/>
                </a:lnTo>
                <a:lnTo>
                  <a:pt x="55950" y="100017"/>
                </a:lnTo>
                <a:lnTo>
                  <a:pt x="53646" y="100625"/>
                </a:lnTo>
                <a:lnTo>
                  <a:pt x="141910" y="100625"/>
                </a:lnTo>
                <a:lnTo>
                  <a:pt x="158889" y="79652"/>
                </a:lnTo>
                <a:lnTo>
                  <a:pt x="157779" y="77275"/>
                </a:lnTo>
                <a:lnTo>
                  <a:pt x="157056" y="76521"/>
                </a:lnTo>
                <a:lnTo>
                  <a:pt x="155664" y="75798"/>
                </a:lnTo>
                <a:lnTo>
                  <a:pt x="155119" y="75620"/>
                </a:lnTo>
                <a:lnTo>
                  <a:pt x="154543" y="75557"/>
                </a:lnTo>
                <a:lnTo>
                  <a:pt x="146592" y="74450"/>
                </a:lnTo>
                <a:lnTo>
                  <a:pt x="138827" y="73071"/>
                </a:lnTo>
                <a:lnTo>
                  <a:pt x="131328" y="71479"/>
                </a:lnTo>
                <a:lnTo>
                  <a:pt x="124178" y="69736"/>
                </a:lnTo>
                <a:lnTo>
                  <a:pt x="122293" y="6924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70288" y="4089760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38" y="0"/>
                </a:moveTo>
                <a:lnTo>
                  <a:pt x="8248" y="28187"/>
                </a:lnTo>
                <a:lnTo>
                  <a:pt x="0" y="41297"/>
                </a:lnTo>
                <a:lnTo>
                  <a:pt x="701" y="43747"/>
                </a:lnTo>
                <a:lnTo>
                  <a:pt x="1549" y="44794"/>
                </a:lnTo>
                <a:lnTo>
                  <a:pt x="29873" y="59652"/>
                </a:lnTo>
                <a:lnTo>
                  <a:pt x="32564" y="58909"/>
                </a:lnTo>
                <a:lnTo>
                  <a:pt x="33852" y="56846"/>
                </a:lnTo>
                <a:lnTo>
                  <a:pt x="37475" y="51709"/>
                </a:lnTo>
                <a:lnTo>
                  <a:pt x="41785" y="46883"/>
                </a:lnTo>
                <a:lnTo>
                  <a:pt x="46811" y="42339"/>
                </a:lnTo>
                <a:lnTo>
                  <a:pt x="52584" y="38051"/>
                </a:lnTo>
                <a:lnTo>
                  <a:pt x="55432" y="36124"/>
                </a:lnTo>
                <a:lnTo>
                  <a:pt x="55631" y="33025"/>
                </a:lnTo>
                <a:lnTo>
                  <a:pt x="47768" y="1759"/>
                </a:lnTo>
                <a:lnTo>
                  <a:pt x="4443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1676" y="4010401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26"/>
                </a:lnTo>
                <a:lnTo>
                  <a:pt x="178" y="15376"/>
                </a:lnTo>
                <a:lnTo>
                  <a:pt x="7969" y="37140"/>
                </a:lnTo>
                <a:lnTo>
                  <a:pt x="9467" y="36700"/>
                </a:lnTo>
                <a:lnTo>
                  <a:pt x="37591" y="1932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11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625639" y="3331856"/>
            <a:ext cx="224154" cy="125095"/>
          </a:xfrm>
          <a:custGeom>
            <a:avLst/>
            <a:gdLst/>
            <a:ahLst/>
            <a:cxnLst/>
            <a:rect l="l" t="t" r="r" b="b"/>
            <a:pathLst>
              <a:path w="224154" h="125095">
                <a:moveTo>
                  <a:pt x="5884" y="0"/>
                </a:moveTo>
                <a:lnTo>
                  <a:pt x="1748" y="1978"/>
                </a:lnTo>
                <a:lnTo>
                  <a:pt x="0" y="5204"/>
                </a:lnTo>
                <a:lnTo>
                  <a:pt x="1465" y="8439"/>
                </a:lnTo>
                <a:lnTo>
                  <a:pt x="27337" y="49394"/>
                </a:lnTo>
                <a:lnTo>
                  <a:pt x="62920" y="83765"/>
                </a:lnTo>
                <a:lnTo>
                  <a:pt x="106406" y="108883"/>
                </a:lnTo>
                <a:lnTo>
                  <a:pt x="154487" y="122645"/>
                </a:lnTo>
                <a:lnTo>
                  <a:pt x="186634" y="125104"/>
                </a:lnTo>
                <a:lnTo>
                  <a:pt x="202774" y="124431"/>
                </a:lnTo>
                <a:lnTo>
                  <a:pt x="218883" y="122498"/>
                </a:lnTo>
                <a:lnTo>
                  <a:pt x="222349" y="121860"/>
                </a:lnTo>
                <a:lnTo>
                  <a:pt x="224003" y="118582"/>
                </a:lnTo>
                <a:lnTo>
                  <a:pt x="223270" y="114048"/>
                </a:lnTo>
                <a:lnTo>
                  <a:pt x="222118" y="112436"/>
                </a:lnTo>
                <a:lnTo>
                  <a:pt x="219626" y="111137"/>
                </a:lnTo>
                <a:lnTo>
                  <a:pt x="218760" y="110928"/>
                </a:lnTo>
                <a:lnTo>
                  <a:pt x="217731" y="110928"/>
                </a:lnTo>
                <a:lnTo>
                  <a:pt x="187991" y="109517"/>
                </a:lnTo>
                <a:lnTo>
                  <a:pt x="129306" y="95273"/>
                </a:lnTo>
                <a:lnTo>
                  <a:pt x="74792" y="66674"/>
                </a:lnTo>
                <a:lnTo>
                  <a:pt x="29690" y="26468"/>
                </a:lnTo>
                <a:lnTo>
                  <a:pt x="11055" y="1978"/>
                </a:lnTo>
                <a:lnTo>
                  <a:pt x="10355" y="1340"/>
                </a:lnTo>
                <a:lnTo>
                  <a:pt x="7863" y="31"/>
                </a:lnTo>
                <a:lnTo>
                  <a:pt x="5884" y="0"/>
                </a:lnTo>
                <a:close/>
              </a:path>
              <a:path w="224154" h="125095">
                <a:moveTo>
                  <a:pt x="218673" y="110907"/>
                </a:moveTo>
                <a:lnTo>
                  <a:pt x="217731" y="110928"/>
                </a:lnTo>
                <a:lnTo>
                  <a:pt x="218760" y="11092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630529" y="3399016"/>
            <a:ext cx="159385" cy="216535"/>
          </a:xfrm>
          <a:custGeom>
            <a:avLst/>
            <a:gdLst/>
            <a:ahLst/>
            <a:cxnLst/>
            <a:rect l="l" t="t" r="r" b="b"/>
            <a:pathLst>
              <a:path w="159385" h="216535">
                <a:moveTo>
                  <a:pt x="10585" y="0"/>
                </a:moveTo>
                <a:lnTo>
                  <a:pt x="0" y="39024"/>
                </a:lnTo>
                <a:lnTo>
                  <a:pt x="1057" y="52888"/>
                </a:lnTo>
                <a:lnTo>
                  <a:pt x="3328" y="66492"/>
                </a:lnTo>
                <a:lnTo>
                  <a:pt x="6515" y="80175"/>
                </a:lnTo>
                <a:lnTo>
                  <a:pt x="10326" y="93970"/>
                </a:lnTo>
                <a:lnTo>
                  <a:pt x="14313" y="107368"/>
                </a:lnTo>
                <a:lnTo>
                  <a:pt x="21364" y="131715"/>
                </a:lnTo>
                <a:lnTo>
                  <a:pt x="26373" y="154949"/>
                </a:lnTo>
                <a:lnTo>
                  <a:pt x="27506" y="176646"/>
                </a:lnTo>
                <a:lnTo>
                  <a:pt x="22930" y="196381"/>
                </a:lnTo>
                <a:lnTo>
                  <a:pt x="21967" y="198622"/>
                </a:lnTo>
                <a:lnTo>
                  <a:pt x="22878" y="201229"/>
                </a:lnTo>
                <a:lnTo>
                  <a:pt x="51254" y="216119"/>
                </a:lnTo>
                <a:lnTo>
                  <a:pt x="52584" y="216223"/>
                </a:lnTo>
                <a:lnTo>
                  <a:pt x="54992" y="215396"/>
                </a:lnTo>
                <a:lnTo>
                  <a:pt x="64811" y="171373"/>
                </a:lnTo>
                <a:lnTo>
                  <a:pt x="63735" y="154832"/>
                </a:lnTo>
                <a:lnTo>
                  <a:pt x="63170" y="150016"/>
                </a:lnTo>
                <a:lnTo>
                  <a:pt x="62385" y="145199"/>
                </a:lnTo>
                <a:lnTo>
                  <a:pt x="61055" y="138446"/>
                </a:lnTo>
                <a:lnTo>
                  <a:pt x="62416" y="136980"/>
                </a:lnTo>
                <a:lnTo>
                  <a:pt x="107367" y="121070"/>
                </a:lnTo>
                <a:lnTo>
                  <a:pt x="141926" y="100614"/>
                </a:lnTo>
                <a:lnTo>
                  <a:pt x="53652" y="100614"/>
                </a:lnTo>
                <a:lnTo>
                  <a:pt x="50710" y="99075"/>
                </a:lnTo>
                <a:lnTo>
                  <a:pt x="40065" y="60695"/>
                </a:lnTo>
                <a:lnTo>
                  <a:pt x="37555" y="43972"/>
                </a:lnTo>
                <a:lnTo>
                  <a:pt x="37830" y="28501"/>
                </a:lnTo>
                <a:lnTo>
                  <a:pt x="38050" y="26711"/>
                </a:lnTo>
                <a:lnTo>
                  <a:pt x="37349" y="24742"/>
                </a:lnTo>
                <a:lnTo>
                  <a:pt x="13444" y="1246"/>
                </a:lnTo>
                <a:lnTo>
                  <a:pt x="12983" y="900"/>
                </a:lnTo>
                <a:lnTo>
                  <a:pt x="11601" y="167"/>
                </a:lnTo>
                <a:lnTo>
                  <a:pt x="10585" y="0"/>
                </a:lnTo>
                <a:close/>
              </a:path>
              <a:path w="159385" h="216535">
                <a:moveTo>
                  <a:pt x="122299" y="69233"/>
                </a:moveTo>
                <a:lnTo>
                  <a:pt x="120278" y="69777"/>
                </a:lnTo>
                <a:lnTo>
                  <a:pt x="118927" y="70982"/>
                </a:lnTo>
                <a:lnTo>
                  <a:pt x="106386" y="80023"/>
                </a:lnTo>
                <a:lnTo>
                  <a:pt x="55955" y="100007"/>
                </a:lnTo>
                <a:lnTo>
                  <a:pt x="53652" y="100614"/>
                </a:lnTo>
                <a:lnTo>
                  <a:pt x="141926" y="100614"/>
                </a:lnTo>
                <a:lnTo>
                  <a:pt x="158895" y="79641"/>
                </a:lnTo>
                <a:lnTo>
                  <a:pt x="157785" y="77264"/>
                </a:lnTo>
                <a:lnTo>
                  <a:pt x="157052" y="76510"/>
                </a:lnTo>
                <a:lnTo>
                  <a:pt x="155670" y="75788"/>
                </a:lnTo>
                <a:lnTo>
                  <a:pt x="155125" y="75620"/>
                </a:lnTo>
                <a:lnTo>
                  <a:pt x="146598" y="74441"/>
                </a:lnTo>
                <a:lnTo>
                  <a:pt x="138832" y="73064"/>
                </a:lnTo>
                <a:lnTo>
                  <a:pt x="131334" y="71473"/>
                </a:lnTo>
                <a:lnTo>
                  <a:pt x="124184" y="69725"/>
                </a:lnTo>
                <a:lnTo>
                  <a:pt x="122299" y="69233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86258" y="3521044"/>
            <a:ext cx="55880" cy="59690"/>
          </a:xfrm>
          <a:custGeom>
            <a:avLst/>
            <a:gdLst/>
            <a:ahLst/>
            <a:cxnLst/>
            <a:rect l="l" t="t" r="r" b="b"/>
            <a:pathLst>
              <a:path w="55879" h="59689">
                <a:moveTo>
                  <a:pt x="44427" y="0"/>
                </a:moveTo>
                <a:lnTo>
                  <a:pt x="8247" y="28177"/>
                </a:lnTo>
                <a:lnTo>
                  <a:pt x="0" y="41286"/>
                </a:lnTo>
                <a:lnTo>
                  <a:pt x="701" y="43736"/>
                </a:lnTo>
                <a:lnTo>
                  <a:pt x="1549" y="44783"/>
                </a:lnTo>
                <a:lnTo>
                  <a:pt x="29873" y="59642"/>
                </a:lnTo>
                <a:lnTo>
                  <a:pt x="32564" y="58909"/>
                </a:lnTo>
                <a:lnTo>
                  <a:pt x="33852" y="56835"/>
                </a:lnTo>
                <a:lnTo>
                  <a:pt x="37475" y="51703"/>
                </a:lnTo>
                <a:lnTo>
                  <a:pt x="41785" y="46876"/>
                </a:lnTo>
                <a:lnTo>
                  <a:pt x="46811" y="42330"/>
                </a:lnTo>
                <a:lnTo>
                  <a:pt x="52584" y="38040"/>
                </a:lnTo>
                <a:lnTo>
                  <a:pt x="55432" y="36124"/>
                </a:lnTo>
                <a:lnTo>
                  <a:pt x="55621" y="33014"/>
                </a:lnTo>
                <a:lnTo>
                  <a:pt x="47768" y="1748"/>
                </a:lnTo>
                <a:lnTo>
                  <a:pt x="4442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687646" y="3441675"/>
            <a:ext cx="38100" cy="37465"/>
          </a:xfrm>
          <a:custGeom>
            <a:avLst/>
            <a:gdLst/>
            <a:ahLst/>
            <a:cxnLst/>
            <a:rect l="l" t="t" r="r" b="b"/>
            <a:pathLst>
              <a:path w="38100" h="37464">
                <a:moveTo>
                  <a:pt x="4598" y="0"/>
                </a:moveTo>
                <a:lnTo>
                  <a:pt x="1907" y="617"/>
                </a:lnTo>
                <a:lnTo>
                  <a:pt x="399" y="3497"/>
                </a:lnTo>
                <a:lnTo>
                  <a:pt x="252" y="4533"/>
                </a:lnTo>
                <a:lnTo>
                  <a:pt x="0" y="8630"/>
                </a:lnTo>
                <a:lnTo>
                  <a:pt x="178" y="15380"/>
                </a:lnTo>
                <a:lnTo>
                  <a:pt x="7959" y="37150"/>
                </a:lnTo>
                <a:lnTo>
                  <a:pt x="9456" y="36700"/>
                </a:lnTo>
                <a:lnTo>
                  <a:pt x="37591" y="19339"/>
                </a:lnTo>
                <a:lnTo>
                  <a:pt x="36565" y="16763"/>
                </a:lnTo>
                <a:lnTo>
                  <a:pt x="33026" y="14910"/>
                </a:lnTo>
                <a:lnTo>
                  <a:pt x="28220" y="12994"/>
                </a:lnTo>
                <a:lnTo>
                  <a:pt x="12451" y="4722"/>
                </a:lnTo>
                <a:lnTo>
                  <a:pt x="8137" y="1853"/>
                </a:lnTo>
                <a:lnTo>
                  <a:pt x="45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890866" y="3427791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6076" y="0"/>
                </a:moveTo>
                <a:lnTo>
                  <a:pt x="291059" y="5068"/>
                </a:lnTo>
                <a:lnTo>
                  <a:pt x="247179" y="15796"/>
                </a:lnTo>
                <a:lnTo>
                  <a:pt x="205010" y="32004"/>
                </a:lnTo>
                <a:lnTo>
                  <a:pt x="165122" y="53513"/>
                </a:lnTo>
                <a:lnTo>
                  <a:pt x="128089" y="80143"/>
                </a:lnTo>
                <a:lnTo>
                  <a:pt x="94481" y="111717"/>
                </a:lnTo>
                <a:lnTo>
                  <a:pt x="64871" y="148055"/>
                </a:lnTo>
                <a:lnTo>
                  <a:pt x="39831" y="188978"/>
                </a:lnTo>
                <a:lnTo>
                  <a:pt x="20505" y="232900"/>
                </a:lnTo>
                <a:lnTo>
                  <a:pt x="7544" y="277973"/>
                </a:lnTo>
                <a:lnTo>
                  <a:pt x="768" y="323625"/>
                </a:lnTo>
                <a:lnTo>
                  <a:pt x="0" y="369282"/>
                </a:lnTo>
                <a:lnTo>
                  <a:pt x="5059" y="414372"/>
                </a:lnTo>
                <a:lnTo>
                  <a:pt x="15769" y="458322"/>
                </a:lnTo>
                <a:lnTo>
                  <a:pt x="31949" y="500559"/>
                </a:lnTo>
                <a:lnTo>
                  <a:pt x="53422" y="540511"/>
                </a:lnTo>
                <a:lnTo>
                  <a:pt x="80009" y="577605"/>
                </a:lnTo>
                <a:lnTo>
                  <a:pt x="111530" y="611268"/>
                </a:lnTo>
                <a:lnTo>
                  <a:pt x="147808" y="640928"/>
                </a:lnTo>
                <a:lnTo>
                  <a:pt x="188664" y="666011"/>
                </a:lnTo>
                <a:lnTo>
                  <a:pt x="232514" y="685368"/>
                </a:lnTo>
                <a:lnTo>
                  <a:pt x="277515" y="698350"/>
                </a:lnTo>
                <a:lnTo>
                  <a:pt x="323093" y="705136"/>
                </a:lnTo>
                <a:lnTo>
                  <a:pt x="368677" y="705905"/>
                </a:lnTo>
                <a:lnTo>
                  <a:pt x="413695" y="700836"/>
                </a:lnTo>
                <a:lnTo>
                  <a:pt x="457575" y="690108"/>
                </a:lnTo>
                <a:lnTo>
                  <a:pt x="480372" y="681346"/>
                </a:lnTo>
                <a:lnTo>
                  <a:pt x="336725" y="681346"/>
                </a:lnTo>
                <a:lnTo>
                  <a:pt x="290421" y="675860"/>
                </a:lnTo>
                <a:lnTo>
                  <a:pt x="244641" y="663550"/>
                </a:lnTo>
                <a:lnTo>
                  <a:pt x="200077" y="644200"/>
                </a:lnTo>
                <a:lnTo>
                  <a:pt x="158819" y="618522"/>
                </a:lnTo>
                <a:lnTo>
                  <a:pt x="122648" y="587836"/>
                </a:lnTo>
                <a:lnTo>
                  <a:pt x="91779" y="552832"/>
                </a:lnTo>
                <a:lnTo>
                  <a:pt x="66428" y="514204"/>
                </a:lnTo>
                <a:lnTo>
                  <a:pt x="46811" y="472642"/>
                </a:lnTo>
                <a:lnTo>
                  <a:pt x="33143" y="428838"/>
                </a:lnTo>
                <a:lnTo>
                  <a:pt x="25641" y="383484"/>
                </a:lnTo>
                <a:lnTo>
                  <a:pt x="24519" y="337271"/>
                </a:lnTo>
                <a:lnTo>
                  <a:pt x="29995" y="290892"/>
                </a:lnTo>
                <a:lnTo>
                  <a:pt x="42283" y="245039"/>
                </a:lnTo>
                <a:lnTo>
                  <a:pt x="61600" y="200402"/>
                </a:lnTo>
                <a:lnTo>
                  <a:pt x="87236" y="159076"/>
                </a:lnTo>
                <a:lnTo>
                  <a:pt x="117872" y="122846"/>
                </a:lnTo>
                <a:lnTo>
                  <a:pt x="152819" y="91926"/>
                </a:lnTo>
                <a:lnTo>
                  <a:pt x="191385" y="66534"/>
                </a:lnTo>
                <a:lnTo>
                  <a:pt x="232880" y="46884"/>
                </a:lnTo>
                <a:lnTo>
                  <a:pt x="276613" y="33195"/>
                </a:lnTo>
                <a:lnTo>
                  <a:pt x="321895" y="25680"/>
                </a:lnTo>
                <a:lnTo>
                  <a:pt x="368033" y="24558"/>
                </a:lnTo>
                <a:lnTo>
                  <a:pt x="481348" y="24558"/>
                </a:lnTo>
                <a:lnTo>
                  <a:pt x="472238" y="20537"/>
                </a:lnTo>
                <a:lnTo>
                  <a:pt x="427238" y="7555"/>
                </a:lnTo>
                <a:lnTo>
                  <a:pt x="381660" y="769"/>
                </a:lnTo>
                <a:lnTo>
                  <a:pt x="336076" y="0"/>
                </a:lnTo>
                <a:close/>
              </a:path>
              <a:path w="704850" h="706120">
                <a:moveTo>
                  <a:pt x="481348" y="24558"/>
                </a:moveTo>
                <a:lnTo>
                  <a:pt x="368033" y="24558"/>
                </a:lnTo>
                <a:lnTo>
                  <a:pt x="414338" y="30044"/>
                </a:lnTo>
                <a:lnTo>
                  <a:pt x="460119" y="42354"/>
                </a:lnTo>
                <a:lnTo>
                  <a:pt x="504686" y="61704"/>
                </a:lnTo>
                <a:lnTo>
                  <a:pt x="545941" y="87379"/>
                </a:lnTo>
                <a:lnTo>
                  <a:pt x="582110" y="118064"/>
                </a:lnTo>
                <a:lnTo>
                  <a:pt x="612978" y="153066"/>
                </a:lnTo>
                <a:lnTo>
                  <a:pt x="638327" y="191693"/>
                </a:lnTo>
                <a:lnTo>
                  <a:pt x="657944" y="233255"/>
                </a:lnTo>
                <a:lnTo>
                  <a:pt x="671611" y="277059"/>
                </a:lnTo>
                <a:lnTo>
                  <a:pt x="679112" y="322413"/>
                </a:lnTo>
                <a:lnTo>
                  <a:pt x="680233" y="368627"/>
                </a:lnTo>
                <a:lnTo>
                  <a:pt x="674758" y="415007"/>
                </a:lnTo>
                <a:lnTo>
                  <a:pt x="662469" y="460863"/>
                </a:lnTo>
                <a:lnTo>
                  <a:pt x="643153" y="505502"/>
                </a:lnTo>
                <a:lnTo>
                  <a:pt x="617519" y="546828"/>
                </a:lnTo>
                <a:lnTo>
                  <a:pt x="586884" y="583058"/>
                </a:lnTo>
                <a:lnTo>
                  <a:pt x="551938" y="613978"/>
                </a:lnTo>
                <a:lnTo>
                  <a:pt x="513372" y="639371"/>
                </a:lnTo>
                <a:lnTo>
                  <a:pt x="471878" y="659020"/>
                </a:lnTo>
                <a:lnTo>
                  <a:pt x="428144" y="672710"/>
                </a:lnTo>
                <a:lnTo>
                  <a:pt x="382863" y="680224"/>
                </a:lnTo>
                <a:lnTo>
                  <a:pt x="336725" y="681346"/>
                </a:lnTo>
                <a:lnTo>
                  <a:pt x="480372" y="681346"/>
                </a:lnTo>
                <a:lnTo>
                  <a:pt x="539633" y="652392"/>
                </a:lnTo>
                <a:lnTo>
                  <a:pt x="576668" y="625761"/>
                </a:lnTo>
                <a:lnTo>
                  <a:pt x="610278" y="594187"/>
                </a:lnTo>
                <a:lnTo>
                  <a:pt x="639889" y="557849"/>
                </a:lnTo>
                <a:lnTo>
                  <a:pt x="664932" y="516926"/>
                </a:lnTo>
                <a:lnTo>
                  <a:pt x="684255" y="473004"/>
                </a:lnTo>
                <a:lnTo>
                  <a:pt x="697215" y="427930"/>
                </a:lnTo>
                <a:lnTo>
                  <a:pt x="703989" y="382278"/>
                </a:lnTo>
                <a:lnTo>
                  <a:pt x="704756" y="336620"/>
                </a:lnTo>
                <a:lnTo>
                  <a:pt x="699695" y="291529"/>
                </a:lnTo>
                <a:lnTo>
                  <a:pt x="688985" y="247578"/>
                </a:lnTo>
                <a:lnTo>
                  <a:pt x="672804" y="205340"/>
                </a:lnTo>
                <a:lnTo>
                  <a:pt x="651331" y="165388"/>
                </a:lnTo>
                <a:lnTo>
                  <a:pt x="624744" y="128295"/>
                </a:lnTo>
                <a:lnTo>
                  <a:pt x="593222" y="94632"/>
                </a:lnTo>
                <a:lnTo>
                  <a:pt x="556944" y="64974"/>
                </a:lnTo>
                <a:lnTo>
                  <a:pt x="516088" y="39894"/>
                </a:lnTo>
                <a:lnTo>
                  <a:pt x="481348" y="245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137166" y="3647374"/>
            <a:ext cx="212725" cy="267335"/>
          </a:xfrm>
          <a:custGeom>
            <a:avLst/>
            <a:gdLst/>
            <a:ahLst/>
            <a:cxnLst/>
            <a:rect l="l" t="t" r="r" b="b"/>
            <a:pathLst>
              <a:path w="212725" h="267335">
                <a:moveTo>
                  <a:pt x="19042" y="146468"/>
                </a:moveTo>
                <a:lnTo>
                  <a:pt x="11618" y="148792"/>
                </a:lnTo>
                <a:lnTo>
                  <a:pt x="8467" y="154813"/>
                </a:lnTo>
                <a:lnTo>
                  <a:pt x="0" y="184012"/>
                </a:lnTo>
                <a:lnTo>
                  <a:pt x="3256" y="213222"/>
                </a:lnTo>
                <a:lnTo>
                  <a:pt x="17191" y="239091"/>
                </a:lnTo>
                <a:lnTo>
                  <a:pt x="40759" y="258265"/>
                </a:lnTo>
                <a:lnTo>
                  <a:pt x="69917" y="266754"/>
                </a:lnTo>
                <a:lnTo>
                  <a:pt x="99086" y="263499"/>
                </a:lnTo>
                <a:lnTo>
                  <a:pt x="124915" y="249547"/>
                </a:lnTo>
                <a:lnTo>
                  <a:pt x="130856" y="242220"/>
                </a:lnTo>
                <a:lnTo>
                  <a:pt x="71958" y="242220"/>
                </a:lnTo>
                <a:lnTo>
                  <a:pt x="52162" y="236455"/>
                </a:lnTo>
                <a:lnTo>
                  <a:pt x="36165" y="223441"/>
                </a:lnTo>
                <a:lnTo>
                  <a:pt x="26707" y="205881"/>
                </a:lnTo>
                <a:lnTo>
                  <a:pt x="24497" y="186053"/>
                </a:lnTo>
                <a:lnTo>
                  <a:pt x="30246" y="166237"/>
                </a:lnTo>
                <a:lnTo>
                  <a:pt x="33398" y="160216"/>
                </a:lnTo>
                <a:lnTo>
                  <a:pt x="31073" y="152771"/>
                </a:lnTo>
                <a:lnTo>
                  <a:pt x="19042" y="146468"/>
                </a:lnTo>
                <a:close/>
              </a:path>
              <a:path w="212725" h="267335">
                <a:moveTo>
                  <a:pt x="142225" y="0"/>
                </a:moveTo>
                <a:lnTo>
                  <a:pt x="113056" y="3253"/>
                </a:lnTo>
                <a:lnTo>
                  <a:pt x="87227" y="17205"/>
                </a:lnTo>
                <a:lnTo>
                  <a:pt x="68088" y="40806"/>
                </a:lnTo>
                <a:lnTo>
                  <a:pt x="59615" y="70006"/>
                </a:lnTo>
                <a:lnTo>
                  <a:pt x="62868" y="99220"/>
                </a:lnTo>
                <a:lnTo>
                  <a:pt x="76802" y="125093"/>
                </a:lnTo>
                <a:lnTo>
                  <a:pt x="116370" y="157289"/>
                </a:lnTo>
                <a:lnTo>
                  <a:pt x="125828" y="174854"/>
                </a:lnTo>
                <a:lnTo>
                  <a:pt x="122285" y="214518"/>
                </a:lnTo>
                <a:lnTo>
                  <a:pt x="91759" y="240011"/>
                </a:lnTo>
                <a:lnTo>
                  <a:pt x="71958" y="242220"/>
                </a:lnTo>
                <a:lnTo>
                  <a:pt x="130856" y="242220"/>
                </a:lnTo>
                <a:lnTo>
                  <a:pt x="144054" y="225942"/>
                </a:lnTo>
                <a:lnTo>
                  <a:pt x="152533" y="196734"/>
                </a:lnTo>
                <a:lnTo>
                  <a:pt x="149283" y="167513"/>
                </a:lnTo>
                <a:lnTo>
                  <a:pt x="135350" y="141636"/>
                </a:lnTo>
                <a:lnTo>
                  <a:pt x="95781" y="109444"/>
                </a:lnTo>
                <a:lnTo>
                  <a:pt x="86320" y="91883"/>
                </a:lnTo>
                <a:lnTo>
                  <a:pt x="89867" y="52230"/>
                </a:lnTo>
                <a:lnTo>
                  <a:pt x="120385" y="26741"/>
                </a:lnTo>
                <a:lnTo>
                  <a:pt x="140185" y="24533"/>
                </a:lnTo>
                <a:lnTo>
                  <a:pt x="191105" y="24533"/>
                </a:lnTo>
                <a:lnTo>
                  <a:pt x="171383" y="8493"/>
                </a:lnTo>
                <a:lnTo>
                  <a:pt x="142225" y="0"/>
                </a:lnTo>
                <a:close/>
              </a:path>
              <a:path w="212725" h="267335">
                <a:moveTo>
                  <a:pt x="191105" y="24533"/>
                </a:moveTo>
                <a:lnTo>
                  <a:pt x="140185" y="24533"/>
                </a:lnTo>
                <a:lnTo>
                  <a:pt x="159980" y="30293"/>
                </a:lnTo>
                <a:lnTo>
                  <a:pt x="175977" y="43311"/>
                </a:lnTo>
                <a:lnTo>
                  <a:pt x="185435" y="60871"/>
                </a:lnTo>
                <a:lnTo>
                  <a:pt x="187645" y="80696"/>
                </a:lnTo>
                <a:lnTo>
                  <a:pt x="181896" y="100511"/>
                </a:lnTo>
                <a:lnTo>
                  <a:pt x="178755" y="106532"/>
                </a:lnTo>
                <a:lnTo>
                  <a:pt x="181079" y="113977"/>
                </a:lnTo>
                <a:lnTo>
                  <a:pt x="193100" y="120280"/>
                </a:lnTo>
                <a:lnTo>
                  <a:pt x="200524" y="117955"/>
                </a:lnTo>
                <a:lnTo>
                  <a:pt x="203675" y="111935"/>
                </a:lnTo>
                <a:lnTo>
                  <a:pt x="212143" y="82736"/>
                </a:lnTo>
                <a:lnTo>
                  <a:pt x="208886" y="53527"/>
                </a:lnTo>
                <a:lnTo>
                  <a:pt x="194951" y="27661"/>
                </a:lnTo>
                <a:lnTo>
                  <a:pt x="191105" y="24533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149717" y="3880677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01" y="0"/>
                </a:moveTo>
                <a:lnTo>
                  <a:pt x="26177" y="2324"/>
                </a:lnTo>
                <a:lnTo>
                  <a:pt x="0" y="52375"/>
                </a:lnTo>
                <a:lnTo>
                  <a:pt x="2324" y="59809"/>
                </a:lnTo>
                <a:lnTo>
                  <a:pt x="14355" y="66123"/>
                </a:lnTo>
                <a:lnTo>
                  <a:pt x="21779" y="63799"/>
                </a:lnTo>
                <a:lnTo>
                  <a:pt x="47946" y="13748"/>
                </a:lnTo>
                <a:lnTo>
                  <a:pt x="45632" y="6313"/>
                </a:lnTo>
                <a:lnTo>
                  <a:pt x="3360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288802" y="3614685"/>
            <a:ext cx="48260" cy="66675"/>
          </a:xfrm>
          <a:custGeom>
            <a:avLst/>
            <a:gdLst/>
            <a:ahLst/>
            <a:cxnLst/>
            <a:rect l="l" t="t" r="r" b="b"/>
            <a:pathLst>
              <a:path w="48260" h="66675">
                <a:moveTo>
                  <a:pt x="33611" y="0"/>
                </a:moveTo>
                <a:lnTo>
                  <a:pt x="26187" y="2324"/>
                </a:lnTo>
                <a:lnTo>
                  <a:pt x="0" y="52396"/>
                </a:lnTo>
                <a:lnTo>
                  <a:pt x="2324" y="59830"/>
                </a:lnTo>
                <a:lnTo>
                  <a:pt x="14355" y="66144"/>
                </a:lnTo>
                <a:lnTo>
                  <a:pt x="21779" y="63820"/>
                </a:lnTo>
                <a:lnTo>
                  <a:pt x="47956" y="13748"/>
                </a:lnTo>
                <a:lnTo>
                  <a:pt x="45642" y="6303"/>
                </a:lnTo>
                <a:lnTo>
                  <a:pt x="3361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 rot="9240000">
            <a:off x="5333676" y="399938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7" name="object 207"/>
          <p:cNvSpPr txBox="1"/>
          <p:nvPr/>
        </p:nvSpPr>
        <p:spPr>
          <a:xfrm rot="9900000">
            <a:off x="5280145" y="401786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8" name="object 208"/>
          <p:cNvSpPr txBox="1"/>
          <p:nvPr/>
        </p:nvSpPr>
        <p:spPr>
          <a:xfrm rot="10440000">
            <a:off x="5245314" y="402442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09" name="object 209"/>
          <p:cNvSpPr txBox="1"/>
          <p:nvPr/>
        </p:nvSpPr>
        <p:spPr>
          <a:xfrm rot="10920000">
            <a:off x="5212500" y="402580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0" name="object 210"/>
          <p:cNvSpPr txBox="1"/>
          <p:nvPr/>
        </p:nvSpPr>
        <p:spPr>
          <a:xfrm rot="11340000">
            <a:off x="5180500" y="402314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1" name="object 211"/>
          <p:cNvSpPr txBox="1"/>
          <p:nvPr/>
        </p:nvSpPr>
        <p:spPr>
          <a:xfrm rot="11760000">
            <a:off x="5144393" y="401578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2" name="object 212"/>
          <p:cNvSpPr txBox="1"/>
          <p:nvPr/>
        </p:nvSpPr>
        <p:spPr>
          <a:xfrm rot="12360000">
            <a:off x="5104769" y="3999161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3" name="object 213"/>
          <p:cNvSpPr txBox="1"/>
          <p:nvPr/>
        </p:nvSpPr>
        <p:spPr>
          <a:xfrm rot="12720000">
            <a:off x="5078481" y="398627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4" name="object 214"/>
          <p:cNvSpPr txBox="1"/>
          <p:nvPr/>
        </p:nvSpPr>
        <p:spPr>
          <a:xfrm rot="13440000">
            <a:off x="5032977" y="395302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5" name="object 215"/>
          <p:cNvSpPr txBox="1"/>
          <p:nvPr/>
        </p:nvSpPr>
        <p:spPr>
          <a:xfrm rot="13980000">
            <a:off x="5004760" y="392215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6" name="object 216"/>
          <p:cNvSpPr txBox="1"/>
          <p:nvPr/>
        </p:nvSpPr>
        <p:spPr>
          <a:xfrm rot="14520000">
            <a:off x="4981853" y="388687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7" name="object 217"/>
          <p:cNvSpPr txBox="1"/>
          <p:nvPr/>
        </p:nvSpPr>
        <p:spPr>
          <a:xfrm rot="15060000">
            <a:off x="4966352" y="385018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8" name="object 218"/>
          <p:cNvSpPr txBox="1"/>
          <p:nvPr/>
        </p:nvSpPr>
        <p:spPr>
          <a:xfrm rot="15600000">
            <a:off x="4956462" y="380641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4943133" y="3749711"/>
            <a:ext cx="69215" cy="5397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0" name="object 220"/>
          <p:cNvSpPr txBox="1"/>
          <p:nvPr/>
        </p:nvSpPr>
        <p:spPr>
          <a:xfrm rot="16740000">
            <a:off x="4953675" y="371885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1" name="object 221"/>
          <p:cNvSpPr txBox="1"/>
          <p:nvPr/>
        </p:nvSpPr>
        <p:spPr>
          <a:xfrm rot="17220000">
            <a:off x="4963785" y="368358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2" name="object 222"/>
          <p:cNvSpPr txBox="1"/>
          <p:nvPr/>
        </p:nvSpPr>
        <p:spPr>
          <a:xfrm rot="17880000">
            <a:off x="4982163" y="363802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3" name="object 223"/>
          <p:cNvSpPr txBox="1"/>
          <p:nvPr/>
        </p:nvSpPr>
        <p:spPr>
          <a:xfrm rot="18300000">
            <a:off x="4998311" y="36085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4" name="object 224"/>
          <p:cNvSpPr txBox="1"/>
          <p:nvPr/>
        </p:nvSpPr>
        <p:spPr>
          <a:xfrm rot="18780000">
            <a:off x="5021740" y="35801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5" name="object 225"/>
          <p:cNvSpPr txBox="1"/>
          <p:nvPr/>
        </p:nvSpPr>
        <p:spPr>
          <a:xfrm rot="19260000">
            <a:off x="5047089" y="355514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6" name="object 226"/>
          <p:cNvSpPr txBox="1"/>
          <p:nvPr/>
        </p:nvSpPr>
        <p:spPr>
          <a:xfrm rot="19740000">
            <a:off x="5077009" y="35341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7" name="object 227"/>
          <p:cNvSpPr txBox="1"/>
          <p:nvPr/>
        </p:nvSpPr>
        <p:spPr>
          <a:xfrm rot="20160000">
            <a:off x="5106749" y="351835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8" name="object 228"/>
          <p:cNvSpPr txBox="1"/>
          <p:nvPr/>
        </p:nvSpPr>
        <p:spPr>
          <a:xfrm rot="20820000">
            <a:off x="5155492" y="350064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29" name="object 229"/>
          <p:cNvSpPr txBox="1"/>
          <p:nvPr/>
        </p:nvSpPr>
        <p:spPr>
          <a:xfrm rot="21300000">
            <a:off x="5194818" y="3494780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0" name="object 230"/>
          <p:cNvSpPr txBox="1"/>
          <p:nvPr/>
        </p:nvSpPr>
        <p:spPr>
          <a:xfrm rot="360000">
            <a:off x="5245269" y="349528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1" name="object 231"/>
          <p:cNvSpPr txBox="1"/>
          <p:nvPr/>
        </p:nvSpPr>
        <p:spPr>
          <a:xfrm rot="780000">
            <a:off x="5279698" y="350109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2" name="object 232"/>
          <p:cNvSpPr txBox="1"/>
          <p:nvPr/>
        </p:nvSpPr>
        <p:spPr>
          <a:xfrm rot="1200000">
            <a:off x="5311926" y="351074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3" name="object 233"/>
          <p:cNvSpPr txBox="1"/>
          <p:nvPr/>
        </p:nvSpPr>
        <p:spPr>
          <a:xfrm rot="1680000">
            <a:off x="5342015" y="352527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4" name="object 234"/>
          <p:cNvSpPr txBox="1"/>
          <p:nvPr/>
        </p:nvSpPr>
        <p:spPr>
          <a:xfrm rot="2100000">
            <a:off x="5373971" y="354440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5" name="object 235"/>
          <p:cNvSpPr txBox="1"/>
          <p:nvPr/>
        </p:nvSpPr>
        <p:spPr>
          <a:xfrm rot="2580000">
            <a:off x="5399727" y="356558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6" name="object 236"/>
          <p:cNvSpPr txBox="1"/>
          <p:nvPr/>
        </p:nvSpPr>
        <p:spPr>
          <a:xfrm rot="2880000">
            <a:off x="5420865" y="358509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7" name="object 237"/>
          <p:cNvSpPr txBox="1"/>
          <p:nvPr/>
        </p:nvSpPr>
        <p:spPr>
          <a:xfrm rot="3300000">
            <a:off x="5434789" y="360848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8" name="object 238"/>
          <p:cNvSpPr txBox="1"/>
          <p:nvPr/>
        </p:nvSpPr>
        <p:spPr>
          <a:xfrm rot="3780000">
            <a:off x="5454241" y="3642636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39" name="object 239"/>
          <p:cNvSpPr txBox="1"/>
          <p:nvPr/>
        </p:nvSpPr>
        <p:spPr>
          <a:xfrm rot="4500000">
            <a:off x="5475150" y="369356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0" name="object 240"/>
          <p:cNvSpPr txBox="1"/>
          <p:nvPr/>
        </p:nvSpPr>
        <p:spPr>
          <a:xfrm rot="4980000">
            <a:off x="5480883" y="372840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5474646" y="3758593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 rot="5880000">
            <a:off x="5478374" y="380134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3" name="object 243"/>
          <p:cNvSpPr txBox="1"/>
          <p:nvPr/>
        </p:nvSpPr>
        <p:spPr>
          <a:xfrm rot="6420000">
            <a:off x="5469561" y="384026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4" name="object 244"/>
          <p:cNvSpPr txBox="1"/>
          <p:nvPr/>
        </p:nvSpPr>
        <p:spPr>
          <a:xfrm rot="6900000">
            <a:off x="5455219" y="387669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5" name="object 245"/>
          <p:cNvSpPr txBox="1"/>
          <p:nvPr/>
        </p:nvSpPr>
        <p:spPr>
          <a:xfrm rot="7380000">
            <a:off x="5438738" y="390820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6" name="object 246"/>
          <p:cNvSpPr txBox="1"/>
          <p:nvPr/>
        </p:nvSpPr>
        <p:spPr>
          <a:xfrm rot="7740000">
            <a:off x="5425614" y="392948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7" name="object 247"/>
          <p:cNvSpPr txBox="1"/>
          <p:nvPr/>
        </p:nvSpPr>
        <p:spPr>
          <a:xfrm rot="8160000">
            <a:off x="5400481" y="3951760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8" name="object 248"/>
          <p:cNvSpPr txBox="1"/>
          <p:nvPr/>
        </p:nvSpPr>
        <p:spPr>
          <a:xfrm rot="8640000">
            <a:off x="5368557" y="397769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49" name="object 249"/>
          <p:cNvSpPr txBox="1"/>
          <p:nvPr/>
        </p:nvSpPr>
        <p:spPr>
          <a:xfrm rot="1620000">
            <a:off x="5519068" y="4208433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0" name="object 250"/>
          <p:cNvSpPr txBox="1"/>
          <p:nvPr/>
        </p:nvSpPr>
        <p:spPr>
          <a:xfrm rot="1620000">
            <a:off x="4604552" y="3329420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497151" y="302671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10052" y="91410"/>
                </a:moveTo>
                <a:lnTo>
                  <a:pt x="0" y="110614"/>
                </a:lnTo>
                <a:lnTo>
                  <a:pt x="46256" y="129440"/>
                </a:lnTo>
                <a:lnTo>
                  <a:pt x="93437" y="138548"/>
                </a:lnTo>
                <a:lnTo>
                  <a:pt x="140324" y="138311"/>
                </a:lnTo>
                <a:lnTo>
                  <a:pt x="185695" y="129104"/>
                </a:lnTo>
                <a:lnTo>
                  <a:pt x="214976" y="116878"/>
                </a:lnTo>
                <a:lnTo>
                  <a:pt x="95174" y="116878"/>
                </a:lnTo>
                <a:lnTo>
                  <a:pt x="52193" y="108568"/>
                </a:lnTo>
                <a:lnTo>
                  <a:pt x="10052" y="91410"/>
                </a:lnTo>
                <a:close/>
              </a:path>
              <a:path w="327660" h="139064">
                <a:moveTo>
                  <a:pt x="308461" y="0"/>
                </a:moveTo>
                <a:lnTo>
                  <a:pt x="283780" y="37629"/>
                </a:lnTo>
                <a:lnTo>
                  <a:pt x="253271" y="68452"/>
                </a:lnTo>
                <a:lnTo>
                  <a:pt x="218044" y="92128"/>
                </a:lnTo>
                <a:lnTo>
                  <a:pt x="179211" y="108318"/>
                </a:lnTo>
                <a:lnTo>
                  <a:pt x="137884" y="116682"/>
                </a:lnTo>
                <a:lnTo>
                  <a:pt x="95174" y="116878"/>
                </a:lnTo>
                <a:lnTo>
                  <a:pt x="214976" y="116878"/>
                </a:lnTo>
                <a:lnTo>
                  <a:pt x="228332" y="111301"/>
                </a:lnTo>
                <a:lnTo>
                  <a:pt x="267014" y="85277"/>
                </a:lnTo>
                <a:lnTo>
                  <a:pt x="300521" y="51406"/>
                </a:lnTo>
                <a:lnTo>
                  <a:pt x="327634" y="10062"/>
                </a:lnTo>
                <a:lnTo>
                  <a:pt x="30846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678025" y="4415544"/>
            <a:ext cx="327660" cy="139065"/>
          </a:xfrm>
          <a:custGeom>
            <a:avLst/>
            <a:gdLst/>
            <a:ahLst/>
            <a:cxnLst/>
            <a:rect l="l" t="t" r="r" b="b"/>
            <a:pathLst>
              <a:path w="327660" h="139064">
                <a:moveTo>
                  <a:pt x="234196" y="0"/>
                </a:moveTo>
                <a:lnTo>
                  <a:pt x="187309" y="238"/>
                </a:lnTo>
                <a:lnTo>
                  <a:pt x="141938" y="9447"/>
                </a:lnTo>
                <a:lnTo>
                  <a:pt x="99301" y="27252"/>
                </a:lnTo>
                <a:lnTo>
                  <a:pt x="60619" y="53278"/>
                </a:lnTo>
                <a:lnTo>
                  <a:pt x="27112" y="87150"/>
                </a:lnTo>
                <a:lnTo>
                  <a:pt x="0" y="128494"/>
                </a:lnTo>
                <a:lnTo>
                  <a:pt x="19172" y="138546"/>
                </a:lnTo>
                <a:lnTo>
                  <a:pt x="43853" y="100921"/>
                </a:lnTo>
                <a:lnTo>
                  <a:pt x="74362" y="70100"/>
                </a:lnTo>
                <a:lnTo>
                  <a:pt x="109590" y="46426"/>
                </a:lnTo>
                <a:lnTo>
                  <a:pt x="148423" y="30237"/>
                </a:lnTo>
                <a:lnTo>
                  <a:pt x="189751" y="21874"/>
                </a:lnTo>
                <a:lnTo>
                  <a:pt x="312267" y="21678"/>
                </a:lnTo>
                <a:lnTo>
                  <a:pt x="281377" y="9106"/>
                </a:lnTo>
                <a:lnTo>
                  <a:pt x="234196" y="0"/>
                </a:lnTo>
                <a:close/>
              </a:path>
              <a:path w="327660" h="139064">
                <a:moveTo>
                  <a:pt x="312267" y="21678"/>
                </a:moveTo>
                <a:lnTo>
                  <a:pt x="232463" y="21678"/>
                </a:lnTo>
                <a:lnTo>
                  <a:pt x="275447" y="29989"/>
                </a:lnTo>
                <a:lnTo>
                  <a:pt x="317592" y="47146"/>
                </a:lnTo>
                <a:lnTo>
                  <a:pt x="327634" y="27932"/>
                </a:lnTo>
                <a:lnTo>
                  <a:pt x="312267" y="2167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086773" y="3711960"/>
            <a:ext cx="138430" cy="328295"/>
          </a:xfrm>
          <a:custGeom>
            <a:avLst/>
            <a:gdLst/>
            <a:ahLst/>
            <a:cxnLst/>
            <a:rect l="l" t="t" r="r" b="b"/>
            <a:pathLst>
              <a:path w="138429" h="328295">
                <a:moveTo>
                  <a:pt x="27888" y="0"/>
                </a:moveTo>
                <a:lnTo>
                  <a:pt x="9092" y="46332"/>
                </a:lnTo>
                <a:lnTo>
                  <a:pt x="0" y="93592"/>
                </a:lnTo>
                <a:lnTo>
                  <a:pt x="236" y="140556"/>
                </a:lnTo>
                <a:lnTo>
                  <a:pt x="9429" y="186003"/>
                </a:lnTo>
                <a:lnTo>
                  <a:pt x="27203" y="228711"/>
                </a:lnTo>
                <a:lnTo>
                  <a:pt x="53186" y="267457"/>
                </a:lnTo>
                <a:lnTo>
                  <a:pt x="87004" y="301020"/>
                </a:lnTo>
                <a:lnTo>
                  <a:pt x="128282" y="328178"/>
                </a:lnTo>
                <a:lnTo>
                  <a:pt x="138324" y="308964"/>
                </a:lnTo>
                <a:lnTo>
                  <a:pt x="100756" y="284243"/>
                </a:lnTo>
                <a:lnTo>
                  <a:pt x="69983" y="253683"/>
                </a:lnTo>
                <a:lnTo>
                  <a:pt x="46345" y="218399"/>
                </a:lnTo>
                <a:lnTo>
                  <a:pt x="30182" y="179503"/>
                </a:lnTo>
                <a:lnTo>
                  <a:pt x="21833" y="138108"/>
                </a:lnTo>
                <a:lnTo>
                  <a:pt x="21638" y="95328"/>
                </a:lnTo>
                <a:lnTo>
                  <a:pt x="29937" y="52275"/>
                </a:lnTo>
                <a:lnTo>
                  <a:pt x="47070" y="10062"/>
                </a:lnTo>
                <a:lnTo>
                  <a:pt x="2788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107532" y="3729980"/>
            <a:ext cx="207010" cy="285750"/>
          </a:xfrm>
          <a:custGeom>
            <a:avLst/>
            <a:gdLst/>
            <a:ahLst/>
            <a:cxnLst/>
            <a:rect l="l" t="t" r="r" b="b"/>
            <a:pathLst>
              <a:path w="207010" h="285750">
                <a:moveTo>
                  <a:pt x="22333" y="0"/>
                </a:moveTo>
                <a:lnTo>
                  <a:pt x="6056" y="45959"/>
                </a:lnTo>
                <a:lnTo>
                  <a:pt x="0" y="92546"/>
                </a:lnTo>
                <a:lnTo>
                  <a:pt x="3735" y="138354"/>
                </a:lnTo>
                <a:lnTo>
                  <a:pt x="16832" y="181975"/>
                </a:lnTo>
                <a:lnTo>
                  <a:pt x="38860" y="222000"/>
                </a:lnTo>
                <a:lnTo>
                  <a:pt x="69392" y="257023"/>
                </a:lnTo>
                <a:lnTo>
                  <a:pt x="107995" y="285635"/>
                </a:lnTo>
                <a:lnTo>
                  <a:pt x="206767" y="96761"/>
                </a:lnTo>
                <a:lnTo>
                  <a:pt x="22333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129865" y="3725195"/>
            <a:ext cx="193040" cy="294640"/>
          </a:xfrm>
          <a:custGeom>
            <a:avLst/>
            <a:gdLst/>
            <a:ahLst/>
            <a:cxnLst/>
            <a:rect l="l" t="t" r="r" b="b"/>
            <a:pathLst>
              <a:path w="193039" h="294639">
                <a:moveTo>
                  <a:pt x="2345" y="0"/>
                </a:moveTo>
                <a:lnTo>
                  <a:pt x="1539" y="1591"/>
                </a:lnTo>
                <a:lnTo>
                  <a:pt x="753" y="3193"/>
                </a:lnTo>
                <a:lnTo>
                  <a:pt x="0" y="4785"/>
                </a:lnTo>
                <a:lnTo>
                  <a:pt x="184434" y="101546"/>
                </a:lnTo>
                <a:lnTo>
                  <a:pt x="85662" y="290420"/>
                </a:lnTo>
                <a:lnTo>
                  <a:pt x="88070" y="291834"/>
                </a:lnTo>
                <a:lnTo>
                  <a:pt x="90520" y="293205"/>
                </a:lnTo>
                <a:lnTo>
                  <a:pt x="93002" y="294546"/>
                </a:lnTo>
                <a:lnTo>
                  <a:pt x="93714" y="293823"/>
                </a:lnTo>
                <a:lnTo>
                  <a:pt x="94332" y="292985"/>
                </a:lnTo>
                <a:lnTo>
                  <a:pt x="192643" y="104991"/>
                </a:lnTo>
                <a:lnTo>
                  <a:pt x="190664" y="98646"/>
                </a:lnTo>
                <a:lnTo>
                  <a:pt x="3403" y="397"/>
                </a:lnTo>
                <a:lnTo>
                  <a:pt x="2879" y="178"/>
                </a:lnTo>
                <a:lnTo>
                  <a:pt x="234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095070" y="3724661"/>
            <a:ext cx="128270" cy="298450"/>
          </a:xfrm>
          <a:custGeom>
            <a:avLst/>
            <a:gdLst/>
            <a:ahLst/>
            <a:cxnLst/>
            <a:rect l="l" t="t" r="r" b="b"/>
            <a:pathLst>
              <a:path w="128270" h="298450">
                <a:moveTo>
                  <a:pt x="34951" y="0"/>
                </a:moveTo>
                <a:lnTo>
                  <a:pt x="30082" y="0"/>
                </a:lnTo>
                <a:lnTo>
                  <a:pt x="26438" y="2052"/>
                </a:lnTo>
                <a:lnTo>
                  <a:pt x="24574" y="5622"/>
                </a:lnTo>
                <a:lnTo>
                  <a:pt x="6686" y="52113"/>
                </a:lnTo>
                <a:lnTo>
                  <a:pt x="0" y="99898"/>
                </a:lnTo>
                <a:lnTo>
                  <a:pt x="3969" y="147227"/>
                </a:lnTo>
                <a:lnTo>
                  <a:pt x="18048" y="192351"/>
                </a:lnTo>
                <a:lnTo>
                  <a:pt x="41691" y="233522"/>
                </a:lnTo>
                <a:lnTo>
                  <a:pt x="74351" y="268990"/>
                </a:lnTo>
                <a:lnTo>
                  <a:pt x="115483" y="297006"/>
                </a:lnTo>
                <a:lnTo>
                  <a:pt x="118697" y="298200"/>
                </a:lnTo>
                <a:lnTo>
                  <a:pt x="123105" y="298200"/>
                </a:lnTo>
                <a:lnTo>
                  <a:pt x="125817" y="297090"/>
                </a:lnTo>
                <a:lnTo>
                  <a:pt x="127796" y="295080"/>
                </a:lnTo>
                <a:lnTo>
                  <a:pt x="125315" y="293739"/>
                </a:lnTo>
                <a:lnTo>
                  <a:pt x="122865" y="292368"/>
                </a:lnTo>
                <a:lnTo>
                  <a:pt x="81853" y="262342"/>
                </a:lnTo>
                <a:lnTo>
                  <a:pt x="51321" y="227320"/>
                </a:lnTo>
                <a:lnTo>
                  <a:pt x="29293" y="187294"/>
                </a:lnTo>
                <a:lnTo>
                  <a:pt x="16196" y="143674"/>
                </a:lnTo>
                <a:lnTo>
                  <a:pt x="12460" y="97866"/>
                </a:lnTo>
                <a:lnTo>
                  <a:pt x="18517" y="51278"/>
                </a:lnTo>
                <a:lnTo>
                  <a:pt x="34794" y="5319"/>
                </a:lnTo>
                <a:lnTo>
                  <a:pt x="35548" y="3727"/>
                </a:lnTo>
                <a:lnTo>
                  <a:pt x="36370" y="2052"/>
                </a:lnTo>
                <a:lnTo>
                  <a:pt x="37140" y="534"/>
                </a:lnTo>
                <a:lnTo>
                  <a:pt x="36061" y="178"/>
                </a:lnTo>
                <a:lnTo>
                  <a:pt x="3495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65951" y="3244571"/>
            <a:ext cx="2131060" cy="1229360"/>
          </a:xfrm>
          <a:custGeom>
            <a:avLst/>
            <a:gdLst/>
            <a:ahLst/>
            <a:cxnLst/>
            <a:rect l="l" t="t" r="r" b="b"/>
            <a:pathLst>
              <a:path w="2131060" h="1229360">
                <a:moveTo>
                  <a:pt x="132739" y="0"/>
                </a:moveTo>
                <a:lnTo>
                  <a:pt x="90523" y="18204"/>
                </a:lnTo>
                <a:lnTo>
                  <a:pt x="0" y="1012901"/>
                </a:lnTo>
                <a:lnTo>
                  <a:pt x="611" y="1026986"/>
                </a:lnTo>
                <a:lnTo>
                  <a:pt x="6567" y="1038978"/>
                </a:lnTo>
                <a:lnTo>
                  <a:pt x="20043" y="1047916"/>
                </a:lnTo>
                <a:lnTo>
                  <a:pt x="43213" y="1052837"/>
                </a:lnTo>
                <a:lnTo>
                  <a:pt x="1994054" y="1228831"/>
                </a:lnTo>
                <a:lnTo>
                  <a:pt x="2017561" y="1228120"/>
                </a:lnTo>
                <a:lnTo>
                  <a:pt x="2032055" y="1221707"/>
                </a:lnTo>
                <a:lnTo>
                  <a:pt x="2039698" y="1210945"/>
                </a:lnTo>
                <a:lnTo>
                  <a:pt x="2042649" y="1197188"/>
                </a:lnTo>
                <a:lnTo>
                  <a:pt x="2130856" y="216297"/>
                </a:lnTo>
                <a:lnTo>
                  <a:pt x="2130799" y="202268"/>
                </a:lnTo>
                <a:lnTo>
                  <a:pt x="2126076" y="190389"/>
                </a:lnTo>
                <a:lnTo>
                  <a:pt x="2113837" y="181561"/>
                </a:lnTo>
                <a:lnTo>
                  <a:pt x="2091234" y="176685"/>
                </a:lnTo>
                <a:lnTo>
                  <a:pt x="132739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53710" y="3232320"/>
            <a:ext cx="2155825" cy="1253490"/>
          </a:xfrm>
          <a:custGeom>
            <a:avLst/>
            <a:gdLst/>
            <a:ahLst/>
            <a:cxnLst/>
            <a:rect l="l" t="t" r="r" b="b"/>
            <a:pathLst>
              <a:path w="2155825" h="1253489">
                <a:moveTo>
                  <a:pt x="146079" y="0"/>
                </a:moveTo>
                <a:lnTo>
                  <a:pt x="100246" y="11080"/>
                </a:lnTo>
                <a:lnTo>
                  <a:pt x="0" y="1024052"/>
                </a:lnTo>
                <a:lnTo>
                  <a:pt x="1807" y="1045323"/>
                </a:lnTo>
                <a:lnTo>
                  <a:pt x="11500" y="1061326"/>
                </a:lnTo>
                <a:lnTo>
                  <a:pt x="29029" y="1072016"/>
                </a:lnTo>
                <a:lnTo>
                  <a:pt x="54343" y="1077349"/>
                </a:lnTo>
                <a:lnTo>
                  <a:pt x="2005195" y="1253344"/>
                </a:lnTo>
                <a:lnTo>
                  <a:pt x="2030822" y="1252673"/>
                </a:lnTo>
                <a:lnTo>
                  <a:pt x="2049615" y="1245366"/>
                </a:lnTo>
                <a:lnTo>
                  <a:pt x="2061682" y="1231346"/>
                </a:lnTo>
                <a:lnTo>
                  <a:pt x="2062343" y="1228821"/>
                </a:lnTo>
                <a:lnTo>
                  <a:pt x="2007394" y="1228821"/>
                </a:lnTo>
                <a:lnTo>
                  <a:pt x="56553" y="1052826"/>
                </a:lnTo>
                <a:lnTo>
                  <a:pt x="36986" y="1048843"/>
                </a:lnTo>
                <a:lnTo>
                  <a:pt x="27343" y="1042308"/>
                </a:lnTo>
                <a:lnTo>
                  <a:pt x="24287" y="1034391"/>
                </a:lnTo>
                <a:lnTo>
                  <a:pt x="24480" y="1026261"/>
                </a:lnTo>
                <a:lnTo>
                  <a:pt x="112687" y="45370"/>
                </a:lnTo>
                <a:lnTo>
                  <a:pt x="417805" y="24512"/>
                </a:lnTo>
                <a:lnTo>
                  <a:pt x="146079" y="0"/>
                </a:lnTo>
                <a:close/>
              </a:path>
              <a:path w="2155825" h="1253489">
                <a:moveTo>
                  <a:pt x="417805" y="24512"/>
                </a:moveTo>
                <a:lnTo>
                  <a:pt x="143880" y="24512"/>
                </a:lnTo>
                <a:lnTo>
                  <a:pt x="2102375" y="201198"/>
                </a:lnTo>
                <a:lnTo>
                  <a:pt x="2119905" y="204548"/>
                </a:lnTo>
                <a:lnTo>
                  <a:pt x="2128549" y="210246"/>
                </a:lnTo>
                <a:lnTo>
                  <a:pt x="2131225" y="217979"/>
                </a:lnTo>
                <a:lnTo>
                  <a:pt x="2130856" y="227438"/>
                </a:lnTo>
                <a:lnTo>
                  <a:pt x="2042649" y="1208329"/>
                </a:lnTo>
                <a:lnTo>
                  <a:pt x="2007394" y="1228821"/>
                </a:lnTo>
                <a:lnTo>
                  <a:pt x="2062343" y="1228821"/>
                </a:lnTo>
                <a:lnTo>
                  <a:pt x="2067130" y="1210539"/>
                </a:lnTo>
                <a:lnTo>
                  <a:pt x="2155337" y="229647"/>
                </a:lnTo>
                <a:lnTo>
                  <a:pt x="2155118" y="212563"/>
                </a:lnTo>
                <a:lnTo>
                  <a:pt x="2149015" y="196435"/>
                </a:lnTo>
                <a:lnTo>
                  <a:pt x="2133383" y="183669"/>
                </a:lnTo>
                <a:lnTo>
                  <a:pt x="2104574" y="176675"/>
                </a:lnTo>
                <a:lnTo>
                  <a:pt x="417805" y="245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24640" y="3304705"/>
            <a:ext cx="2017395" cy="1109345"/>
          </a:xfrm>
          <a:custGeom>
            <a:avLst/>
            <a:gdLst/>
            <a:ahLst/>
            <a:cxnLst/>
            <a:rect l="l" t="t" r="r" b="b"/>
            <a:pathLst>
              <a:path w="2017395" h="1109345">
                <a:moveTo>
                  <a:pt x="84070" y="0"/>
                </a:moveTo>
                <a:lnTo>
                  <a:pt x="0" y="934872"/>
                </a:lnTo>
                <a:lnTo>
                  <a:pt x="1932998" y="1109254"/>
                </a:lnTo>
                <a:lnTo>
                  <a:pt x="2017069" y="174382"/>
                </a:lnTo>
                <a:lnTo>
                  <a:pt x="84070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711300" y="3291344"/>
            <a:ext cx="2044064" cy="1136015"/>
          </a:xfrm>
          <a:custGeom>
            <a:avLst/>
            <a:gdLst/>
            <a:ahLst/>
            <a:cxnLst/>
            <a:rect l="l" t="t" r="r" b="b"/>
            <a:pathLst>
              <a:path w="2044064" h="1136014">
                <a:moveTo>
                  <a:pt x="86269" y="0"/>
                </a:moveTo>
                <a:lnTo>
                  <a:pt x="0" y="959394"/>
                </a:lnTo>
                <a:lnTo>
                  <a:pt x="1957479" y="1135986"/>
                </a:lnTo>
                <a:lnTo>
                  <a:pt x="1959883" y="1109254"/>
                </a:lnTo>
                <a:lnTo>
                  <a:pt x="1935197" y="1109254"/>
                </a:lnTo>
                <a:lnTo>
                  <a:pt x="26690" y="937081"/>
                </a:lnTo>
                <a:lnTo>
                  <a:pt x="108541" y="26721"/>
                </a:lnTo>
                <a:lnTo>
                  <a:pt x="382474" y="26721"/>
                </a:lnTo>
                <a:lnTo>
                  <a:pt x="86269" y="0"/>
                </a:lnTo>
                <a:close/>
              </a:path>
              <a:path w="2044064" h="1136014">
                <a:moveTo>
                  <a:pt x="382474" y="26721"/>
                </a:moveTo>
                <a:lnTo>
                  <a:pt x="108541" y="26721"/>
                </a:lnTo>
                <a:lnTo>
                  <a:pt x="2017059" y="198904"/>
                </a:lnTo>
                <a:lnTo>
                  <a:pt x="1935197" y="1109254"/>
                </a:lnTo>
                <a:lnTo>
                  <a:pt x="1959883" y="1109254"/>
                </a:lnTo>
                <a:lnTo>
                  <a:pt x="2043749" y="176591"/>
                </a:lnTo>
                <a:lnTo>
                  <a:pt x="382474" y="26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44828" y="4002684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1947" y="0"/>
                </a:moveTo>
                <a:lnTo>
                  <a:pt x="0" y="21590"/>
                </a:lnTo>
                <a:lnTo>
                  <a:pt x="44151" y="30032"/>
                </a:lnTo>
                <a:lnTo>
                  <a:pt x="84256" y="46471"/>
                </a:lnTo>
                <a:lnTo>
                  <a:pt x="119575" y="70011"/>
                </a:lnTo>
                <a:lnTo>
                  <a:pt x="149368" y="99752"/>
                </a:lnTo>
                <a:lnTo>
                  <a:pt x="172897" y="134796"/>
                </a:lnTo>
                <a:lnTo>
                  <a:pt x="189422" y="174246"/>
                </a:lnTo>
                <a:lnTo>
                  <a:pt x="198205" y="217202"/>
                </a:lnTo>
                <a:lnTo>
                  <a:pt x="198507" y="262766"/>
                </a:lnTo>
                <a:lnTo>
                  <a:pt x="220066" y="264714"/>
                </a:lnTo>
                <a:lnTo>
                  <a:pt x="219730" y="214704"/>
                </a:lnTo>
                <a:lnTo>
                  <a:pt x="210076" y="167558"/>
                </a:lnTo>
                <a:lnTo>
                  <a:pt x="191916" y="124259"/>
                </a:lnTo>
                <a:lnTo>
                  <a:pt x="166061" y="85795"/>
                </a:lnTo>
                <a:lnTo>
                  <a:pt x="133325" y="53152"/>
                </a:lnTo>
                <a:lnTo>
                  <a:pt x="94519" y="27314"/>
                </a:lnTo>
                <a:lnTo>
                  <a:pt x="50456" y="9268"/>
                </a:lnTo>
                <a:lnTo>
                  <a:pt x="19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199946" y="3787225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87" y="0"/>
                </a:moveTo>
                <a:lnTo>
                  <a:pt x="3444" y="722"/>
                </a:lnTo>
                <a:lnTo>
                  <a:pt x="376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42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57" y="41443"/>
                </a:lnTo>
                <a:lnTo>
                  <a:pt x="153877" y="41443"/>
                </a:lnTo>
                <a:lnTo>
                  <a:pt x="123064" y="40543"/>
                </a:lnTo>
                <a:lnTo>
                  <a:pt x="63282" y="27700"/>
                </a:lnTo>
                <a:lnTo>
                  <a:pt x="9790" y="1099"/>
                </a:lnTo>
                <a:lnTo>
                  <a:pt x="9004" y="575"/>
                </a:lnTo>
                <a:lnTo>
                  <a:pt x="8093" y="251"/>
                </a:lnTo>
                <a:lnTo>
                  <a:pt x="5287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52" y="22009"/>
                </a:lnTo>
                <a:lnTo>
                  <a:pt x="213537" y="32111"/>
                </a:lnTo>
                <a:lnTo>
                  <a:pt x="184173" y="38611"/>
                </a:lnTo>
                <a:lnTo>
                  <a:pt x="153877" y="41443"/>
                </a:lnTo>
                <a:lnTo>
                  <a:pt x="230257" y="41443"/>
                </a:lnTo>
                <a:lnTo>
                  <a:pt x="232892" y="40218"/>
                </a:lnTo>
                <a:lnTo>
                  <a:pt x="247039" y="3225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234856" y="3846092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0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3" y="87038"/>
                </a:lnTo>
                <a:lnTo>
                  <a:pt x="47527" y="97997"/>
                </a:lnTo>
                <a:lnTo>
                  <a:pt x="63336" y="117789"/>
                </a:lnTo>
                <a:lnTo>
                  <a:pt x="76839" y="137337"/>
                </a:lnTo>
                <a:lnTo>
                  <a:pt x="86178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295" y="181439"/>
                </a:lnTo>
                <a:lnTo>
                  <a:pt x="123200" y="184308"/>
                </a:lnTo>
                <a:lnTo>
                  <a:pt x="124456" y="183900"/>
                </a:lnTo>
                <a:lnTo>
                  <a:pt x="126373" y="182214"/>
                </a:lnTo>
                <a:lnTo>
                  <a:pt x="126949" y="181020"/>
                </a:lnTo>
                <a:lnTo>
                  <a:pt x="126886" y="176937"/>
                </a:lnTo>
                <a:lnTo>
                  <a:pt x="118630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1" y="94206"/>
                </a:lnTo>
                <a:lnTo>
                  <a:pt x="128646" y="84767"/>
                </a:lnTo>
                <a:lnTo>
                  <a:pt x="136974" y="76688"/>
                </a:lnTo>
                <a:lnTo>
                  <a:pt x="81285" y="76688"/>
                </a:lnTo>
                <a:lnTo>
                  <a:pt x="77976" y="76385"/>
                </a:lnTo>
                <a:lnTo>
                  <a:pt x="53481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26" y="14847"/>
                </a:lnTo>
                <a:lnTo>
                  <a:pt x="157156" y="16875"/>
                </a:lnTo>
                <a:lnTo>
                  <a:pt x="149456" y="18579"/>
                </a:lnTo>
                <a:lnTo>
                  <a:pt x="141921" y="19982"/>
                </a:lnTo>
                <a:lnTo>
                  <a:pt x="13464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85" y="76688"/>
                </a:lnTo>
                <a:lnTo>
                  <a:pt x="136974" y="76688"/>
                </a:lnTo>
                <a:lnTo>
                  <a:pt x="162940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70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249264" y="3963052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70" y="39907"/>
                </a:lnTo>
                <a:lnTo>
                  <a:pt x="0" y="53883"/>
                </a:lnTo>
                <a:lnTo>
                  <a:pt x="356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72" y="60689"/>
                </a:lnTo>
                <a:lnTo>
                  <a:pt x="37182" y="58982"/>
                </a:lnTo>
                <a:lnTo>
                  <a:pt x="37580" y="56574"/>
                </a:lnTo>
                <a:lnTo>
                  <a:pt x="38964" y="50440"/>
                </a:lnTo>
                <a:lnTo>
                  <a:pt x="41103" y="44329"/>
                </a:lnTo>
                <a:lnTo>
                  <a:pt x="44011" y="38205"/>
                </a:lnTo>
                <a:lnTo>
                  <a:pt x="47705" y="32030"/>
                </a:lnTo>
                <a:lnTo>
                  <a:pt x="49600" y="29161"/>
                </a:lnTo>
                <a:lnTo>
                  <a:pt x="48595" y="26219"/>
                </a:lnTo>
                <a:lnTo>
                  <a:pt x="2939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298995" y="3866133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5" y="0"/>
                </a:moveTo>
                <a:lnTo>
                  <a:pt x="203" y="1602"/>
                </a:lnTo>
                <a:lnTo>
                  <a:pt x="87" y="2889"/>
                </a:lnTo>
                <a:lnTo>
                  <a:pt x="0" y="5224"/>
                </a:lnTo>
                <a:lnTo>
                  <a:pt x="172" y="5853"/>
                </a:lnTo>
                <a:lnTo>
                  <a:pt x="19752" y="33035"/>
                </a:lnTo>
                <a:lnTo>
                  <a:pt x="20967" y="32051"/>
                </a:lnTo>
                <a:lnTo>
                  <a:pt x="40317" y="5224"/>
                </a:lnTo>
                <a:lnTo>
                  <a:pt x="38401" y="3245"/>
                </a:lnTo>
                <a:lnTo>
                  <a:pt x="35116" y="2952"/>
                </a:lnTo>
                <a:lnTo>
                  <a:pt x="29239" y="2952"/>
                </a:lnTo>
                <a:lnTo>
                  <a:pt x="11512" y="1361"/>
                </a:lnTo>
                <a:lnTo>
                  <a:pt x="6433" y="366"/>
                </a:lnTo>
                <a:lnTo>
                  <a:pt x="2455" y="0"/>
                </a:lnTo>
                <a:close/>
              </a:path>
              <a:path w="40639" h="33654">
                <a:moveTo>
                  <a:pt x="34412" y="2889"/>
                </a:moveTo>
                <a:lnTo>
                  <a:pt x="29239" y="2952"/>
                </a:lnTo>
                <a:lnTo>
                  <a:pt x="35116" y="2952"/>
                </a:lnTo>
                <a:lnTo>
                  <a:pt x="34412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981145" y="3677270"/>
            <a:ext cx="250825" cy="62865"/>
          </a:xfrm>
          <a:custGeom>
            <a:avLst/>
            <a:gdLst/>
            <a:ahLst/>
            <a:cxnLst/>
            <a:rect l="l" t="t" r="r" b="b"/>
            <a:pathLst>
              <a:path w="250825" h="62864">
                <a:moveTo>
                  <a:pt x="5298" y="0"/>
                </a:moveTo>
                <a:lnTo>
                  <a:pt x="3455" y="722"/>
                </a:lnTo>
                <a:lnTo>
                  <a:pt x="387" y="4135"/>
                </a:lnTo>
                <a:lnTo>
                  <a:pt x="0" y="7790"/>
                </a:lnTo>
                <a:lnTo>
                  <a:pt x="2596" y="10219"/>
                </a:lnTo>
                <a:lnTo>
                  <a:pt x="42141" y="38134"/>
                </a:lnTo>
                <a:lnTo>
                  <a:pt x="88151" y="56254"/>
                </a:lnTo>
                <a:lnTo>
                  <a:pt x="137922" y="62794"/>
                </a:lnTo>
                <a:lnTo>
                  <a:pt x="154627" y="62248"/>
                </a:lnTo>
                <a:lnTo>
                  <a:pt x="203121" y="52660"/>
                </a:lnTo>
                <a:lnTo>
                  <a:pt x="230275" y="41439"/>
                </a:lnTo>
                <a:lnTo>
                  <a:pt x="153888" y="41439"/>
                </a:lnTo>
                <a:lnTo>
                  <a:pt x="123074" y="40543"/>
                </a:lnTo>
                <a:lnTo>
                  <a:pt x="63292" y="27700"/>
                </a:lnTo>
                <a:lnTo>
                  <a:pt x="9800" y="1099"/>
                </a:lnTo>
                <a:lnTo>
                  <a:pt x="9015" y="575"/>
                </a:lnTo>
                <a:lnTo>
                  <a:pt x="8093" y="251"/>
                </a:lnTo>
                <a:lnTo>
                  <a:pt x="5298" y="0"/>
                </a:lnTo>
                <a:close/>
              </a:path>
              <a:path w="250825" h="62864">
                <a:moveTo>
                  <a:pt x="243385" y="21475"/>
                </a:moveTo>
                <a:lnTo>
                  <a:pt x="242421" y="21632"/>
                </a:lnTo>
                <a:lnTo>
                  <a:pt x="241563" y="22009"/>
                </a:lnTo>
                <a:lnTo>
                  <a:pt x="213547" y="32110"/>
                </a:lnTo>
                <a:lnTo>
                  <a:pt x="184184" y="38607"/>
                </a:lnTo>
                <a:lnTo>
                  <a:pt x="153888" y="41439"/>
                </a:lnTo>
                <a:lnTo>
                  <a:pt x="230275" y="41439"/>
                </a:lnTo>
                <a:lnTo>
                  <a:pt x="232892" y="40222"/>
                </a:lnTo>
                <a:lnTo>
                  <a:pt x="247039" y="32260"/>
                </a:lnTo>
                <a:lnTo>
                  <a:pt x="250002" y="30344"/>
                </a:lnTo>
                <a:lnTo>
                  <a:pt x="250275" y="26679"/>
                </a:lnTo>
                <a:lnTo>
                  <a:pt x="247866" y="22774"/>
                </a:lnTo>
                <a:lnTo>
                  <a:pt x="246180" y="21727"/>
                </a:lnTo>
                <a:lnTo>
                  <a:pt x="243385" y="2147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016055" y="3736137"/>
            <a:ext cx="171450" cy="184785"/>
          </a:xfrm>
          <a:custGeom>
            <a:avLst/>
            <a:gdLst/>
            <a:ahLst/>
            <a:cxnLst/>
            <a:rect l="l" t="t" r="r" b="b"/>
            <a:pathLst>
              <a:path w="171450" h="184785">
                <a:moveTo>
                  <a:pt x="4062" y="0"/>
                </a:moveTo>
                <a:lnTo>
                  <a:pt x="3057" y="230"/>
                </a:lnTo>
                <a:lnTo>
                  <a:pt x="816" y="1643"/>
                </a:lnTo>
                <a:lnTo>
                  <a:pt x="0" y="3172"/>
                </a:lnTo>
                <a:lnTo>
                  <a:pt x="20" y="4722"/>
                </a:lnTo>
                <a:lnTo>
                  <a:pt x="14460" y="52741"/>
                </a:lnTo>
                <a:lnTo>
                  <a:pt x="38635" y="87038"/>
                </a:lnTo>
                <a:lnTo>
                  <a:pt x="47527" y="97997"/>
                </a:lnTo>
                <a:lnTo>
                  <a:pt x="63342" y="117789"/>
                </a:lnTo>
                <a:lnTo>
                  <a:pt x="76847" y="137337"/>
                </a:lnTo>
                <a:lnTo>
                  <a:pt x="86184" y="156950"/>
                </a:lnTo>
                <a:lnTo>
                  <a:pt x="89494" y="176937"/>
                </a:lnTo>
                <a:lnTo>
                  <a:pt x="89452" y="179376"/>
                </a:lnTo>
                <a:lnTo>
                  <a:pt x="91306" y="181439"/>
                </a:lnTo>
                <a:lnTo>
                  <a:pt x="123200" y="184318"/>
                </a:lnTo>
                <a:lnTo>
                  <a:pt x="124467" y="183900"/>
                </a:lnTo>
                <a:lnTo>
                  <a:pt x="126383" y="182214"/>
                </a:lnTo>
                <a:lnTo>
                  <a:pt x="126959" y="181020"/>
                </a:lnTo>
                <a:lnTo>
                  <a:pt x="126887" y="176937"/>
                </a:lnTo>
                <a:lnTo>
                  <a:pt x="118636" y="137776"/>
                </a:lnTo>
                <a:lnTo>
                  <a:pt x="102583" y="108792"/>
                </a:lnTo>
                <a:lnTo>
                  <a:pt x="103274" y="106918"/>
                </a:lnTo>
                <a:lnTo>
                  <a:pt x="118097" y="94206"/>
                </a:lnTo>
                <a:lnTo>
                  <a:pt x="128654" y="84767"/>
                </a:lnTo>
                <a:lnTo>
                  <a:pt x="136980" y="76688"/>
                </a:lnTo>
                <a:lnTo>
                  <a:pt x="81295" y="76688"/>
                </a:lnTo>
                <a:lnTo>
                  <a:pt x="77976" y="76385"/>
                </a:lnTo>
                <a:lnTo>
                  <a:pt x="53486" y="45006"/>
                </a:lnTo>
                <a:lnTo>
                  <a:pt x="38637" y="14376"/>
                </a:lnTo>
                <a:lnTo>
                  <a:pt x="37234" y="12826"/>
                </a:lnTo>
                <a:lnTo>
                  <a:pt x="6177" y="293"/>
                </a:lnTo>
                <a:lnTo>
                  <a:pt x="5622" y="136"/>
                </a:lnTo>
                <a:lnTo>
                  <a:pt x="4062" y="0"/>
                </a:lnTo>
                <a:close/>
              </a:path>
              <a:path w="171450" h="184785">
                <a:moveTo>
                  <a:pt x="166057" y="14638"/>
                </a:moveTo>
                <a:lnTo>
                  <a:pt x="165481" y="14690"/>
                </a:lnTo>
                <a:lnTo>
                  <a:pt x="164937" y="14847"/>
                </a:lnTo>
                <a:lnTo>
                  <a:pt x="157165" y="16875"/>
                </a:lnTo>
                <a:lnTo>
                  <a:pt x="149462" y="18579"/>
                </a:lnTo>
                <a:lnTo>
                  <a:pt x="141927" y="19982"/>
                </a:lnTo>
                <a:lnTo>
                  <a:pt x="134655" y="21109"/>
                </a:lnTo>
                <a:lnTo>
                  <a:pt x="132718" y="21381"/>
                </a:lnTo>
                <a:lnTo>
                  <a:pt x="131064" y="22648"/>
                </a:lnTo>
                <a:lnTo>
                  <a:pt x="97701" y="62676"/>
                </a:lnTo>
                <a:lnTo>
                  <a:pt x="81295" y="76688"/>
                </a:lnTo>
                <a:lnTo>
                  <a:pt x="136980" y="76688"/>
                </a:lnTo>
                <a:lnTo>
                  <a:pt x="162943" y="42672"/>
                </a:lnTo>
                <a:lnTo>
                  <a:pt x="171062" y="18680"/>
                </a:lnTo>
                <a:lnTo>
                  <a:pt x="170507" y="16962"/>
                </a:lnTo>
                <a:lnTo>
                  <a:pt x="168581" y="15193"/>
                </a:lnTo>
                <a:lnTo>
                  <a:pt x="167617" y="14784"/>
                </a:lnTo>
                <a:lnTo>
                  <a:pt x="166057" y="1463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30474" y="3853097"/>
            <a:ext cx="50165" cy="60960"/>
          </a:xfrm>
          <a:custGeom>
            <a:avLst/>
            <a:gdLst/>
            <a:ahLst/>
            <a:cxnLst/>
            <a:rect l="l" t="t" r="r" b="b"/>
            <a:pathLst>
              <a:path w="50164" h="60960">
                <a:moveTo>
                  <a:pt x="25632" y="0"/>
                </a:moveTo>
                <a:lnTo>
                  <a:pt x="2965" y="39907"/>
                </a:lnTo>
                <a:lnTo>
                  <a:pt x="0" y="53883"/>
                </a:lnTo>
                <a:lnTo>
                  <a:pt x="345" y="55181"/>
                </a:lnTo>
                <a:lnTo>
                  <a:pt x="1937" y="57181"/>
                </a:lnTo>
                <a:lnTo>
                  <a:pt x="3120" y="57820"/>
                </a:lnTo>
                <a:lnTo>
                  <a:pt x="34962" y="60699"/>
                </a:lnTo>
                <a:lnTo>
                  <a:pt x="37171" y="58972"/>
                </a:lnTo>
                <a:lnTo>
                  <a:pt x="37569" y="56574"/>
                </a:lnTo>
                <a:lnTo>
                  <a:pt x="38954" y="50440"/>
                </a:lnTo>
                <a:lnTo>
                  <a:pt x="41092" y="44329"/>
                </a:lnTo>
                <a:lnTo>
                  <a:pt x="44001" y="38205"/>
                </a:lnTo>
                <a:lnTo>
                  <a:pt x="47694" y="32030"/>
                </a:lnTo>
                <a:lnTo>
                  <a:pt x="49590" y="29161"/>
                </a:lnTo>
                <a:lnTo>
                  <a:pt x="48584" y="26219"/>
                </a:lnTo>
                <a:lnTo>
                  <a:pt x="29381" y="345"/>
                </a:lnTo>
                <a:lnTo>
                  <a:pt x="2563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080197" y="3756178"/>
            <a:ext cx="40640" cy="33655"/>
          </a:xfrm>
          <a:custGeom>
            <a:avLst/>
            <a:gdLst/>
            <a:ahLst/>
            <a:cxnLst/>
            <a:rect l="l" t="t" r="r" b="b"/>
            <a:pathLst>
              <a:path w="40639" h="33654">
                <a:moveTo>
                  <a:pt x="2452" y="0"/>
                </a:moveTo>
                <a:lnTo>
                  <a:pt x="201" y="1602"/>
                </a:lnTo>
                <a:lnTo>
                  <a:pt x="89" y="2889"/>
                </a:lnTo>
                <a:lnTo>
                  <a:pt x="0" y="5224"/>
                </a:lnTo>
                <a:lnTo>
                  <a:pt x="169" y="5853"/>
                </a:lnTo>
                <a:lnTo>
                  <a:pt x="19750" y="33035"/>
                </a:lnTo>
                <a:lnTo>
                  <a:pt x="20965" y="32051"/>
                </a:lnTo>
                <a:lnTo>
                  <a:pt x="40325" y="5224"/>
                </a:lnTo>
                <a:lnTo>
                  <a:pt x="38399" y="3245"/>
                </a:lnTo>
                <a:lnTo>
                  <a:pt x="35113" y="2952"/>
                </a:lnTo>
                <a:lnTo>
                  <a:pt x="29237" y="2952"/>
                </a:lnTo>
                <a:lnTo>
                  <a:pt x="11509" y="1361"/>
                </a:lnTo>
                <a:lnTo>
                  <a:pt x="6431" y="366"/>
                </a:lnTo>
                <a:lnTo>
                  <a:pt x="2452" y="0"/>
                </a:lnTo>
                <a:close/>
              </a:path>
              <a:path w="40639" h="33654">
                <a:moveTo>
                  <a:pt x="34409" y="2889"/>
                </a:moveTo>
                <a:lnTo>
                  <a:pt x="29237" y="2952"/>
                </a:lnTo>
                <a:lnTo>
                  <a:pt x="35113" y="2952"/>
                </a:lnTo>
                <a:lnTo>
                  <a:pt x="34409" y="28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368770" y="3505202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6224" y="0"/>
                </a:moveTo>
                <a:lnTo>
                  <a:pt x="289690" y="5252"/>
                </a:lnTo>
                <a:lnTo>
                  <a:pt x="244990" y="16451"/>
                </a:lnTo>
                <a:lnTo>
                  <a:pt x="202582" y="33211"/>
                </a:lnTo>
                <a:lnTo>
                  <a:pt x="162928" y="55148"/>
                </a:lnTo>
                <a:lnTo>
                  <a:pt x="126488" y="81877"/>
                </a:lnTo>
                <a:lnTo>
                  <a:pt x="93720" y="113014"/>
                </a:lnTo>
                <a:lnTo>
                  <a:pt x="65085" y="148174"/>
                </a:lnTo>
                <a:lnTo>
                  <a:pt x="41044" y="186972"/>
                </a:lnTo>
                <a:lnTo>
                  <a:pt x="22055" y="229024"/>
                </a:lnTo>
                <a:lnTo>
                  <a:pt x="8579" y="273945"/>
                </a:lnTo>
                <a:lnTo>
                  <a:pt x="1075" y="321351"/>
                </a:lnTo>
                <a:lnTo>
                  <a:pt x="0" y="369338"/>
                </a:lnTo>
                <a:lnTo>
                  <a:pt x="5244" y="415949"/>
                </a:lnTo>
                <a:lnTo>
                  <a:pt x="16424" y="460723"/>
                </a:lnTo>
                <a:lnTo>
                  <a:pt x="33157" y="503200"/>
                </a:lnTo>
                <a:lnTo>
                  <a:pt x="55058" y="542919"/>
                </a:lnTo>
                <a:lnTo>
                  <a:pt x="81743" y="579419"/>
                </a:lnTo>
                <a:lnTo>
                  <a:pt x="112829" y="612239"/>
                </a:lnTo>
                <a:lnTo>
                  <a:pt x="147931" y="640920"/>
                </a:lnTo>
                <a:lnTo>
                  <a:pt x="186665" y="665001"/>
                </a:lnTo>
                <a:lnTo>
                  <a:pt x="228648" y="684021"/>
                </a:lnTo>
                <a:lnTo>
                  <a:pt x="273496" y="697519"/>
                </a:lnTo>
                <a:lnTo>
                  <a:pt x="320825" y="705035"/>
                </a:lnTo>
                <a:lnTo>
                  <a:pt x="368732" y="706111"/>
                </a:lnTo>
                <a:lnTo>
                  <a:pt x="415267" y="700857"/>
                </a:lnTo>
                <a:lnTo>
                  <a:pt x="459968" y="689657"/>
                </a:lnTo>
                <a:lnTo>
                  <a:pt x="481095" y="681308"/>
                </a:lnTo>
                <a:lnTo>
                  <a:pt x="371599" y="681308"/>
                </a:lnTo>
                <a:lnTo>
                  <a:pt x="323034" y="680512"/>
                </a:lnTo>
                <a:lnTo>
                  <a:pt x="275108" y="672603"/>
                </a:lnTo>
                <a:lnTo>
                  <a:pt x="229968" y="658116"/>
                </a:lnTo>
                <a:lnTo>
                  <a:pt x="188076" y="637609"/>
                </a:lnTo>
                <a:lnTo>
                  <a:pt x="149897" y="611636"/>
                </a:lnTo>
                <a:lnTo>
                  <a:pt x="115895" y="580755"/>
                </a:lnTo>
                <a:lnTo>
                  <a:pt x="86533" y="545523"/>
                </a:lnTo>
                <a:lnTo>
                  <a:pt x="62275" y="506495"/>
                </a:lnTo>
                <a:lnTo>
                  <a:pt x="43584" y="464228"/>
                </a:lnTo>
                <a:lnTo>
                  <a:pt x="30925" y="419279"/>
                </a:lnTo>
                <a:lnTo>
                  <a:pt x="24761" y="372204"/>
                </a:lnTo>
                <a:lnTo>
                  <a:pt x="25556" y="323560"/>
                </a:lnTo>
                <a:lnTo>
                  <a:pt x="33451" y="275556"/>
                </a:lnTo>
                <a:lnTo>
                  <a:pt x="47913" y="230342"/>
                </a:lnTo>
                <a:lnTo>
                  <a:pt x="68387" y="188382"/>
                </a:lnTo>
                <a:lnTo>
                  <a:pt x="94316" y="150141"/>
                </a:lnTo>
                <a:lnTo>
                  <a:pt x="125146" y="116083"/>
                </a:lnTo>
                <a:lnTo>
                  <a:pt x="160321" y="86673"/>
                </a:lnTo>
                <a:lnTo>
                  <a:pt x="199285" y="62376"/>
                </a:lnTo>
                <a:lnTo>
                  <a:pt x="241483" y="43655"/>
                </a:lnTo>
                <a:lnTo>
                  <a:pt x="286359" y="30976"/>
                </a:lnTo>
                <a:lnTo>
                  <a:pt x="333357" y="24803"/>
                </a:lnTo>
                <a:lnTo>
                  <a:pt x="482300" y="24803"/>
                </a:lnTo>
                <a:lnTo>
                  <a:pt x="476308" y="22088"/>
                </a:lnTo>
                <a:lnTo>
                  <a:pt x="431460" y="8591"/>
                </a:lnTo>
                <a:lnTo>
                  <a:pt x="384132" y="1078"/>
                </a:lnTo>
                <a:lnTo>
                  <a:pt x="336224" y="0"/>
                </a:lnTo>
                <a:close/>
              </a:path>
              <a:path w="705485" h="706120">
                <a:moveTo>
                  <a:pt x="482300" y="24803"/>
                </a:moveTo>
                <a:lnTo>
                  <a:pt x="333357" y="24803"/>
                </a:lnTo>
                <a:lnTo>
                  <a:pt x="381922" y="25600"/>
                </a:lnTo>
                <a:lnTo>
                  <a:pt x="429848" y="33509"/>
                </a:lnTo>
                <a:lnTo>
                  <a:pt x="474988" y="47995"/>
                </a:lnTo>
                <a:lnTo>
                  <a:pt x="516880" y="68502"/>
                </a:lnTo>
                <a:lnTo>
                  <a:pt x="555059" y="94474"/>
                </a:lnTo>
                <a:lnTo>
                  <a:pt x="589061" y="125353"/>
                </a:lnTo>
                <a:lnTo>
                  <a:pt x="618423" y="160584"/>
                </a:lnTo>
                <a:lnTo>
                  <a:pt x="642682" y="199611"/>
                </a:lnTo>
                <a:lnTo>
                  <a:pt x="661372" y="241876"/>
                </a:lnTo>
                <a:lnTo>
                  <a:pt x="674031" y="286824"/>
                </a:lnTo>
                <a:lnTo>
                  <a:pt x="680195" y="333898"/>
                </a:lnTo>
                <a:lnTo>
                  <a:pt x="679400" y="382542"/>
                </a:lnTo>
                <a:lnTo>
                  <a:pt x="671505" y="430548"/>
                </a:lnTo>
                <a:lnTo>
                  <a:pt x="657043" y="475764"/>
                </a:lnTo>
                <a:lnTo>
                  <a:pt x="636569" y="517725"/>
                </a:lnTo>
                <a:lnTo>
                  <a:pt x="610640" y="555966"/>
                </a:lnTo>
                <a:lnTo>
                  <a:pt x="579810" y="590024"/>
                </a:lnTo>
                <a:lnTo>
                  <a:pt x="544635" y="619434"/>
                </a:lnTo>
                <a:lnTo>
                  <a:pt x="505671" y="643732"/>
                </a:lnTo>
                <a:lnTo>
                  <a:pt x="463474" y="662453"/>
                </a:lnTo>
                <a:lnTo>
                  <a:pt x="418598" y="675133"/>
                </a:lnTo>
                <a:lnTo>
                  <a:pt x="371599" y="681308"/>
                </a:lnTo>
                <a:lnTo>
                  <a:pt x="481095" y="681308"/>
                </a:lnTo>
                <a:lnTo>
                  <a:pt x="542031" y="650960"/>
                </a:lnTo>
                <a:lnTo>
                  <a:pt x="578473" y="624231"/>
                </a:lnTo>
                <a:lnTo>
                  <a:pt x="611241" y="593095"/>
                </a:lnTo>
                <a:lnTo>
                  <a:pt x="639876" y="557936"/>
                </a:lnTo>
                <a:lnTo>
                  <a:pt x="663917" y="519139"/>
                </a:lnTo>
                <a:lnTo>
                  <a:pt x="682905" y="477088"/>
                </a:lnTo>
                <a:lnTo>
                  <a:pt x="696380" y="432167"/>
                </a:lnTo>
                <a:lnTo>
                  <a:pt x="703881" y="384762"/>
                </a:lnTo>
                <a:lnTo>
                  <a:pt x="704957" y="336775"/>
                </a:lnTo>
                <a:lnTo>
                  <a:pt x="699712" y="290163"/>
                </a:lnTo>
                <a:lnTo>
                  <a:pt x="688532" y="245388"/>
                </a:lnTo>
                <a:lnTo>
                  <a:pt x="671799" y="202910"/>
                </a:lnTo>
                <a:lnTo>
                  <a:pt x="649899" y="163191"/>
                </a:lnTo>
                <a:lnTo>
                  <a:pt x="623213" y="126690"/>
                </a:lnTo>
                <a:lnTo>
                  <a:pt x="592128" y="93869"/>
                </a:lnTo>
                <a:lnTo>
                  <a:pt x="557026" y="65188"/>
                </a:lnTo>
                <a:lnTo>
                  <a:pt x="518291" y="41107"/>
                </a:lnTo>
                <a:lnTo>
                  <a:pt x="482300" y="248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639261" y="3717855"/>
            <a:ext cx="164465" cy="281305"/>
          </a:xfrm>
          <a:custGeom>
            <a:avLst/>
            <a:gdLst/>
            <a:ahLst/>
            <a:cxnLst/>
            <a:rect l="l" t="t" r="r" b="b"/>
            <a:pathLst>
              <a:path w="164464" h="281304">
                <a:moveTo>
                  <a:pt x="6586" y="185858"/>
                </a:moveTo>
                <a:lnTo>
                  <a:pt x="617" y="190852"/>
                </a:lnTo>
                <a:lnTo>
                  <a:pt x="0" y="197627"/>
                </a:lnTo>
                <a:lnTo>
                  <a:pt x="3332" y="227852"/>
                </a:lnTo>
                <a:lnTo>
                  <a:pt x="17500" y="253593"/>
                </a:lnTo>
                <a:lnTo>
                  <a:pt x="40258" y="272153"/>
                </a:lnTo>
                <a:lnTo>
                  <a:pt x="69359" y="280839"/>
                </a:lnTo>
                <a:lnTo>
                  <a:pt x="99539" y="277504"/>
                </a:lnTo>
                <a:lnTo>
                  <a:pt x="125242" y="263313"/>
                </a:lnTo>
                <a:lnTo>
                  <a:pt x="130931" y="256316"/>
                </a:lnTo>
                <a:lnTo>
                  <a:pt x="71568" y="256316"/>
                </a:lnTo>
                <a:lnTo>
                  <a:pt x="51812" y="250422"/>
                </a:lnTo>
                <a:lnTo>
                  <a:pt x="36362" y="237822"/>
                </a:lnTo>
                <a:lnTo>
                  <a:pt x="26743" y="220350"/>
                </a:lnTo>
                <a:lnTo>
                  <a:pt x="24480" y="199836"/>
                </a:lnTo>
                <a:lnTo>
                  <a:pt x="25088" y="193062"/>
                </a:lnTo>
                <a:lnTo>
                  <a:pt x="20104" y="187083"/>
                </a:lnTo>
                <a:lnTo>
                  <a:pt x="6586" y="185858"/>
                </a:lnTo>
                <a:close/>
              </a:path>
              <a:path w="164464" h="281304">
                <a:moveTo>
                  <a:pt x="94614" y="0"/>
                </a:moveTo>
                <a:lnTo>
                  <a:pt x="64432" y="3333"/>
                </a:lnTo>
                <a:lnTo>
                  <a:pt x="38727" y="17519"/>
                </a:lnTo>
                <a:lnTo>
                  <a:pt x="20194" y="40305"/>
                </a:lnTo>
                <a:lnTo>
                  <a:pt x="11528" y="69442"/>
                </a:lnTo>
                <a:lnTo>
                  <a:pt x="14860" y="99671"/>
                </a:lnTo>
                <a:lnTo>
                  <a:pt x="29029" y="125417"/>
                </a:lnTo>
                <a:lnTo>
                  <a:pt x="51787" y="143982"/>
                </a:lnTo>
                <a:lnTo>
                  <a:pt x="100637" y="158556"/>
                </a:lnTo>
                <a:lnTo>
                  <a:pt x="116084" y="171158"/>
                </a:lnTo>
                <a:lnTo>
                  <a:pt x="125702" y="188639"/>
                </a:lnTo>
                <a:lnTo>
                  <a:pt x="127964" y="209166"/>
                </a:lnTo>
                <a:lnTo>
                  <a:pt x="122081" y="228945"/>
                </a:lnTo>
                <a:lnTo>
                  <a:pt x="109500" y="244415"/>
                </a:lnTo>
                <a:lnTo>
                  <a:pt x="92052" y="254048"/>
                </a:lnTo>
                <a:lnTo>
                  <a:pt x="71568" y="256316"/>
                </a:lnTo>
                <a:lnTo>
                  <a:pt x="130931" y="256316"/>
                </a:lnTo>
                <a:lnTo>
                  <a:pt x="143774" y="240520"/>
                </a:lnTo>
                <a:lnTo>
                  <a:pt x="152445" y="211375"/>
                </a:lnTo>
                <a:lnTo>
                  <a:pt x="149113" y="181141"/>
                </a:lnTo>
                <a:lnTo>
                  <a:pt x="134946" y="155391"/>
                </a:lnTo>
                <a:lnTo>
                  <a:pt x="112191" y="136826"/>
                </a:lnTo>
                <a:lnTo>
                  <a:pt x="63341" y="122247"/>
                </a:lnTo>
                <a:lnTo>
                  <a:pt x="47891" y="109647"/>
                </a:lnTo>
                <a:lnTo>
                  <a:pt x="38272" y="92171"/>
                </a:lnTo>
                <a:lnTo>
                  <a:pt x="36009" y="71652"/>
                </a:lnTo>
                <a:lnTo>
                  <a:pt x="41892" y="51875"/>
                </a:lnTo>
                <a:lnTo>
                  <a:pt x="54473" y="36409"/>
                </a:lnTo>
                <a:lnTo>
                  <a:pt x="71921" y="26783"/>
                </a:lnTo>
                <a:lnTo>
                  <a:pt x="92405" y="24522"/>
                </a:lnTo>
                <a:lnTo>
                  <a:pt x="143145" y="24522"/>
                </a:lnTo>
                <a:lnTo>
                  <a:pt x="123715" y="8679"/>
                </a:lnTo>
                <a:lnTo>
                  <a:pt x="94614" y="0"/>
                </a:lnTo>
                <a:close/>
              </a:path>
              <a:path w="164464" h="281304">
                <a:moveTo>
                  <a:pt x="143145" y="24522"/>
                </a:moveTo>
                <a:lnTo>
                  <a:pt x="92405" y="24522"/>
                </a:lnTo>
                <a:lnTo>
                  <a:pt x="112161" y="30415"/>
                </a:lnTo>
                <a:lnTo>
                  <a:pt x="127611" y="43010"/>
                </a:lnTo>
                <a:lnTo>
                  <a:pt x="137230" y="60476"/>
                </a:lnTo>
                <a:lnTo>
                  <a:pt x="139493" y="80981"/>
                </a:lnTo>
                <a:lnTo>
                  <a:pt x="138885" y="87756"/>
                </a:lnTo>
                <a:lnTo>
                  <a:pt x="143869" y="93745"/>
                </a:lnTo>
                <a:lnTo>
                  <a:pt x="157387" y="94960"/>
                </a:lnTo>
                <a:lnTo>
                  <a:pt x="163366" y="89965"/>
                </a:lnTo>
                <a:lnTo>
                  <a:pt x="163974" y="83191"/>
                </a:lnTo>
                <a:lnTo>
                  <a:pt x="160641" y="52972"/>
                </a:lnTo>
                <a:lnTo>
                  <a:pt x="146473" y="27236"/>
                </a:lnTo>
                <a:lnTo>
                  <a:pt x="143145" y="2452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693029" y="3973554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65"/>
                </a:lnTo>
                <a:lnTo>
                  <a:pt x="4984" y="67244"/>
                </a:lnTo>
                <a:lnTo>
                  <a:pt x="18512" y="68469"/>
                </a:lnTo>
                <a:lnTo>
                  <a:pt x="24480" y="63474"/>
                </a:lnTo>
                <a:lnTo>
                  <a:pt x="29548" y="7203"/>
                </a:lnTo>
                <a:lnTo>
                  <a:pt x="2455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719919" y="3674495"/>
            <a:ext cx="29845" cy="68580"/>
          </a:xfrm>
          <a:custGeom>
            <a:avLst/>
            <a:gdLst/>
            <a:ahLst/>
            <a:cxnLst/>
            <a:rect l="l" t="t" r="r" b="b"/>
            <a:pathLst>
              <a:path w="29845" h="68579">
                <a:moveTo>
                  <a:pt x="11036" y="0"/>
                </a:moveTo>
                <a:lnTo>
                  <a:pt x="5067" y="4994"/>
                </a:lnTo>
                <a:lnTo>
                  <a:pt x="0" y="61286"/>
                </a:lnTo>
                <a:lnTo>
                  <a:pt x="4994" y="67275"/>
                </a:lnTo>
                <a:lnTo>
                  <a:pt x="18512" y="68490"/>
                </a:lnTo>
                <a:lnTo>
                  <a:pt x="24491" y="63495"/>
                </a:lnTo>
                <a:lnTo>
                  <a:pt x="29548" y="7203"/>
                </a:lnTo>
                <a:lnTo>
                  <a:pt x="24564" y="1225"/>
                </a:lnTo>
                <a:lnTo>
                  <a:pt x="1103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/>
          <p:nvPr/>
        </p:nvSpPr>
        <p:spPr>
          <a:xfrm rot="7860000">
            <a:off x="4894268" y="40148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5" name="object 275"/>
          <p:cNvSpPr txBox="1"/>
          <p:nvPr/>
        </p:nvSpPr>
        <p:spPr>
          <a:xfrm rot="8580000">
            <a:off x="4851965" y="405135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6" name="object 276"/>
          <p:cNvSpPr txBox="1"/>
          <p:nvPr/>
        </p:nvSpPr>
        <p:spPr>
          <a:xfrm rot="9060000">
            <a:off x="4822347" y="40716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7" name="object 277"/>
          <p:cNvSpPr txBox="1"/>
          <p:nvPr/>
        </p:nvSpPr>
        <p:spPr>
          <a:xfrm rot="9480000">
            <a:off x="4792622" y="40856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8" name="object 278"/>
          <p:cNvSpPr txBox="1"/>
          <p:nvPr/>
        </p:nvSpPr>
        <p:spPr>
          <a:xfrm rot="9900000">
            <a:off x="4762039" y="409541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79" name="object 279"/>
          <p:cNvSpPr txBox="1"/>
          <p:nvPr/>
        </p:nvSpPr>
        <p:spPr>
          <a:xfrm rot="10380000">
            <a:off x="4725698" y="4101836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0" name="object 280"/>
          <p:cNvSpPr txBox="1"/>
          <p:nvPr/>
        </p:nvSpPr>
        <p:spPr>
          <a:xfrm rot="11040000">
            <a:off x="4683110" y="4103245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1" name="object 281"/>
          <p:cNvSpPr txBox="1"/>
          <p:nvPr/>
        </p:nvSpPr>
        <p:spPr>
          <a:xfrm rot="11400000">
            <a:off x="4653622" y="410034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2" name="object 282"/>
          <p:cNvSpPr txBox="1"/>
          <p:nvPr/>
        </p:nvSpPr>
        <p:spPr>
          <a:xfrm rot="12060000">
            <a:off x="4598935" y="40861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3" name="object 283"/>
          <p:cNvSpPr txBox="1"/>
          <p:nvPr/>
        </p:nvSpPr>
        <p:spPr>
          <a:xfrm rot="12600000">
            <a:off x="4560987" y="406826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4" name="object 284"/>
          <p:cNvSpPr txBox="1"/>
          <p:nvPr/>
        </p:nvSpPr>
        <p:spPr>
          <a:xfrm rot="13200000">
            <a:off x="4526088" y="404444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5" name="object 285"/>
          <p:cNvSpPr txBox="1"/>
          <p:nvPr/>
        </p:nvSpPr>
        <p:spPr>
          <a:xfrm rot="13680000">
            <a:off x="4498049" y="4016873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6" name="object 286"/>
          <p:cNvSpPr txBox="1"/>
          <p:nvPr/>
        </p:nvSpPr>
        <p:spPr>
          <a:xfrm rot="14280000">
            <a:off x="4471830" y="3980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7" name="object 287"/>
          <p:cNvSpPr txBox="1"/>
          <p:nvPr/>
        </p:nvSpPr>
        <p:spPr>
          <a:xfrm rot="14940000">
            <a:off x="4448261" y="39351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8" name="object 288"/>
          <p:cNvSpPr txBox="1"/>
          <p:nvPr/>
        </p:nvSpPr>
        <p:spPr>
          <a:xfrm rot="15420000">
            <a:off x="4435675" y="389976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89" name="object 289"/>
          <p:cNvSpPr txBox="1"/>
          <p:nvPr/>
        </p:nvSpPr>
        <p:spPr>
          <a:xfrm rot="15900000">
            <a:off x="4431646" y="386441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0" name="object 290"/>
          <p:cNvSpPr txBox="1"/>
          <p:nvPr/>
        </p:nvSpPr>
        <p:spPr>
          <a:xfrm rot="16500000">
            <a:off x="4431496" y="38150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1" name="object 291"/>
          <p:cNvSpPr txBox="1"/>
          <p:nvPr/>
        </p:nvSpPr>
        <p:spPr>
          <a:xfrm rot="16980000">
            <a:off x="4434835" y="378095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2" name="object 292"/>
          <p:cNvSpPr txBox="1"/>
          <p:nvPr/>
        </p:nvSpPr>
        <p:spPr>
          <a:xfrm rot="17460000">
            <a:off x="4445578" y="374639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3" name="object 293"/>
          <p:cNvSpPr txBox="1"/>
          <p:nvPr/>
        </p:nvSpPr>
        <p:spPr>
          <a:xfrm rot="17880000">
            <a:off x="4459687" y="371307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4" name="object 294"/>
          <p:cNvSpPr txBox="1"/>
          <p:nvPr/>
        </p:nvSpPr>
        <p:spPr>
          <a:xfrm rot="18360000">
            <a:off x="4479235" y="368280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5" name="object 295"/>
          <p:cNvSpPr txBox="1"/>
          <p:nvPr/>
        </p:nvSpPr>
        <p:spPr>
          <a:xfrm rot="18780000">
            <a:off x="4500817" y="365678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6" name="object 296"/>
          <p:cNvSpPr txBox="1"/>
          <p:nvPr/>
        </p:nvSpPr>
        <p:spPr>
          <a:xfrm rot="19500000">
            <a:off x="4538692" y="36207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7" name="object 297"/>
          <p:cNvSpPr txBox="1"/>
          <p:nvPr/>
        </p:nvSpPr>
        <p:spPr>
          <a:xfrm rot="19980000">
            <a:off x="4573066" y="360140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8" name="object 298"/>
          <p:cNvSpPr txBox="1"/>
          <p:nvPr/>
        </p:nvSpPr>
        <p:spPr>
          <a:xfrm rot="20640000">
            <a:off x="4619787" y="358174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299" name="object 299"/>
          <p:cNvSpPr txBox="1"/>
          <p:nvPr/>
        </p:nvSpPr>
        <p:spPr>
          <a:xfrm rot="21120000">
            <a:off x="4653745" y="357438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0" name="object 300"/>
          <p:cNvSpPr txBox="1"/>
          <p:nvPr/>
        </p:nvSpPr>
        <p:spPr>
          <a:xfrm rot="21540000">
            <a:off x="4687278" y="357126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1" name="object 301"/>
          <p:cNvSpPr txBox="1"/>
          <p:nvPr/>
        </p:nvSpPr>
        <p:spPr>
          <a:xfrm rot="300000">
            <a:off x="4720567" y="35723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2" name="object 302"/>
          <p:cNvSpPr txBox="1"/>
          <p:nvPr/>
        </p:nvSpPr>
        <p:spPr>
          <a:xfrm rot="780000">
            <a:off x="4757605" y="357833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3" name="object 303"/>
          <p:cNvSpPr txBox="1"/>
          <p:nvPr/>
        </p:nvSpPr>
        <p:spPr>
          <a:xfrm rot="1200000">
            <a:off x="4789514" y="3588122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4" name="object 304"/>
          <p:cNvSpPr txBox="1"/>
          <p:nvPr/>
        </p:nvSpPr>
        <p:spPr>
          <a:xfrm rot="1560000">
            <a:off x="4816677" y="359883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5" name="object 305"/>
          <p:cNvSpPr txBox="1"/>
          <p:nvPr/>
        </p:nvSpPr>
        <p:spPr>
          <a:xfrm rot="1920000">
            <a:off x="4838044" y="361345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6" name="object 306"/>
          <p:cNvSpPr txBox="1"/>
          <p:nvPr/>
        </p:nvSpPr>
        <p:spPr>
          <a:xfrm rot="2460000">
            <a:off x="4869342" y="363739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7" name="object 307"/>
          <p:cNvSpPr txBox="1"/>
          <p:nvPr/>
        </p:nvSpPr>
        <p:spPr>
          <a:xfrm rot="3180000">
            <a:off x="4908096" y="367722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8" name="object 308"/>
          <p:cNvSpPr txBox="1"/>
          <p:nvPr/>
        </p:nvSpPr>
        <p:spPr>
          <a:xfrm rot="3600000">
            <a:off x="4926384" y="3707119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09" name="object 309"/>
          <p:cNvSpPr txBox="1"/>
          <p:nvPr/>
        </p:nvSpPr>
        <p:spPr>
          <a:xfrm rot="4080000">
            <a:off x="4942673" y="3739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0" name="object 310"/>
          <p:cNvSpPr txBox="1"/>
          <p:nvPr/>
        </p:nvSpPr>
        <p:spPr>
          <a:xfrm rot="4560000">
            <a:off x="4952180" y="3774788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1" name="object 311"/>
          <p:cNvSpPr txBox="1"/>
          <p:nvPr/>
        </p:nvSpPr>
        <p:spPr>
          <a:xfrm rot="5100000">
            <a:off x="4958766" y="381457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2" name="object 312"/>
          <p:cNvSpPr txBox="1"/>
          <p:nvPr/>
        </p:nvSpPr>
        <p:spPr>
          <a:xfrm rot="5580000">
            <a:off x="4959463" y="385379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3" name="object 313"/>
          <p:cNvSpPr txBox="1"/>
          <p:nvPr/>
        </p:nvSpPr>
        <p:spPr>
          <a:xfrm rot="6060000">
            <a:off x="4956461" y="388946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4" name="object 314"/>
          <p:cNvSpPr txBox="1"/>
          <p:nvPr/>
        </p:nvSpPr>
        <p:spPr>
          <a:xfrm rot="6420000">
            <a:off x="4952601" y="39155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5" name="object 315"/>
          <p:cNvSpPr txBox="1"/>
          <p:nvPr/>
        </p:nvSpPr>
        <p:spPr>
          <a:xfrm rot="6780000">
            <a:off x="4937376" y="3943833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6" name="object 316"/>
          <p:cNvSpPr txBox="1"/>
          <p:nvPr/>
        </p:nvSpPr>
        <p:spPr>
          <a:xfrm rot="7320000">
            <a:off x="4918017" y="397984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786146" y="332935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42715" y="0"/>
                </a:moveTo>
                <a:lnTo>
                  <a:pt x="234288" y="44223"/>
                </a:lnTo>
                <a:lnTo>
                  <a:pt x="217877" y="84394"/>
                </a:lnTo>
                <a:lnTo>
                  <a:pt x="194377" y="119770"/>
                </a:lnTo>
                <a:lnTo>
                  <a:pt x="164686" y="149613"/>
                </a:lnTo>
                <a:lnTo>
                  <a:pt x="129699" y="173180"/>
                </a:lnTo>
                <a:lnTo>
                  <a:pt x="90314" y="189733"/>
                </a:lnTo>
                <a:lnTo>
                  <a:pt x="47428" y="198530"/>
                </a:lnTo>
                <a:lnTo>
                  <a:pt x="1937" y="198831"/>
                </a:lnTo>
                <a:lnTo>
                  <a:pt x="0" y="220422"/>
                </a:lnTo>
                <a:lnTo>
                  <a:pt x="49925" y="220086"/>
                </a:lnTo>
                <a:lnTo>
                  <a:pt x="96993" y="210416"/>
                </a:lnTo>
                <a:lnTo>
                  <a:pt x="140220" y="192226"/>
                </a:lnTo>
                <a:lnTo>
                  <a:pt x="178621" y="166330"/>
                </a:lnTo>
                <a:lnTo>
                  <a:pt x="211212" y="133540"/>
                </a:lnTo>
                <a:lnTo>
                  <a:pt x="237009" y="94670"/>
                </a:lnTo>
                <a:lnTo>
                  <a:pt x="255028" y="50535"/>
                </a:lnTo>
                <a:lnTo>
                  <a:pt x="264285" y="1947"/>
                </a:lnTo>
                <a:lnTo>
                  <a:pt x="242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414547" y="4178344"/>
            <a:ext cx="264795" cy="220979"/>
          </a:xfrm>
          <a:custGeom>
            <a:avLst/>
            <a:gdLst/>
            <a:ahLst/>
            <a:cxnLst/>
            <a:rect l="l" t="t" r="r" b="b"/>
            <a:pathLst>
              <a:path w="264795" h="220979">
                <a:moveTo>
                  <a:pt x="264274" y="0"/>
                </a:moveTo>
                <a:lnTo>
                  <a:pt x="214349" y="336"/>
                </a:lnTo>
                <a:lnTo>
                  <a:pt x="167281" y="10005"/>
                </a:lnTo>
                <a:lnTo>
                  <a:pt x="124054" y="28195"/>
                </a:lnTo>
                <a:lnTo>
                  <a:pt x="85654" y="54092"/>
                </a:lnTo>
                <a:lnTo>
                  <a:pt x="53064" y="86882"/>
                </a:lnTo>
                <a:lnTo>
                  <a:pt x="27269" y="125751"/>
                </a:lnTo>
                <a:lnTo>
                  <a:pt x="9252" y="169887"/>
                </a:lnTo>
                <a:lnTo>
                  <a:pt x="0" y="218475"/>
                </a:lnTo>
                <a:lnTo>
                  <a:pt x="21549" y="220422"/>
                </a:lnTo>
                <a:lnTo>
                  <a:pt x="29978" y="176198"/>
                </a:lnTo>
                <a:lnTo>
                  <a:pt x="46392" y="136028"/>
                </a:lnTo>
                <a:lnTo>
                  <a:pt x="69894" y="100651"/>
                </a:lnTo>
                <a:lnTo>
                  <a:pt x="99587" y="70809"/>
                </a:lnTo>
                <a:lnTo>
                  <a:pt x="134574" y="47241"/>
                </a:lnTo>
                <a:lnTo>
                  <a:pt x="173959" y="30689"/>
                </a:lnTo>
                <a:lnTo>
                  <a:pt x="216846" y="21892"/>
                </a:lnTo>
                <a:lnTo>
                  <a:pt x="262337" y="21590"/>
                </a:lnTo>
                <a:lnTo>
                  <a:pt x="26427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00073" y="3460722"/>
            <a:ext cx="220345" cy="264795"/>
          </a:xfrm>
          <a:custGeom>
            <a:avLst/>
            <a:gdLst/>
            <a:ahLst/>
            <a:cxnLst/>
            <a:rect l="l" t="t" r="r" b="b"/>
            <a:pathLst>
              <a:path w="220345" h="264795">
                <a:moveTo>
                  <a:pt x="0" y="0"/>
                </a:moveTo>
                <a:lnTo>
                  <a:pt x="335" y="50009"/>
                </a:lnTo>
                <a:lnTo>
                  <a:pt x="9990" y="97156"/>
                </a:lnTo>
                <a:lnTo>
                  <a:pt x="28150" y="140454"/>
                </a:lnTo>
                <a:lnTo>
                  <a:pt x="54004" y="178918"/>
                </a:lnTo>
                <a:lnTo>
                  <a:pt x="86741" y="211562"/>
                </a:lnTo>
                <a:lnTo>
                  <a:pt x="125547" y="237400"/>
                </a:lnTo>
                <a:lnTo>
                  <a:pt x="169610" y="255446"/>
                </a:lnTo>
                <a:lnTo>
                  <a:pt x="218119" y="264714"/>
                </a:lnTo>
                <a:lnTo>
                  <a:pt x="220066" y="243123"/>
                </a:lnTo>
                <a:lnTo>
                  <a:pt x="175914" y="234682"/>
                </a:lnTo>
                <a:lnTo>
                  <a:pt x="135809" y="218242"/>
                </a:lnTo>
                <a:lnTo>
                  <a:pt x="100491" y="194702"/>
                </a:lnTo>
                <a:lnTo>
                  <a:pt x="70698" y="164960"/>
                </a:lnTo>
                <a:lnTo>
                  <a:pt x="47169" y="129915"/>
                </a:lnTo>
                <a:lnTo>
                  <a:pt x="30643" y="90463"/>
                </a:lnTo>
                <a:lnTo>
                  <a:pt x="21860" y="47505"/>
                </a:lnTo>
                <a:lnTo>
                  <a:pt x="21559" y="1937"/>
                </a:lnTo>
                <a:lnTo>
                  <a:pt x="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21004" y="3471538"/>
            <a:ext cx="207645" cy="231140"/>
          </a:xfrm>
          <a:custGeom>
            <a:avLst/>
            <a:gdLst/>
            <a:ahLst/>
            <a:cxnLst/>
            <a:rect l="l" t="t" r="r" b="b"/>
            <a:pathLst>
              <a:path w="207645" h="231139">
                <a:moveTo>
                  <a:pt x="0" y="0"/>
                </a:moveTo>
                <a:lnTo>
                  <a:pt x="2515" y="48700"/>
                </a:lnTo>
                <a:lnTo>
                  <a:pt x="14715" y="94064"/>
                </a:lnTo>
                <a:lnTo>
                  <a:pt x="35665" y="134954"/>
                </a:lnTo>
                <a:lnTo>
                  <a:pt x="64429" y="170235"/>
                </a:lnTo>
                <a:lnTo>
                  <a:pt x="100073" y="198770"/>
                </a:lnTo>
                <a:lnTo>
                  <a:pt x="141660" y="219424"/>
                </a:lnTo>
                <a:lnTo>
                  <a:pt x="188256" y="231061"/>
                </a:lnTo>
                <a:lnTo>
                  <a:pt x="207354" y="18711"/>
                </a:lnTo>
                <a:lnTo>
                  <a:pt x="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21004" y="3466219"/>
            <a:ext cx="216535" cy="237490"/>
          </a:xfrm>
          <a:custGeom>
            <a:avLst/>
            <a:gdLst/>
            <a:ahLst/>
            <a:cxnLst/>
            <a:rect l="l" t="t" r="r" b="b"/>
            <a:pathLst>
              <a:path w="216535" h="237489">
                <a:moveTo>
                  <a:pt x="335" y="0"/>
                </a:moveTo>
                <a:lnTo>
                  <a:pt x="198" y="1780"/>
                </a:lnTo>
                <a:lnTo>
                  <a:pt x="0" y="5319"/>
                </a:lnTo>
                <a:lnTo>
                  <a:pt x="207354" y="24030"/>
                </a:lnTo>
                <a:lnTo>
                  <a:pt x="188256" y="236380"/>
                </a:lnTo>
                <a:lnTo>
                  <a:pt x="191920" y="236861"/>
                </a:lnTo>
                <a:lnTo>
                  <a:pt x="193763" y="237071"/>
                </a:lnTo>
                <a:lnTo>
                  <a:pt x="196946" y="236443"/>
                </a:lnTo>
                <a:lnTo>
                  <a:pt x="197145" y="235783"/>
                </a:lnTo>
                <a:lnTo>
                  <a:pt x="197281" y="235081"/>
                </a:lnTo>
                <a:lnTo>
                  <a:pt x="216255" y="24062"/>
                </a:lnTo>
                <a:lnTo>
                  <a:pt x="212004" y="18962"/>
                </a:lnTo>
                <a:lnTo>
                  <a:pt x="2031" y="20"/>
                </a:lnTo>
                <a:lnTo>
                  <a:pt x="335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511675" y="3466219"/>
            <a:ext cx="203200" cy="241935"/>
          </a:xfrm>
          <a:custGeom>
            <a:avLst/>
            <a:gdLst/>
            <a:ahLst/>
            <a:cxnLst/>
            <a:rect l="l" t="t" r="r" b="b"/>
            <a:pathLst>
              <a:path w="203200" h="241935">
                <a:moveTo>
                  <a:pt x="9664" y="0"/>
                </a:moveTo>
                <a:lnTo>
                  <a:pt x="4638" y="366"/>
                </a:lnTo>
                <a:lnTo>
                  <a:pt x="460" y="4324"/>
                </a:lnTo>
                <a:lnTo>
                  <a:pt x="0" y="9528"/>
                </a:lnTo>
                <a:lnTo>
                  <a:pt x="935" y="57122"/>
                </a:lnTo>
                <a:lnTo>
                  <a:pt x="11797" y="101952"/>
                </a:lnTo>
                <a:lnTo>
                  <a:pt x="31564" y="142795"/>
                </a:lnTo>
                <a:lnTo>
                  <a:pt x="59219" y="178427"/>
                </a:lnTo>
                <a:lnTo>
                  <a:pt x="93741" y="207627"/>
                </a:lnTo>
                <a:lnTo>
                  <a:pt x="134112" y="229171"/>
                </a:lnTo>
                <a:lnTo>
                  <a:pt x="179313" y="241835"/>
                </a:lnTo>
                <a:lnTo>
                  <a:pt x="203093" y="237071"/>
                </a:lnTo>
                <a:lnTo>
                  <a:pt x="201250" y="236861"/>
                </a:lnTo>
                <a:lnTo>
                  <a:pt x="197585" y="236380"/>
                </a:lnTo>
                <a:lnTo>
                  <a:pt x="150989" y="224743"/>
                </a:lnTo>
                <a:lnTo>
                  <a:pt x="109402" y="204089"/>
                </a:lnTo>
                <a:lnTo>
                  <a:pt x="73759" y="175554"/>
                </a:lnTo>
                <a:lnTo>
                  <a:pt x="44995" y="140273"/>
                </a:lnTo>
                <a:lnTo>
                  <a:pt x="24045" y="99383"/>
                </a:lnTo>
                <a:lnTo>
                  <a:pt x="11845" y="54020"/>
                </a:lnTo>
                <a:lnTo>
                  <a:pt x="9329" y="5319"/>
                </a:lnTo>
                <a:lnTo>
                  <a:pt x="9528" y="1780"/>
                </a:lnTo>
                <a:lnTo>
                  <a:pt x="966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448873" y="3764398"/>
            <a:ext cx="2121535" cy="1206500"/>
          </a:xfrm>
          <a:custGeom>
            <a:avLst/>
            <a:gdLst/>
            <a:ahLst/>
            <a:cxnLst/>
            <a:rect l="l" t="t" r="r" b="b"/>
            <a:pathLst>
              <a:path w="2121535" h="1206500">
                <a:moveTo>
                  <a:pt x="1999075" y="0"/>
                </a:moveTo>
                <a:lnTo>
                  <a:pt x="38590" y="153021"/>
                </a:lnTo>
                <a:lnTo>
                  <a:pt x="16165" y="157600"/>
                </a:lnTo>
                <a:lnTo>
                  <a:pt x="4342" y="166237"/>
                </a:lnTo>
                <a:lnTo>
                  <a:pt x="0" y="178016"/>
                </a:lnTo>
                <a:lnTo>
                  <a:pt x="15" y="192025"/>
                </a:lnTo>
                <a:lnTo>
                  <a:pt x="76400" y="1173911"/>
                </a:lnTo>
                <a:lnTo>
                  <a:pt x="101995" y="1205076"/>
                </a:lnTo>
                <a:lnTo>
                  <a:pt x="125655" y="1206057"/>
                </a:lnTo>
                <a:lnTo>
                  <a:pt x="2078475" y="1053632"/>
                </a:lnTo>
                <a:lnTo>
                  <a:pt x="2101537" y="1049010"/>
                </a:lnTo>
                <a:lnTo>
                  <a:pt x="2114760" y="1040268"/>
                </a:lnTo>
                <a:lnTo>
                  <a:pt x="2120503" y="1028378"/>
                </a:lnTo>
                <a:lnTo>
                  <a:pt x="2121123" y="1014314"/>
                </a:lnTo>
                <a:lnTo>
                  <a:pt x="2044728" y="32428"/>
                </a:lnTo>
                <a:lnTo>
                  <a:pt x="2042342" y="18604"/>
                </a:lnTo>
                <a:lnTo>
                  <a:pt x="2035707" y="7681"/>
                </a:lnTo>
                <a:lnTo>
                  <a:pt x="2022170" y="1025"/>
                </a:lnTo>
                <a:lnTo>
                  <a:pt x="199907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436638" y="3752126"/>
            <a:ext cx="2145665" cy="1230630"/>
          </a:xfrm>
          <a:custGeom>
            <a:avLst/>
            <a:gdLst/>
            <a:ahLst/>
            <a:cxnLst/>
            <a:rect l="l" t="t" r="r" b="b"/>
            <a:pathLst>
              <a:path w="2145665" h="1230629">
                <a:moveTo>
                  <a:pt x="2010357" y="0"/>
                </a:moveTo>
                <a:lnTo>
                  <a:pt x="49872" y="153021"/>
                </a:lnTo>
                <a:lnTo>
                  <a:pt x="6524" y="171609"/>
                </a:lnTo>
                <a:lnTo>
                  <a:pt x="0" y="205260"/>
                </a:lnTo>
                <a:lnTo>
                  <a:pt x="76385" y="1187136"/>
                </a:lnTo>
                <a:lnTo>
                  <a:pt x="81712" y="1207807"/>
                </a:lnTo>
                <a:lnTo>
                  <a:pt x="93934" y="1221969"/>
                </a:lnTo>
                <a:lnTo>
                  <a:pt x="112996" y="1229583"/>
                </a:lnTo>
                <a:lnTo>
                  <a:pt x="138843" y="1230611"/>
                </a:lnTo>
                <a:lnTo>
                  <a:pt x="453425" y="1206057"/>
                </a:lnTo>
                <a:lnTo>
                  <a:pt x="136938" y="1206057"/>
                </a:lnTo>
                <a:lnTo>
                  <a:pt x="116984" y="1205402"/>
                </a:lnTo>
                <a:lnTo>
                  <a:pt x="24501" y="203344"/>
                </a:lnTo>
                <a:lnTo>
                  <a:pt x="24171" y="193239"/>
                </a:lnTo>
                <a:lnTo>
                  <a:pt x="26781" y="185621"/>
                </a:lnTo>
                <a:lnTo>
                  <a:pt x="35074" y="180419"/>
                </a:lnTo>
                <a:lnTo>
                  <a:pt x="51788" y="177565"/>
                </a:lnTo>
                <a:lnTo>
                  <a:pt x="2012263" y="24543"/>
                </a:lnTo>
                <a:lnTo>
                  <a:pt x="2064765" y="24543"/>
                </a:lnTo>
                <a:lnTo>
                  <a:pt x="2057460" y="12053"/>
                </a:lnTo>
                <a:lnTo>
                  <a:pt x="2039922" y="2080"/>
                </a:lnTo>
                <a:lnTo>
                  <a:pt x="2010357" y="0"/>
                </a:lnTo>
                <a:close/>
              </a:path>
              <a:path w="2145665" h="1230629">
                <a:moveTo>
                  <a:pt x="2064765" y="24543"/>
                </a:moveTo>
                <a:lnTo>
                  <a:pt x="2012263" y="24543"/>
                </a:lnTo>
                <a:lnTo>
                  <a:pt x="2030105" y="24916"/>
                </a:lnTo>
                <a:lnTo>
                  <a:pt x="2039576" y="29088"/>
                </a:lnTo>
                <a:lnTo>
                  <a:pt x="2043503" y="36267"/>
                </a:lnTo>
                <a:lnTo>
                  <a:pt x="2044712" y="45663"/>
                </a:lnTo>
                <a:lnTo>
                  <a:pt x="2121108" y="1027539"/>
                </a:lnTo>
                <a:lnTo>
                  <a:pt x="2121238" y="1035904"/>
                </a:lnTo>
                <a:lnTo>
                  <a:pt x="2118198" y="1043750"/>
                </a:lnTo>
                <a:lnTo>
                  <a:pt x="2108776" y="1050015"/>
                </a:lnTo>
                <a:lnTo>
                  <a:pt x="2089758" y="1053632"/>
                </a:lnTo>
                <a:lnTo>
                  <a:pt x="136938" y="1206057"/>
                </a:lnTo>
                <a:lnTo>
                  <a:pt x="453425" y="1206057"/>
                </a:lnTo>
                <a:lnTo>
                  <a:pt x="2091664" y="1078187"/>
                </a:lnTo>
                <a:lnTo>
                  <a:pt x="2134135" y="1062896"/>
                </a:lnTo>
                <a:lnTo>
                  <a:pt x="2145610" y="1025633"/>
                </a:lnTo>
                <a:lnTo>
                  <a:pt x="2069224" y="43747"/>
                </a:lnTo>
                <a:lnTo>
                  <a:pt x="2066164" y="26935"/>
                </a:lnTo>
                <a:lnTo>
                  <a:pt x="2064765" y="2454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507359" y="3824009"/>
            <a:ext cx="2007870" cy="1087120"/>
          </a:xfrm>
          <a:custGeom>
            <a:avLst/>
            <a:gdLst/>
            <a:ahLst/>
            <a:cxnLst/>
            <a:rect l="l" t="t" r="r" b="b"/>
            <a:pathLst>
              <a:path w="2007870" h="1087120">
                <a:moveTo>
                  <a:pt x="1934956" y="0"/>
                </a:moveTo>
                <a:lnTo>
                  <a:pt x="0" y="151032"/>
                </a:lnTo>
                <a:lnTo>
                  <a:pt x="72804" y="1086846"/>
                </a:lnTo>
                <a:lnTo>
                  <a:pt x="2007760" y="935814"/>
                </a:lnTo>
                <a:lnTo>
                  <a:pt x="1934956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494155" y="3810773"/>
            <a:ext cx="2034539" cy="1113790"/>
          </a:xfrm>
          <a:custGeom>
            <a:avLst/>
            <a:gdLst/>
            <a:ahLst/>
            <a:cxnLst/>
            <a:rect l="l" t="t" r="r" b="b"/>
            <a:pathLst>
              <a:path w="2034539" h="1113789">
                <a:moveTo>
                  <a:pt x="1959458" y="0"/>
                </a:moveTo>
                <a:lnTo>
                  <a:pt x="0" y="152937"/>
                </a:lnTo>
                <a:lnTo>
                  <a:pt x="74709" y="1113306"/>
                </a:lnTo>
                <a:lnTo>
                  <a:pt x="413717" y="1086846"/>
                </a:lnTo>
                <a:lnTo>
                  <a:pt x="97305" y="1086846"/>
                </a:lnTo>
                <a:lnTo>
                  <a:pt x="26407" y="175575"/>
                </a:lnTo>
                <a:lnTo>
                  <a:pt x="1936862" y="26459"/>
                </a:lnTo>
                <a:lnTo>
                  <a:pt x="1961517" y="26459"/>
                </a:lnTo>
                <a:lnTo>
                  <a:pt x="1959458" y="0"/>
                </a:lnTo>
                <a:close/>
              </a:path>
              <a:path w="2034539" h="1113789">
                <a:moveTo>
                  <a:pt x="1961517" y="26459"/>
                </a:moveTo>
                <a:lnTo>
                  <a:pt x="1936862" y="26459"/>
                </a:lnTo>
                <a:lnTo>
                  <a:pt x="2007760" y="937730"/>
                </a:lnTo>
                <a:lnTo>
                  <a:pt x="97305" y="1086846"/>
                </a:lnTo>
                <a:lnTo>
                  <a:pt x="413717" y="1086846"/>
                </a:lnTo>
                <a:lnTo>
                  <a:pt x="2034168" y="960368"/>
                </a:lnTo>
                <a:lnTo>
                  <a:pt x="1961517" y="2645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319907" y="3356901"/>
            <a:ext cx="2243041" cy="15556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 txBox="1"/>
          <p:nvPr/>
        </p:nvSpPr>
        <p:spPr>
          <a:xfrm rot="7320000">
            <a:off x="4699057" y="448926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29" name="object 329"/>
          <p:cNvSpPr txBox="1"/>
          <p:nvPr/>
        </p:nvSpPr>
        <p:spPr>
          <a:xfrm rot="7980000">
            <a:off x="4663210" y="453191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0" name="object 330"/>
          <p:cNvSpPr txBox="1"/>
          <p:nvPr/>
        </p:nvSpPr>
        <p:spPr>
          <a:xfrm rot="8460000">
            <a:off x="4637453" y="455701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1" name="object 331"/>
          <p:cNvSpPr txBox="1"/>
          <p:nvPr/>
        </p:nvSpPr>
        <p:spPr>
          <a:xfrm rot="8940000">
            <a:off x="4610702" y="45758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2" name="object 332"/>
          <p:cNvSpPr txBox="1"/>
          <p:nvPr/>
        </p:nvSpPr>
        <p:spPr>
          <a:xfrm rot="9360000">
            <a:off x="4582209" y="459063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3" name="object 333"/>
          <p:cNvSpPr txBox="1"/>
          <p:nvPr/>
        </p:nvSpPr>
        <p:spPr>
          <a:xfrm rot="9780000">
            <a:off x="4547197" y="460276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4" name="object 334"/>
          <p:cNvSpPr txBox="1"/>
          <p:nvPr/>
        </p:nvSpPr>
        <p:spPr>
          <a:xfrm rot="10380000">
            <a:off x="4505625" y="4611969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5" name="object 335"/>
          <p:cNvSpPr txBox="1"/>
          <p:nvPr/>
        </p:nvSpPr>
        <p:spPr>
          <a:xfrm rot="10740000">
            <a:off x="4476026" y="461356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6" name="object 336"/>
          <p:cNvSpPr txBox="1"/>
          <p:nvPr/>
        </p:nvSpPr>
        <p:spPr>
          <a:xfrm rot="11520000">
            <a:off x="4419606" y="460840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7" name="object 337"/>
          <p:cNvSpPr txBox="1"/>
          <p:nvPr/>
        </p:nvSpPr>
        <p:spPr>
          <a:xfrm rot="12060000">
            <a:off x="4379205" y="4597003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8" name="object 338"/>
          <p:cNvSpPr txBox="1"/>
          <p:nvPr/>
        </p:nvSpPr>
        <p:spPr>
          <a:xfrm rot="12600000">
            <a:off x="4341080" y="457930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39" name="object 339"/>
          <p:cNvSpPr txBox="1"/>
          <p:nvPr/>
        </p:nvSpPr>
        <p:spPr>
          <a:xfrm rot="13140000">
            <a:off x="4308660" y="455695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0" name="object 340"/>
          <p:cNvSpPr txBox="1"/>
          <p:nvPr/>
        </p:nvSpPr>
        <p:spPr>
          <a:xfrm rot="13680000">
            <a:off x="4276953" y="452632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1" name="object 341"/>
          <p:cNvSpPr txBox="1"/>
          <p:nvPr/>
        </p:nvSpPr>
        <p:spPr>
          <a:xfrm rot="14340000">
            <a:off x="4246174" y="448555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 rot="14820000">
            <a:off x="4227864" y="44525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3" name="object 343"/>
          <p:cNvSpPr txBox="1"/>
          <p:nvPr/>
        </p:nvSpPr>
        <p:spPr>
          <a:xfrm rot="15300000">
            <a:off x="4218026" y="441870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4" name="object 344"/>
          <p:cNvSpPr txBox="1"/>
          <p:nvPr/>
        </p:nvSpPr>
        <p:spPr>
          <a:xfrm rot="15960000">
            <a:off x="4209523" y="43700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5" name="object 345"/>
          <p:cNvSpPr txBox="1"/>
          <p:nvPr/>
        </p:nvSpPr>
        <p:spPr>
          <a:xfrm rot="16380000">
            <a:off x="4207266" y="433563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6" name="object 346"/>
          <p:cNvSpPr txBox="1"/>
          <p:nvPr/>
        </p:nvSpPr>
        <p:spPr>
          <a:xfrm rot="16860000">
            <a:off x="4212257" y="42995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7" name="object 347"/>
          <p:cNvSpPr txBox="1"/>
          <p:nvPr/>
        </p:nvSpPr>
        <p:spPr>
          <a:xfrm rot="17340000">
            <a:off x="4220306" y="4264540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8" name="object 348"/>
          <p:cNvSpPr txBox="1"/>
          <p:nvPr/>
        </p:nvSpPr>
        <p:spPr>
          <a:xfrm rot="17760000">
            <a:off x="4234860" y="423127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49" name="object 349"/>
          <p:cNvSpPr txBox="1"/>
          <p:nvPr/>
        </p:nvSpPr>
        <p:spPr>
          <a:xfrm rot="18240000">
            <a:off x="4251529" y="42023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0" name="object 350"/>
          <p:cNvSpPr txBox="1"/>
          <p:nvPr/>
        </p:nvSpPr>
        <p:spPr>
          <a:xfrm rot="18900000">
            <a:off x="4283122" y="415998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1" name="object 351"/>
          <p:cNvSpPr txBox="1"/>
          <p:nvPr/>
        </p:nvSpPr>
        <p:spPr>
          <a:xfrm rot="19380000">
            <a:off x="4313671" y="413565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2" name="object 352"/>
          <p:cNvSpPr txBox="1"/>
          <p:nvPr/>
        </p:nvSpPr>
        <p:spPr>
          <a:xfrm rot="20100000">
            <a:off x="4356321" y="410814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3" name="object 353"/>
          <p:cNvSpPr txBox="1"/>
          <p:nvPr/>
        </p:nvSpPr>
        <p:spPr>
          <a:xfrm rot="20520000">
            <a:off x="4388847" y="409538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4" name="object 354"/>
          <p:cNvSpPr txBox="1"/>
          <p:nvPr/>
        </p:nvSpPr>
        <p:spPr>
          <a:xfrm rot="20940000">
            <a:off x="4421275" y="408684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5" name="object 355"/>
          <p:cNvSpPr txBox="1"/>
          <p:nvPr/>
        </p:nvSpPr>
        <p:spPr>
          <a:xfrm rot="21360000">
            <a:off x="4454356" y="408205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6" name="object 356"/>
          <p:cNvSpPr txBox="1"/>
          <p:nvPr/>
        </p:nvSpPr>
        <p:spPr>
          <a:xfrm rot="180000">
            <a:off x="4491792" y="408199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7" name="object 357"/>
          <p:cNvSpPr txBox="1"/>
          <p:nvPr/>
        </p:nvSpPr>
        <p:spPr>
          <a:xfrm rot="660000">
            <a:off x="4524971" y="4086313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8" name="object 358"/>
          <p:cNvSpPr txBox="1"/>
          <p:nvPr/>
        </p:nvSpPr>
        <p:spPr>
          <a:xfrm rot="960000">
            <a:off x="4553570" y="4092781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59" name="object 359"/>
          <p:cNvSpPr txBox="1"/>
          <p:nvPr/>
        </p:nvSpPr>
        <p:spPr>
          <a:xfrm rot="1380000">
            <a:off x="4577030" y="41029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0" name="object 360"/>
          <p:cNvSpPr txBox="1"/>
          <p:nvPr/>
        </p:nvSpPr>
        <p:spPr>
          <a:xfrm rot="1860000">
            <a:off x="4611628" y="4121231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1" name="object 361"/>
          <p:cNvSpPr txBox="1"/>
          <p:nvPr/>
        </p:nvSpPr>
        <p:spPr>
          <a:xfrm rot="2580000">
            <a:off x="4656700" y="415427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2" name="object 362"/>
          <p:cNvSpPr txBox="1"/>
          <p:nvPr/>
        </p:nvSpPr>
        <p:spPr>
          <a:xfrm rot="3060000">
            <a:off x="4679811" y="418048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3" name="object 363"/>
          <p:cNvSpPr txBox="1"/>
          <p:nvPr/>
        </p:nvSpPr>
        <p:spPr>
          <a:xfrm rot="3480000">
            <a:off x="4701094" y="420992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4" name="object 364"/>
          <p:cNvSpPr txBox="1"/>
          <p:nvPr/>
        </p:nvSpPr>
        <p:spPr>
          <a:xfrm rot="3960000">
            <a:off x="4716142" y="424301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5" name="object 365"/>
          <p:cNvSpPr txBox="1"/>
          <p:nvPr/>
        </p:nvSpPr>
        <p:spPr>
          <a:xfrm rot="4500000">
            <a:off x="4729423" y="4280876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6" name="object 366"/>
          <p:cNvSpPr txBox="1"/>
          <p:nvPr/>
        </p:nvSpPr>
        <p:spPr>
          <a:xfrm rot="4980000">
            <a:off x="4736650" y="43194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4730391" y="4349949"/>
            <a:ext cx="69215" cy="5334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8" name="object 368"/>
          <p:cNvSpPr txBox="1"/>
          <p:nvPr/>
        </p:nvSpPr>
        <p:spPr>
          <a:xfrm rot="5820000">
            <a:off x="4740230" y="438221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69" name="object 369"/>
          <p:cNvSpPr txBox="1"/>
          <p:nvPr/>
        </p:nvSpPr>
        <p:spPr>
          <a:xfrm rot="6240000">
            <a:off x="4729892" y="4412216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0" name="object 370"/>
          <p:cNvSpPr txBox="1"/>
          <p:nvPr/>
        </p:nvSpPr>
        <p:spPr>
          <a:xfrm rot="6720000">
            <a:off x="4716603" y="445087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71" name="object 371"/>
          <p:cNvSpPr txBox="1"/>
          <p:nvPr/>
        </p:nvSpPr>
        <p:spPr>
          <a:xfrm rot="21360000">
            <a:off x="4945044" y="4495219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2" name="object 372"/>
          <p:cNvSpPr txBox="1"/>
          <p:nvPr/>
        </p:nvSpPr>
        <p:spPr>
          <a:xfrm rot="21360000">
            <a:off x="3704029" y="4238490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3393383" y="3431968"/>
            <a:ext cx="2098675" cy="1340485"/>
          </a:xfrm>
          <a:custGeom>
            <a:avLst/>
            <a:gdLst/>
            <a:ahLst/>
            <a:cxnLst/>
            <a:rect l="l" t="t" r="r" b="b"/>
            <a:pathLst>
              <a:path w="2098675" h="1340485">
                <a:moveTo>
                  <a:pt x="204559" y="0"/>
                </a:moveTo>
                <a:lnTo>
                  <a:pt x="0" y="916024"/>
                </a:lnTo>
                <a:lnTo>
                  <a:pt x="1894015" y="1340357"/>
                </a:lnTo>
                <a:lnTo>
                  <a:pt x="2098574" y="424343"/>
                </a:lnTo>
                <a:lnTo>
                  <a:pt x="2045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378703" y="3417267"/>
            <a:ext cx="2128520" cy="1370330"/>
          </a:xfrm>
          <a:custGeom>
            <a:avLst/>
            <a:gdLst/>
            <a:ahLst/>
            <a:cxnLst/>
            <a:rect l="l" t="t" r="r" b="b"/>
            <a:pathLst>
              <a:path w="2128520" h="1370329">
                <a:moveTo>
                  <a:pt x="209930" y="0"/>
                </a:moveTo>
                <a:lnTo>
                  <a:pt x="0" y="940044"/>
                </a:lnTo>
                <a:lnTo>
                  <a:pt x="1918004" y="1369759"/>
                </a:lnTo>
                <a:lnTo>
                  <a:pt x="1924570" y="1340357"/>
                </a:lnTo>
                <a:lnTo>
                  <a:pt x="1899387" y="1340357"/>
                </a:lnTo>
                <a:lnTo>
                  <a:pt x="29349" y="921396"/>
                </a:lnTo>
                <a:lnTo>
                  <a:pt x="228548" y="29402"/>
                </a:lnTo>
                <a:lnTo>
                  <a:pt x="341165" y="29402"/>
                </a:lnTo>
                <a:lnTo>
                  <a:pt x="209930" y="0"/>
                </a:lnTo>
                <a:close/>
              </a:path>
              <a:path w="2128520" h="1370329">
                <a:moveTo>
                  <a:pt x="341165" y="29402"/>
                </a:moveTo>
                <a:lnTo>
                  <a:pt x="228548" y="29402"/>
                </a:lnTo>
                <a:lnTo>
                  <a:pt x="2098574" y="448363"/>
                </a:lnTo>
                <a:lnTo>
                  <a:pt x="1899387" y="1340357"/>
                </a:lnTo>
                <a:lnTo>
                  <a:pt x="1924570" y="1340357"/>
                </a:lnTo>
                <a:lnTo>
                  <a:pt x="2127935" y="429714"/>
                </a:lnTo>
                <a:lnTo>
                  <a:pt x="341165" y="2940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441319" y="4115979"/>
            <a:ext cx="193040" cy="290830"/>
          </a:xfrm>
          <a:custGeom>
            <a:avLst/>
            <a:gdLst/>
            <a:ahLst/>
            <a:cxnLst/>
            <a:rect l="l" t="t" r="r" b="b"/>
            <a:pathLst>
              <a:path w="193039" h="290829">
                <a:moveTo>
                  <a:pt x="4722" y="0"/>
                </a:moveTo>
                <a:lnTo>
                  <a:pt x="0" y="21161"/>
                </a:lnTo>
                <a:lnTo>
                  <a:pt x="42683" y="35275"/>
                </a:lnTo>
                <a:lnTo>
                  <a:pt x="80316" y="56791"/>
                </a:lnTo>
                <a:lnTo>
                  <a:pt x="112283" y="84724"/>
                </a:lnTo>
                <a:lnTo>
                  <a:pt x="137968" y="118088"/>
                </a:lnTo>
                <a:lnTo>
                  <a:pt x="156753" y="155895"/>
                </a:lnTo>
                <a:lnTo>
                  <a:pt x="168021" y="197159"/>
                </a:lnTo>
                <a:lnTo>
                  <a:pt x="171157" y="240895"/>
                </a:lnTo>
                <a:lnTo>
                  <a:pt x="165544" y="286116"/>
                </a:lnTo>
                <a:lnTo>
                  <a:pt x="186674" y="290839"/>
                </a:lnTo>
                <a:lnTo>
                  <a:pt x="192826" y="241211"/>
                </a:lnTo>
                <a:lnTo>
                  <a:pt x="189366" y="193209"/>
                </a:lnTo>
                <a:lnTo>
                  <a:pt x="176973" y="147917"/>
                </a:lnTo>
                <a:lnTo>
                  <a:pt x="156325" y="106416"/>
                </a:lnTo>
                <a:lnTo>
                  <a:pt x="128097" y="69791"/>
                </a:lnTo>
                <a:lnTo>
                  <a:pt x="92970" y="39125"/>
                </a:lnTo>
                <a:lnTo>
                  <a:pt x="51618" y="15500"/>
                </a:lnTo>
                <a:lnTo>
                  <a:pt x="472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59127" y="3446669"/>
            <a:ext cx="254635" cy="221615"/>
          </a:xfrm>
          <a:custGeom>
            <a:avLst/>
            <a:gdLst/>
            <a:ahLst/>
            <a:cxnLst/>
            <a:rect l="l" t="t" r="r" b="b"/>
            <a:pathLst>
              <a:path w="254635" h="221614">
                <a:moveTo>
                  <a:pt x="48124" y="0"/>
                </a:moveTo>
                <a:lnTo>
                  <a:pt x="0" y="215501"/>
                </a:lnTo>
                <a:lnTo>
                  <a:pt x="335" y="215616"/>
                </a:lnTo>
                <a:lnTo>
                  <a:pt x="1047" y="215794"/>
                </a:lnTo>
                <a:lnTo>
                  <a:pt x="12915" y="218111"/>
                </a:lnTo>
                <a:lnTo>
                  <a:pt x="24758" y="219748"/>
                </a:lnTo>
                <a:lnTo>
                  <a:pt x="36554" y="220719"/>
                </a:lnTo>
                <a:lnTo>
                  <a:pt x="48281" y="221040"/>
                </a:lnTo>
                <a:lnTo>
                  <a:pt x="94039" y="216082"/>
                </a:lnTo>
                <a:lnTo>
                  <a:pt x="137011" y="201774"/>
                </a:lnTo>
                <a:lnTo>
                  <a:pt x="175857" y="178968"/>
                </a:lnTo>
                <a:lnTo>
                  <a:pt x="209235" y="148515"/>
                </a:lnTo>
                <a:lnTo>
                  <a:pt x="235807" y="111265"/>
                </a:lnTo>
                <a:lnTo>
                  <a:pt x="254233" y="68071"/>
                </a:lnTo>
                <a:lnTo>
                  <a:pt x="243029" y="43663"/>
                </a:lnTo>
                <a:lnTo>
                  <a:pt x="4812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51054" y="3441319"/>
            <a:ext cx="251460" cy="220979"/>
          </a:xfrm>
          <a:custGeom>
            <a:avLst/>
            <a:gdLst/>
            <a:ahLst/>
            <a:cxnLst/>
            <a:rect l="l" t="t" r="r" b="b"/>
            <a:pathLst>
              <a:path w="251460" h="220979">
                <a:moveTo>
                  <a:pt x="51349" y="0"/>
                </a:moveTo>
                <a:lnTo>
                  <a:pt x="47024" y="3319"/>
                </a:lnTo>
                <a:lnTo>
                  <a:pt x="0" y="213920"/>
                </a:lnTo>
                <a:lnTo>
                  <a:pt x="3047" y="219166"/>
                </a:lnTo>
                <a:lnTo>
                  <a:pt x="8073" y="220851"/>
                </a:lnTo>
                <a:lnTo>
                  <a:pt x="56197" y="5350"/>
                </a:lnTo>
                <a:lnTo>
                  <a:pt x="81183" y="5350"/>
                </a:lnTo>
                <a:lnTo>
                  <a:pt x="57673" y="83"/>
                </a:lnTo>
                <a:lnTo>
                  <a:pt x="51349" y="0"/>
                </a:lnTo>
                <a:close/>
              </a:path>
              <a:path w="251460" h="220979">
                <a:moveTo>
                  <a:pt x="81183" y="5350"/>
                </a:moveTo>
                <a:lnTo>
                  <a:pt x="56197" y="5350"/>
                </a:lnTo>
                <a:lnTo>
                  <a:pt x="251102" y="49014"/>
                </a:lnTo>
                <a:lnTo>
                  <a:pt x="248233" y="42773"/>
                </a:lnTo>
                <a:lnTo>
                  <a:pt x="81183" y="535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913829" y="4092053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61" y="9779"/>
                </a:lnTo>
                <a:lnTo>
                  <a:pt x="37846" y="42607"/>
                </a:lnTo>
                <a:lnTo>
                  <a:pt x="81117" y="66550"/>
                </a:lnTo>
                <a:lnTo>
                  <a:pt x="129621" y="79516"/>
                </a:lnTo>
                <a:lnTo>
                  <a:pt x="162939" y="81411"/>
                </a:lnTo>
                <a:lnTo>
                  <a:pt x="179617" y="80301"/>
                </a:lnTo>
                <a:lnTo>
                  <a:pt x="226712" y="69487"/>
                </a:lnTo>
                <a:lnTo>
                  <a:pt x="245031" y="61547"/>
                </a:lnTo>
                <a:lnTo>
                  <a:pt x="178621" y="61547"/>
                </a:lnTo>
                <a:lnTo>
                  <a:pt x="148214" y="60415"/>
                </a:lnTo>
                <a:lnTo>
                  <a:pt x="88159" y="46962"/>
                </a:lnTo>
                <a:lnTo>
                  <a:pt x="34184" y="19857"/>
                </a:lnTo>
                <a:lnTo>
                  <a:pt x="9863" y="1057"/>
                </a:lnTo>
                <a:lnTo>
                  <a:pt x="8994" y="61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70"/>
                </a:moveTo>
                <a:lnTo>
                  <a:pt x="238568" y="52302"/>
                </a:lnTo>
                <a:lnTo>
                  <a:pt x="237668" y="52563"/>
                </a:lnTo>
                <a:lnTo>
                  <a:pt x="208579" y="58926"/>
                </a:lnTo>
                <a:lnTo>
                  <a:pt x="178621" y="61547"/>
                </a:lnTo>
                <a:lnTo>
                  <a:pt x="245031" y="61547"/>
                </a:lnTo>
                <a:lnTo>
                  <a:pt x="245699" y="58322"/>
                </a:lnTo>
                <a:lnTo>
                  <a:pt x="243825" y="54134"/>
                </a:lnTo>
                <a:lnTo>
                  <a:pt x="242285" y="52877"/>
                </a:lnTo>
                <a:lnTo>
                  <a:pt x="239542" y="5227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940668" y="4154805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80" y="0"/>
                </a:moveTo>
                <a:lnTo>
                  <a:pt x="0" y="15886"/>
                </a:lnTo>
                <a:lnTo>
                  <a:pt x="1160" y="27979"/>
                </a:lnTo>
                <a:lnTo>
                  <a:pt x="14373" y="66193"/>
                </a:lnTo>
                <a:lnTo>
                  <a:pt x="35566" y="102824"/>
                </a:lnTo>
                <a:lnTo>
                  <a:pt x="48682" y="124503"/>
                </a:lnTo>
                <a:lnTo>
                  <a:pt x="59538" y="145640"/>
                </a:lnTo>
                <a:lnTo>
                  <a:pt x="66254" y="166300"/>
                </a:lnTo>
                <a:lnTo>
                  <a:pt x="66948" y="186549"/>
                </a:lnTo>
                <a:lnTo>
                  <a:pt x="66592" y="188957"/>
                </a:lnTo>
                <a:lnTo>
                  <a:pt x="68152" y="191240"/>
                </a:lnTo>
                <a:lnTo>
                  <a:pt x="99418" y="198245"/>
                </a:lnTo>
                <a:lnTo>
                  <a:pt x="100716" y="197993"/>
                </a:lnTo>
                <a:lnTo>
                  <a:pt x="102831" y="196580"/>
                </a:lnTo>
                <a:lnTo>
                  <a:pt x="103554" y="195470"/>
                </a:lnTo>
                <a:lnTo>
                  <a:pt x="103774" y="194203"/>
                </a:lnTo>
                <a:lnTo>
                  <a:pt x="104990" y="180598"/>
                </a:lnTo>
                <a:lnTo>
                  <a:pt x="104043" y="166400"/>
                </a:lnTo>
                <a:lnTo>
                  <a:pt x="91784" y="126865"/>
                </a:lnTo>
                <a:lnTo>
                  <a:pt x="88758" y="120687"/>
                </a:lnTo>
                <a:lnTo>
                  <a:pt x="89680" y="118917"/>
                </a:lnTo>
                <a:lnTo>
                  <a:pt x="106034" y="108240"/>
                </a:lnTo>
                <a:lnTo>
                  <a:pt x="117725" y="100256"/>
                </a:lnTo>
                <a:lnTo>
                  <a:pt x="128982" y="91875"/>
                </a:lnTo>
                <a:lnTo>
                  <a:pt x="135824" y="86070"/>
                </a:lnTo>
                <a:lnTo>
                  <a:pt x="71806" y="86070"/>
                </a:lnTo>
                <a:lnTo>
                  <a:pt x="68560" y="85348"/>
                </a:lnTo>
                <a:lnTo>
                  <a:pt x="48346" y="51052"/>
                </a:lnTo>
                <a:lnTo>
                  <a:pt x="37598" y="18742"/>
                </a:lnTo>
                <a:lnTo>
                  <a:pt x="36404" y="17036"/>
                </a:lnTo>
                <a:lnTo>
                  <a:pt x="7232" y="565"/>
                </a:lnTo>
                <a:lnTo>
                  <a:pt x="6709" y="335"/>
                </a:lnTo>
                <a:lnTo>
                  <a:pt x="5180" y="0"/>
                </a:lnTo>
                <a:close/>
              </a:path>
              <a:path w="168910" h="198754">
                <a:moveTo>
                  <a:pt x="163897" y="35590"/>
                </a:moveTo>
                <a:lnTo>
                  <a:pt x="162756" y="35642"/>
                </a:lnTo>
                <a:lnTo>
                  <a:pt x="154793" y="36644"/>
                </a:lnTo>
                <a:lnTo>
                  <a:pt x="146937" y="37332"/>
                </a:lnTo>
                <a:lnTo>
                  <a:pt x="139282" y="37744"/>
                </a:lnTo>
                <a:lnTo>
                  <a:pt x="131919" y="37915"/>
                </a:lnTo>
                <a:lnTo>
                  <a:pt x="129972" y="37925"/>
                </a:lnTo>
                <a:lnTo>
                  <a:pt x="128160" y="38972"/>
                </a:lnTo>
                <a:lnTo>
                  <a:pt x="89900" y="74323"/>
                </a:lnTo>
                <a:lnTo>
                  <a:pt x="71806" y="86070"/>
                </a:lnTo>
                <a:lnTo>
                  <a:pt x="135824" y="86070"/>
                </a:lnTo>
                <a:lnTo>
                  <a:pt x="163362" y="52566"/>
                </a:lnTo>
                <a:lnTo>
                  <a:pt x="168337" y="40239"/>
                </a:lnTo>
                <a:lnTo>
                  <a:pt x="168013" y="38470"/>
                </a:lnTo>
                <a:lnTo>
                  <a:pt x="166327" y="36470"/>
                </a:lnTo>
                <a:lnTo>
                  <a:pt x="165437" y="35925"/>
                </a:lnTo>
                <a:lnTo>
                  <a:pt x="163897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933965" y="4275461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396" y="0"/>
                </a:moveTo>
                <a:lnTo>
                  <a:pt x="4751" y="36612"/>
                </a:lnTo>
                <a:lnTo>
                  <a:pt x="0" y="50082"/>
                </a:lnTo>
                <a:lnTo>
                  <a:pt x="178" y="51412"/>
                </a:lnTo>
                <a:lnTo>
                  <a:pt x="1486" y="53610"/>
                </a:lnTo>
                <a:lnTo>
                  <a:pt x="2575" y="54396"/>
                </a:lnTo>
                <a:lnTo>
                  <a:pt x="33779" y="61380"/>
                </a:lnTo>
                <a:lnTo>
                  <a:pt x="36197" y="59966"/>
                </a:lnTo>
                <a:lnTo>
                  <a:pt x="36899" y="57642"/>
                </a:lnTo>
                <a:lnTo>
                  <a:pt x="39070" y="51738"/>
                </a:lnTo>
                <a:lnTo>
                  <a:pt x="41984" y="45956"/>
                </a:lnTo>
                <a:lnTo>
                  <a:pt x="45662" y="40261"/>
                </a:lnTo>
                <a:lnTo>
                  <a:pt x="50124" y="34616"/>
                </a:lnTo>
                <a:lnTo>
                  <a:pt x="52375" y="32019"/>
                </a:lnTo>
                <a:lnTo>
                  <a:pt x="51757" y="28972"/>
                </a:lnTo>
                <a:lnTo>
                  <a:pt x="36072" y="816"/>
                </a:lnTo>
                <a:lnTo>
                  <a:pt x="323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002110" y="4182815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60">
                <a:moveTo>
                  <a:pt x="3140" y="0"/>
                </a:moveTo>
                <a:lnTo>
                  <a:pt x="700" y="1287"/>
                </a:lnTo>
                <a:lnTo>
                  <a:pt x="0" y="4471"/>
                </a:lnTo>
                <a:lnTo>
                  <a:pt x="114" y="5507"/>
                </a:lnTo>
                <a:lnTo>
                  <a:pt x="16019" y="35004"/>
                </a:lnTo>
                <a:lnTo>
                  <a:pt x="17349" y="34176"/>
                </a:lnTo>
                <a:lnTo>
                  <a:pt x="40008" y="10104"/>
                </a:lnTo>
                <a:lnTo>
                  <a:pt x="38353" y="7884"/>
                </a:lnTo>
                <a:lnTo>
                  <a:pt x="34458" y="7015"/>
                </a:lnTo>
                <a:lnTo>
                  <a:pt x="29317" y="6408"/>
                </a:lnTo>
                <a:lnTo>
                  <a:pt x="11946" y="2513"/>
                </a:lnTo>
                <a:lnTo>
                  <a:pt x="7035" y="869"/>
                </a:lnTo>
                <a:lnTo>
                  <a:pt x="314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719614" y="3824501"/>
            <a:ext cx="245745" cy="81915"/>
          </a:xfrm>
          <a:custGeom>
            <a:avLst/>
            <a:gdLst/>
            <a:ahLst/>
            <a:cxnLst/>
            <a:rect l="l" t="t" r="r" b="b"/>
            <a:pathLst>
              <a:path w="245745" h="81914">
                <a:moveTo>
                  <a:pt x="6251" y="0"/>
                </a:moveTo>
                <a:lnTo>
                  <a:pt x="4334" y="481"/>
                </a:lnTo>
                <a:lnTo>
                  <a:pt x="848" y="3465"/>
                </a:lnTo>
                <a:lnTo>
                  <a:pt x="0" y="7036"/>
                </a:lnTo>
                <a:lnTo>
                  <a:pt x="2251" y="9779"/>
                </a:lnTo>
                <a:lnTo>
                  <a:pt x="37842" y="42602"/>
                </a:lnTo>
                <a:lnTo>
                  <a:pt x="81107" y="66550"/>
                </a:lnTo>
                <a:lnTo>
                  <a:pt x="129612" y="79514"/>
                </a:lnTo>
                <a:lnTo>
                  <a:pt x="162937" y="81406"/>
                </a:lnTo>
                <a:lnTo>
                  <a:pt x="179617" y="80301"/>
                </a:lnTo>
                <a:lnTo>
                  <a:pt x="226707" y="69481"/>
                </a:lnTo>
                <a:lnTo>
                  <a:pt x="245022" y="61546"/>
                </a:lnTo>
                <a:lnTo>
                  <a:pt x="178616" y="61546"/>
                </a:lnTo>
                <a:lnTo>
                  <a:pt x="148209" y="60414"/>
                </a:lnTo>
                <a:lnTo>
                  <a:pt x="88154" y="46961"/>
                </a:lnTo>
                <a:lnTo>
                  <a:pt x="34178" y="19849"/>
                </a:lnTo>
                <a:lnTo>
                  <a:pt x="9863" y="1057"/>
                </a:lnTo>
                <a:lnTo>
                  <a:pt x="8994" y="607"/>
                </a:lnTo>
                <a:lnTo>
                  <a:pt x="6251" y="0"/>
                </a:lnTo>
                <a:close/>
              </a:path>
              <a:path w="245745" h="81914">
                <a:moveTo>
                  <a:pt x="239542" y="52260"/>
                </a:moveTo>
                <a:lnTo>
                  <a:pt x="238568" y="52291"/>
                </a:lnTo>
                <a:lnTo>
                  <a:pt x="237657" y="52553"/>
                </a:lnTo>
                <a:lnTo>
                  <a:pt x="208573" y="58922"/>
                </a:lnTo>
                <a:lnTo>
                  <a:pt x="178616" y="61546"/>
                </a:lnTo>
                <a:lnTo>
                  <a:pt x="245022" y="61546"/>
                </a:lnTo>
                <a:lnTo>
                  <a:pt x="245699" y="58322"/>
                </a:lnTo>
                <a:lnTo>
                  <a:pt x="243814" y="54134"/>
                </a:lnTo>
                <a:lnTo>
                  <a:pt x="242275" y="52877"/>
                </a:lnTo>
                <a:lnTo>
                  <a:pt x="239542" y="5226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746452" y="3887242"/>
            <a:ext cx="168910" cy="198755"/>
          </a:xfrm>
          <a:custGeom>
            <a:avLst/>
            <a:gdLst/>
            <a:ahLst/>
            <a:cxnLst/>
            <a:rect l="l" t="t" r="r" b="b"/>
            <a:pathLst>
              <a:path w="168910" h="198754">
                <a:moveTo>
                  <a:pt x="5171" y="0"/>
                </a:moveTo>
                <a:lnTo>
                  <a:pt x="0" y="15897"/>
                </a:lnTo>
                <a:lnTo>
                  <a:pt x="1157" y="27989"/>
                </a:lnTo>
                <a:lnTo>
                  <a:pt x="14364" y="66203"/>
                </a:lnTo>
                <a:lnTo>
                  <a:pt x="35568" y="102834"/>
                </a:lnTo>
                <a:lnTo>
                  <a:pt x="48677" y="124514"/>
                </a:lnTo>
                <a:lnTo>
                  <a:pt x="59531" y="145651"/>
                </a:lnTo>
                <a:lnTo>
                  <a:pt x="66245" y="166311"/>
                </a:lnTo>
                <a:lnTo>
                  <a:pt x="66939" y="186559"/>
                </a:lnTo>
                <a:lnTo>
                  <a:pt x="66583" y="188968"/>
                </a:lnTo>
                <a:lnTo>
                  <a:pt x="68153" y="191250"/>
                </a:lnTo>
                <a:lnTo>
                  <a:pt x="99409" y="198255"/>
                </a:lnTo>
                <a:lnTo>
                  <a:pt x="100718" y="198004"/>
                </a:lnTo>
                <a:lnTo>
                  <a:pt x="102833" y="196590"/>
                </a:lnTo>
                <a:lnTo>
                  <a:pt x="103555" y="195470"/>
                </a:lnTo>
                <a:lnTo>
                  <a:pt x="103775" y="194213"/>
                </a:lnTo>
                <a:lnTo>
                  <a:pt x="104990" y="180609"/>
                </a:lnTo>
                <a:lnTo>
                  <a:pt x="104040" y="166411"/>
                </a:lnTo>
                <a:lnTo>
                  <a:pt x="91786" y="126875"/>
                </a:lnTo>
                <a:lnTo>
                  <a:pt x="88750" y="120697"/>
                </a:lnTo>
                <a:lnTo>
                  <a:pt x="89681" y="118928"/>
                </a:lnTo>
                <a:lnTo>
                  <a:pt x="106030" y="108244"/>
                </a:lnTo>
                <a:lnTo>
                  <a:pt x="117719" y="100260"/>
                </a:lnTo>
                <a:lnTo>
                  <a:pt x="128978" y="91876"/>
                </a:lnTo>
                <a:lnTo>
                  <a:pt x="135812" y="86081"/>
                </a:lnTo>
                <a:lnTo>
                  <a:pt x="71808" y="86081"/>
                </a:lnTo>
                <a:lnTo>
                  <a:pt x="68562" y="85358"/>
                </a:lnTo>
                <a:lnTo>
                  <a:pt x="48342" y="51058"/>
                </a:lnTo>
                <a:lnTo>
                  <a:pt x="37589" y="18753"/>
                </a:lnTo>
                <a:lnTo>
                  <a:pt x="36406" y="17036"/>
                </a:lnTo>
                <a:lnTo>
                  <a:pt x="7234" y="565"/>
                </a:lnTo>
                <a:lnTo>
                  <a:pt x="6700" y="345"/>
                </a:lnTo>
                <a:lnTo>
                  <a:pt x="5171" y="0"/>
                </a:lnTo>
                <a:close/>
              </a:path>
              <a:path w="168910" h="198754">
                <a:moveTo>
                  <a:pt x="163899" y="35590"/>
                </a:moveTo>
                <a:lnTo>
                  <a:pt x="162758" y="35653"/>
                </a:lnTo>
                <a:lnTo>
                  <a:pt x="154788" y="36653"/>
                </a:lnTo>
                <a:lnTo>
                  <a:pt x="146931" y="37339"/>
                </a:lnTo>
                <a:lnTo>
                  <a:pt x="139278" y="37750"/>
                </a:lnTo>
                <a:lnTo>
                  <a:pt x="131921" y="37925"/>
                </a:lnTo>
                <a:lnTo>
                  <a:pt x="129963" y="37936"/>
                </a:lnTo>
                <a:lnTo>
                  <a:pt x="128162" y="38983"/>
                </a:lnTo>
                <a:lnTo>
                  <a:pt x="89896" y="74332"/>
                </a:lnTo>
                <a:lnTo>
                  <a:pt x="71808" y="86081"/>
                </a:lnTo>
                <a:lnTo>
                  <a:pt x="135812" y="86081"/>
                </a:lnTo>
                <a:lnTo>
                  <a:pt x="163359" y="52567"/>
                </a:lnTo>
                <a:lnTo>
                  <a:pt x="168339" y="40250"/>
                </a:lnTo>
                <a:lnTo>
                  <a:pt x="168004" y="38480"/>
                </a:lnTo>
                <a:lnTo>
                  <a:pt x="166328" y="36470"/>
                </a:lnTo>
                <a:lnTo>
                  <a:pt x="165428" y="35936"/>
                </a:lnTo>
                <a:lnTo>
                  <a:pt x="163899" y="3559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739739" y="4007898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4" h="61595">
                <a:moveTo>
                  <a:pt x="32407" y="0"/>
                </a:moveTo>
                <a:lnTo>
                  <a:pt x="4755" y="36621"/>
                </a:lnTo>
                <a:lnTo>
                  <a:pt x="0" y="50092"/>
                </a:lnTo>
                <a:lnTo>
                  <a:pt x="188" y="51422"/>
                </a:lnTo>
                <a:lnTo>
                  <a:pt x="1497" y="53610"/>
                </a:lnTo>
                <a:lnTo>
                  <a:pt x="2586" y="54396"/>
                </a:lnTo>
                <a:lnTo>
                  <a:pt x="33789" y="61390"/>
                </a:lnTo>
                <a:lnTo>
                  <a:pt x="36197" y="59977"/>
                </a:lnTo>
                <a:lnTo>
                  <a:pt x="36909" y="57642"/>
                </a:lnTo>
                <a:lnTo>
                  <a:pt x="39079" y="51744"/>
                </a:lnTo>
                <a:lnTo>
                  <a:pt x="41990" y="45965"/>
                </a:lnTo>
                <a:lnTo>
                  <a:pt x="45668" y="40271"/>
                </a:lnTo>
                <a:lnTo>
                  <a:pt x="50134" y="34627"/>
                </a:lnTo>
                <a:lnTo>
                  <a:pt x="52375" y="32030"/>
                </a:lnTo>
                <a:lnTo>
                  <a:pt x="51768" y="28983"/>
                </a:lnTo>
                <a:lnTo>
                  <a:pt x="36082" y="827"/>
                </a:lnTo>
                <a:lnTo>
                  <a:pt x="3240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807885" y="3915252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39" h="35560">
                <a:moveTo>
                  <a:pt x="3139" y="0"/>
                </a:moveTo>
                <a:lnTo>
                  <a:pt x="710" y="1298"/>
                </a:lnTo>
                <a:lnTo>
                  <a:pt x="0" y="4481"/>
                </a:lnTo>
                <a:lnTo>
                  <a:pt x="124" y="5507"/>
                </a:lnTo>
                <a:lnTo>
                  <a:pt x="16019" y="35004"/>
                </a:lnTo>
                <a:lnTo>
                  <a:pt x="17348" y="34187"/>
                </a:lnTo>
                <a:lnTo>
                  <a:pt x="40018" y="10104"/>
                </a:lnTo>
                <a:lnTo>
                  <a:pt x="38364" y="7895"/>
                </a:lnTo>
                <a:lnTo>
                  <a:pt x="34458" y="7015"/>
                </a:lnTo>
                <a:lnTo>
                  <a:pt x="29327" y="6418"/>
                </a:lnTo>
                <a:lnTo>
                  <a:pt x="11946" y="2523"/>
                </a:lnTo>
                <a:lnTo>
                  <a:pt x="7045" y="879"/>
                </a:lnTo>
                <a:lnTo>
                  <a:pt x="313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078540" y="3746508"/>
            <a:ext cx="705485" cy="706120"/>
          </a:xfrm>
          <a:custGeom>
            <a:avLst/>
            <a:gdLst/>
            <a:ahLst/>
            <a:cxnLst/>
            <a:rect l="l" t="t" r="r" b="b"/>
            <a:pathLst>
              <a:path w="705485" h="706120">
                <a:moveTo>
                  <a:pt x="335274" y="0"/>
                </a:moveTo>
                <a:lnTo>
                  <a:pt x="289500" y="5290"/>
                </a:lnTo>
                <a:lnTo>
                  <a:pt x="245279" y="16392"/>
                </a:lnTo>
                <a:lnTo>
                  <a:pt x="203117" y="32985"/>
                </a:lnTo>
                <a:lnTo>
                  <a:pt x="163520" y="54747"/>
                </a:lnTo>
                <a:lnTo>
                  <a:pt x="126993" y="81358"/>
                </a:lnTo>
                <a:lnTo>
                  <a:pt x="94044" y="112495"/>
                </a:lnTo>
                <a:lnTo>
                  <a:pt x="65177" y="147838"/>
                </a:lnTo>
                <a:lnTo>
                  <a:pt x="40898" y="187064"/>
                </a:lnTo>
                <a:lnTo>
                  <a:pt x="21714" y="229852"/>
                </a:lnTo>
                <a:lnTo>
                  <a:pt x="8131" y="275882"/>
                </a:lnTo>
                <a:lnTo>
                  <a:pt x="843" y="323321"/>
                </a:lnTo>
                <a:lnTo>
                  <a:pt x="0" y="370217"/>
                </a:lnTo>
                <a:lnTo>
                  <a:pt x="5280" y="416066"/>
                </a:lnTo>
                <a:lnTo>
                  <a:pt x="16365" y="460359"/>
                </a:lnTo>
                <a:lnTo>
                  <a:pt x="32931" y="502590"/>
                </a:lnTo>
                <a:lnTo>
                  <a:pt x="54658" y="542252"/>
                </a:lnTo>
                <a:lnTo>
                  <a:pt x="81225" y="578839"/>
                </a:lnTo>
                <a:lnTo>
                  <a:pt x="112312" y="611843"/>
                </a:lnTo>
                <a:lnTo>
                  <a:pt x="147597" y="640758"/>
                </a:lnTo>
                <a:lnTo>
                  <a:pt x="186759" y="665077"/>
                </a:lnTo>
                <a:lnTo>
                  <a:pt x="229477" y="684294"/>
                </a:lnTo>
                <a:lnTo>
                  <a:pt x="275431" y="697901"/>
                </a:lnTo>
                <a:lnTo>
                  <a:pt x="322794" y="705201"/>
                </a:lnTo>
                <a:lnTo>
                  <a:pt x="369615" y="706046"/>
                </a:lnTo>
                <a:lnTo>
                  <a:pt x="415389" y="700757"/>
                </a:lnTo>
                <a:lnTo>
                  <a:pt x="459611" y="689655"/>
                </a:lnTo>
                <a:lnTo>
                  <a:pt x="481639" y="680986"/>
                </a:lnTo>
                <a:lnTo>
                  <a:pt x="328780" y="680976"/>
                </a:lnTo>
                <a:lnTo>
                  <a:pt x="280792" y="673880"/>
                </a:lnTo>
                <a:lnTo>
                  <a:pt x="234298" y="659803"/>
                </a:lnTo>
                <a:lnTo>
                  <a:pt x="191418" y="639566"/>
                </a:lnTo>
                <a:lnTo>
                  <a:pt x="152540" y="613783"/>
                </a:lnTo>
                <a:lnTo>
                  <a:pt x="118052" y="583064"/>
                </a:lnTo>
                <a:lnTo>
                  <a:pt x="88341" y="548023"/>
                </a:lnTo>
                <a:lnTo>
                  <a:pt x="63795" y="509270"/>
                </a:lnTo>
                <a:lnTo>
                  <a:pt x="44802" y="467418"/>
                </a:lnTo>
                <a:lnTo>
                  <a:pt x="31749" y="423078"/>
                </a:lnTo>
                <a:lnTo>
                  <a:pt x="25024" y="376863"/>
                </a:lnTo>
                <a:lnTo>
                  <a:pt x="25045" y="329183"/>
                </a:lnTo>
                <a:lnTo>
                  <a:pt x="32109" y="281254"/>
                </a:lnTo>
                <a:lnTo>
                  <a:pt x="46164" y="234682"/>
                </a:lnTo>
                <a:lnTo>
                  <a:pt x="66368" y="191731"/>
                </a:lnTo>
                <a:lnTo>
                  <a:pt x="92110" y="152790"/>
                </a:lnTo>
                <a:lnTo>
                  <a:pt x="122779" y="118245"/>
                </a:lnTo>
                <a:lnTo>
                  <a:pt x="157764" y="88486"/>
                </a:lnTo>
                <a:lnTo>
                  <a:pt x="196454" y="63902"/>
                </a:lnTo>
                <a:lnTo>
                  <a:pt x="238238" y="44879"/>
                </a:lnTo>
                <a:lnTo>
                  <a:pt x="282505" y="31806"/>
                </a:lnTo>
                <a:lnTo>
                  <a:pt x="328645" y="25072"/>
                </a:lnTo>
                <a:lnTo>
                  <a:pt x="482786" y="25065"/>
                </a:lnTo>
                <a:lnTo>
                  <a:pt x="475414" y="21748"/>
                </a:lnTo>
                <a:lnTo>
                  <a:pt x="429458" y="8142"/>
                </a:lnTo>
                <a:lnTo>
                  <a:pt x="382095" y="843"/>
                </a:lnTo>
                <a:lnTo>
                  <a:pt x="335274" y="0"/>
                </a:lnTo>
                <a:close/>
              </a:path>
              <a:path w="705485" h="706120">
                <a:moveTo>
                  <a:pt x="482786" y="25065"/>
                </a:moveTo>
                <a:lnTo>
                  <a:pt x="376046" y="25065"/>
                </a:lnTo>
                <a:lnTo>
                  <a:pt x="424097" y="32172"/>
                </a:lnTo>
                <a:lnTo>
                  <a:pt x="470592" y="46248"/>
                </a:lnTo>
                <a:lnTo>
                  <a:pt x="513472" y="66483"/>
                </a:lnTo>
                <a:lnTo>
                  <a:pt x="552350" y="92265"/>
                </a:lnTo>
                <a:lnTo>
                  <a:pt x="586838" y="122983"/>
                </a:lnTo>
                <a:lnTo>
                  <a:pt x="616548" y="158025"/>
                </a:lnTo>
                <a:lnTo>
                  <a:pt x="641094" y="196777"/>
                </a:lnTo>
                <a:lnTo>
                  <a:pt x="660087" y="238629"/>
                </a:lnTo>
                <a:lnTo>
                  <a:pt x="673140" y="282969"/>
                </a:lnTo>
                <a:lnTo>
                  <a:pt x="679865" y="329183"/>
                </a:lnTo>
                <a:lnTo>
                  <a:pt x="679844" y="376863"/>
                </a:lnTo>
                <a:lnTo>
                  <a:pt x="672780" y="424789"/>
                </a:lnTo>
                <a:lnTo>
                  <a:pt x="658727" y="471360"/>
                </a:lnTo>
                <a:lnTo>
                  <a:pt x="638525" y="514311"/>
                </a:lnTo>
                <a:lnTo>
                  <a:pt x="612783" y="553253"/>
                </a:lnTo>
                <a:lnTo>
                  <a:pt x="582115" y="587798"/>
                </a:lnTo>
                <a:lnTo>
                  <a:pt x="547129" y="617557"/>
                </a:lnTo>
                <a:lnTo>
                  <a:pt x="508439" y="642142"/>
                </a:lnTo>
                <a:lnTo>
                  <a:pt x="466654" y="661166"/>
                </a:lnTo>
                <a:lnTo>
                  <a:pt x="422386" y="674240"/>
                </a:lnTo>
                <a:lnTo>
                  <a:pt x="376245" y="680976"/>
                </a:lnTo>
                <a:lnTo>
                  <a:pt x="328844" y="680986"/>
                </a:lnTo>
                <a:lnTo>
                  <a:pt x="481664" y="680976"/>
                </a:lnTo>
                <a:lnTo>
                  <a:pt x="541371" y="651299"/>
                </a:lnTo>
                <a:lnTo>
                  <a:pt x="577898" y="624687"/>
                </a:lnTo>
                <a:lnTo>
                  <a:pt x="610849" y="593549"/>
                </a:lnTo>
                <a:lnTo>
                  <a:pt x="639717" y="558206"/>
                </a:lnTo>
                <a:lnTo>
                  <a:pt x="663997" y="518979"/>
                </a:lnTo>
                <a:lnTo>
                  <a:pt x="683183" y="476190"/>
                </a:lnTo>
                <a:lnTo>
                  <a:pt x="696769" y="430160"/>
                </a:lnTo>
                <a:lnTo>
                  <a:pt x="704055" y="382722"/>
                </a:lnTo>
                <a:lnTo>
                  <a:pt x="704897" y="335825"/>
                </a:lnTo>
                <a:lnTo>
                  <a:pt x="699615" y="289976"/>
                </a:lnTo>
                <a:lnTo>
                  <a:pt x="688530" y="245683"/>
                </a:lnTo>
                <a:lnTo>
                  <a:pt x="671964" y="203452"/>
                </a:lnTo>
                <a:lnTo>
                  <a:pt x="650237" y="163790"/>
                </a:lnTo>
                <a:lnTo>
                  <a:pt x="623669" y="127203"/>
                </a:lnTo>
                <a:lnTo>
                  <a:pt x="592582" y="94199"/>
                </a:lnTo>
                <a:lnTo>
                  <a:pt x="557297" y="65284"/>
                </a:lnTo>
                <a:lnTo>
                  <a:pt x="518134" y="40965"/>
                </a:lnTo>
                <a:lnTo>
                  <a:pt x="482786" y="25065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341658" y="3961341"/>
            <a:ext cx="179070" cy="276860"/>
          </a:xfrm>
          <a:custGeom>
            <a:avLst/>
            <a:gdLst/>
            <a:ahLst/>
            <a:cxnLst/>
            <a:rect l="l" t="t" r="r" b="b"/>
            <a:pathLst>
              <a:path w="179070" h="276860">
                <a:moveTo>
                  <a:pt x="8670" y="173453"/>
                </a:moveTo>
                <a:lnTo>
                  <a:pt x="2104" y="177631"/>
                </a:lnTo>
                <a:lnTo>
                  <a:pt x="617" y="184259"/>
                </a:lnTo>
                <a:lnTo>
                  <a:pt x="0" y="214663"/>
                </a:lnTo>
                <a:lnTo>
                  <a:pt x="10713" y="242030"/>
                </a:lnTo>
                <a:lnTo>
                  <a:pt x="30875" y="263393"/>
                </a:lnTo>
                <a:lnTo>
                  <a:pt x="58605" y="275785"/>
                </a:lnTo>
                <a:lnTo>
                  <a:pt x="88963" y="276405"/>
                </a:lnTo>
                <a:lnTo>
                  <a:pt x="116287" y="265681"/>
                </a:lnTo>
                <a:lnTo>
                  <a:pt x="130546" y="252185"/>
                </a:lnTo>
                <a:lnTo>
                  <a:pt x="84575" y="252185"/>
                </a:lnTo>
                <a:lnTo>
                  <a:pt x="63966" y="251765"/>
                </a:lnTo>
                <a:lnTo>
                  <a:pt x="45143" y="243348"/>
                </a:lnTo>
                <a:lnTo>
                  <a:pt x="31458" y="228847"/>
                </a:lnTo>
                <a:lnTo>
                  <a:pt x="24188" y="210274"/>
                </a:lnTo>
                <a:lnTo>
                  <a:pt x="24606" y="189641"/>
                </a:lnTo>
                <a:lnTo>
                  <a:pt x="26083" y="183003"/>
                </a:lnTo>
                <a:lnTo>
                  <a:pt x="21915" y="176417"/>
                </a:lnTo>
                <a:lnTo>
                  <a:pt x="8670" y="173453"/>
                </a:lnTo>
                <a:close/>
              </a:path>
              <a:path w="179070" h="276860">
                <a:moveTo>
                  <a:pt x="89691" y="0"/>
                </a:moveTo>
                <a:lnTo>
                  <a:pt x="62367" y="10719"/>
                </a:lnTo>
                <a:lnTo>
                  <a:pt x="41039" y="30899"/>
                </a:lnTo>
                <a:lnTo>
                  <a:pt x="28669" y="58661"/>
                </a:lnTo>
                <a:lnTo>
                  <a:pt x="28049" y="89071"/>
                </a:lnTo>
                <a:lnTo>
                  <a:pt x="38759" y="116441"/>
                </a:lnTo>
                <a:lnTo>
                  <a:pt x="58918" y="137805"/>
                </a:lnTo>
                <a:lnTo>
                  <a:pt x="105470" y="158617"/>
                </a:lnTo>
                <a:lnTo>
                  <a:pt x="119154" y="173124"/>
                </a:lnTo>
                <a:lnTo>
                  <a:pt x="126425" y="191707"/>
                </a:lnTo>
                <a:lnTo>
                  <a:pt x="126006" y="212353"/>
                </a:lnTo>
                <a:lnTo>
                  <a:pt x="117607" y="231199"/>
                </a:lnTo>
                <a:lnTo>
                  <a:pt x="103126" y="244903"/>
                </a:lnTo>
                <a:lnTo>
                  <a:pt x="84575" y="252185"/>
                </a:lnTo>
                <a:lnTo>
                  <a:pt x="130546" y="252185"/>
                </a:lnTo>
                <a:lnTo>
                  <a:pt x="137615" y="245494"/>
                </a:lnTo>
                <a:lnTo>
                  <a:pt x="149985" y="217724"/>
                </a:lnTo>
                <a:lnTo>
                  <a:pt x="150604" y="187317"/>
                </a:lnTo>
                <a:lnTo>
                  <a:pt x="139895" y="159943"/>
                </a:lnTo>
                <a:lnTo>
                  <a:pt x="119736" y="138573"/>
                </a:lnTo>
                <a:lnTo>
                  <a:pt x="73188" y="117765"/>
                </a:lnTo>
                <a:lnTo>
                  <a:pt x="59503" y="103262"/>
                </a:lnTo>
                <a:lnTo>
                  <a:pt x="52230" y="84683"/>
                </a:lnTo>
                <a:lnTo>
                  <a:pt x="52647" y="64043"/>
                </a:lnTo>
                <a:lnTo>
                  <a:pt x="61047" y="45198"/>
                </a:lnTo>
                <a:lnTo>
                  <a:pt x="75527" y="31498"/>
                </a:lnTo>
                <a:lnTo>
                  <a:pt x="94078" y="24220"/>
                </a:lnTo>
                <a:lnTo>
                  <a:pt x="158356" y="24220"/>
                </a:lnTo>
                <a:lnTo>
                  <a:pt x="147777" y="13012"/>
                </a:lnTo>
                <a:lnTo>
                  <a:pt x="120048" y="621"/>
                </a:lnTo>
                <a:lnTo>
                  <a:pt x="89691" y="0"/>
                </a:lnTo>
                <a:close/>
              </a:path>
              <a:path w="179070" h="276860">
                <a:moveTo>
                  <a:pt x="158356" y="24220"/>
                </a:moveTo>
                <a:lnTo>
                  <a:pt x="94078" y="24220"/>
                </a:lnTo>
                <a:lnTo>
                  <a:pt x="114687" y="24641"/>
                </a:lnTo>
                <a:lnTo>
                  <a:pt x="133506" y="33052"/>
                </a:lnTo>
                <a:lnTo>
                  <a:pt x="147192" y="47550"/>
                </a:lnTo>
                <a:lnTo>
                  <a:pt x="154465" y="66122"/>
                </a:lnTo>
                <a:lnTo>
                  <a:pt x="154047" y="86755"/>
                </a:lnTo>
                <a:lnTo>
                  <a:pt x="152560" y="93393"/>
                </a:lnTo>
                <a:lnTo>
                  <a:pt x="156738" y="99969"/>
                </a:lnTo>
                <a:lnTo>
                  <a:pt x="169984" y="102943"/>
                </a:lnTo>
                <a:lnTo>
                  <a:pt x="176549" y="98765"/>
                </a:lnTo>
                <a:lnTo>
                  <a:pt x="178036" y="92137"/>
                </a:lnTo>
                <a:lnTo>
                  <a:pt x="178650" y="61734"/>
                </a:lnTo>
                <a:lnTo>
                  <a:pt x="167937" y="34371"/>
                </a:lnTo>
                <a:lnTo>
                  <a:pt x="158356" y="2422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380117" y="4211620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07"/>
                </a:lnTo>
                <a:lnTo>
                  <a:pt x="4167" y="65893"/>
                </a:lnTo>
                <a:lnTo>
                  <a:pt x="17413" y="68856"/>
                </a:lnTo>
                <a:lnTo>
                  <a:pt x="23988" y="64678"/>
                </a:lnTo>
                <a:lnTo>
                  <a:pt x="36302" y="9549"/>
                </a:lnTo>
                <a:lnTo>
                  <a:pt x="32135" y="297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445550" y="3918592"/>
            <a:ext cx="36830" cy="69215"/>
          </a:xfrm>
          <a:custGeom>
            <a:avLst/>
            <a:gdLst/>
            <a:ahLst/>
            <a:cxnLst/>
            <a:rect l="l" t="t" r="r" b="b"/>
            <a:pathLst>
              <a:path w="36829" h="69214">
                <a:moveTo>
                  <a:pt x="18889" y="0"/>
                </a:moveTo>
                <a:lnTo>
                  <a:pt x="12313" y="4177"/>
                </a:lnTo>
                <a:lnTo>
                  <a:pt x="0" y="59328"/>
                </a:lnTo>
                <a:lnTo>
                  <a:pt x="4167" y="65914"/>
                </a:lnTo>
                <a:lnTo>
                  <a:pt x="17413" y="68877"/>
                </a:lnTo>
                <a:lnTo>
                  <a:pt x="23988" y="64699"/>
                </a:lnTo>
                <a:lnTo>
                  <a:pt x="36302" y="9549"/>
                </a:lnTo>
                <a:lnTo>
                  <a:pt x="32135" y="2963"/>
                </a:lnTo>
                <a:lnTo>
                  <a:pt x="1888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 rot="8340000">
            <a:off x="4579564" y="428031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1" name="object 391"/>
          <p:cNvSpPr txBox="1"/>
          <p:nvPr/>
        </p:nvSpPr>
        <p:spPr>
          <a:xfrm rot="9000000">
            <a:off x="4532595" y="431137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2" name="object 392"/>
          <p:cNvSpPr txBox="1"/>
          <p:nvPr/>
        </p:nvSpPr>
        <p:spPr>
          <a:xfrm rot="9480000">
            <a:off x="4500499" y="43273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3" name="object 393"/>
          <p:cNvSpPr txBox="1"/>
          <p:nvPr/>
        </p:nvSpPr>
        <p:spPr>
          <a:xfrm rot="9960000">
            <a:off x="4469403" y="433729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4" name="object 394"/>
          <p:cNvSpPr txBox="1"/>
          <p:nvPr/>
        </p:nvSpPr>
        <p:spPr>
          <a:xfrm rot="10380000">
            <a:off x="4437842" y="434303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5" name="object 395"/>
          <p:cNvSpPr txBox="1"/>
          <p:nvPr/>
        </p:nvSpPr>
        <p:spPr>
          <a:xfrm rot="10860000">
            <a:off x="4400937" y="4344892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6" name="object 396"/>
          <p:cNvSpPr txBox="1"/>
          <p:nvPr/>
        </p:nvSpPr>
        <p:spPr>
          <a:xfrm rot="11460000">
            <a:off x="4358486" y="434020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7" name="object 397"/>
          <p:cNvSpPr txBox="1"/>
          <p:nvPr/>
        </p:nvSpPr>
        <p:spPr>
          <a:xfrm rot="11820000">
            <a:off x="4329677" y="433386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8" name="object 398"/>
          <p:cNvSpPr txBox="1"/>
          <p:nvPr/>
        </p:nvSpPr>
        <p:spPr>
          <a:xfrm rot="12540000">
            <a:off x="4277156" y="4312986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399" name="object 399"/>
          <p:cNvSpPr txBox="1"/>
          <p:nvPr/>
        </p:nvSpPr>
        <p:spPr>
          <a:xfrm rot="13080000">
            <a:off x="4241854" y="429031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0" name="object 400"/>
          <p:cNvSpPr txBox="1"/>
          <p:nvPr/>
        </p:nvSpPr>
        <p:spPr>
          <a:xfrm rot="13620000">
            <a:off x="4210483" y="426230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1" name="object 401"/>
          <p:cNvSpPr txBox="1"/>
          <p:nvPr/>
        </p:nvSpPr>
        <p:spPr>
          <a:xfrm rot="14160000">
            <a:off x="4186031" y="423116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2" name="object 402"/>
          <p:cNvSpPr txBox="1"/>
          <p:nvPr/>
        </p:nvSpPr>
        <p:spPr>
          <a:xfrm rot="14700000">
            <a:off x="4165215" y="41913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3" name="object 403"/>
          <p:cNvSpPr txBox="1"/>
          <p:nvPr/>
        </p:nvSpPr>
        <p:spPr>
          <a:xfrm rot="15360000">
            <a:off x="4147548" y="414376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4" name="object 404"/>
          <p:cNvSpPr txBox="1"/>
          <p:nvPr/>
        </p:nvSpPr>
        <p:spPr>
          <a:xfrm rot="15840000">
            <a:off x="4139631" y="410727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5" name="object 405"/>
          <p:cNvSpPr txBox="1"/>
          <p:nvPr/>
        </p:nvSpPr>
        <p:spPr>
          <a:xfrm rot="16320000">
            <a:off x="4140400" y="40711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6" name="object 406"/>
          <p:cNvSpPr txBox="1"/>
          <p:nvPr/>
        </p:nvSpPr>
        <p:spPr>
          <a:xfrm rot="16980000">
            <a:off x="4146322" y="402237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7" name="object 407"/>
          <p:cNvSpPr txBox="1"/>
          <p:nvPr/>
        </p:nvSpPr>
        <p:spPr>
          <a:xfrm rot="17400000">
            <a:off x="4154199" y="398928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8" name="object 408"/>
          <p:cNvSpPr txBox="1"/>
          <p:nvPr/>
        </p:nvSpPr>
        <p:spPr>
          <a:xfrm rot="17880000">
            <a:off x="4169532" y="395601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09" name="object 409"/>
          <p:cNvSpPr txBox="1"/>
          <p:nvPr/>
        </p:nvSpPr>
        <p:spPr>
          <a:xfrm rot="18360000">
            <a:off x="4187447" y="392514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0" name="object 410"/>
          <p:cNvSpPr txBox="1"/>
          <p:nvPr/>
        </p:nvSpPr>
        <p:spPr>
          <a:xfrm rot="18780000">
            <a:off x="4211147" y="389731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1" name="object 411"/>
          <p:cNvSpPr txBox="1"/>
          <p:nvPr/>
        </p:nvSpPr>
        <p:spPr>
          <a:xfrm rot="19260000">
            <a:off x="4235638" y="387442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2" name="object 412"/>
          <p:cNvSpPr txBox="1"/>
          <p:nvPr/>
        </p:nvSpPr>
        <p:spPr>
          <a:xfrm rot="19920000">
            <a:off x="4278117" y="384395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3" name="object 413"/>
          <p:cNvSpPr txBox="1"/>
          <p:nvPr/>
        </p:nvSpPr>
        <p:spPr>
          <a:xfrm rot="20400000">
            <a:off x="4314580" y="382883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4" name="object 414"/>
          <p:cNvSpPr txBox="1"/>
          <p:nvPr/>
        </p:nvSpPr>
        <p:spPr>
          <a:xfrm rot="21120000">
            <a:off x="4363338" y="381568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5" name="object 415"/>
          <p:cNvSpPr txBox="1"/>
          <p:nvPr/>
        </p:nvSpPr>
        <p:spPr>
          <a:xfrm rot="21540000">
            <a:off x="4398212" y="381266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6" name="object 416"/>
          <p:cNvSpPr txBox="1"/>
          <p:nvPr/>
        </p:nvSpPr>
        <p:spPr>
          <a:xfrm rot="300000">
            <a:off x="4431718" y="3813823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7" name="object 417"/>
          <p:cNvSpPr txBox="1"/>
          <p:nvPr/>
        </p:nvSpPr>
        <p:spPr>
          <a:xfrm rot="780000">
            <a:off x="4464630" y="3819507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8" name="object 418"/>
          <p:cNvSpPr txBox="1"/>
          <p:nvPr/>
        </p:nvSpPr>
        <p:spPr>
          <a:xfrm rot="1200000">
            <a:off x="4500487" y="383004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19" name="object 419"/>
          <p:cNvSpPr txBox="1"/>
          <p:nvPr/>
        </p:nvSpPr>
        <p:spPr>
          <a:xfrm rot="1680000">
            <a:off x="4530857" y="384383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0" name="object 420"/>
          <p:cNvSpPr txBox="1"/>
          <p:nvPr/>
        </p:nvSpPr>
        <p:spPr>
          <a:xfrm rot="1980000">
            <a:off x="4556500" y="3857710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1" name="object 421"/>
          <p:cNvSpPr txBox="1"/>
          <p:nvPr/>
        </p:nvSpPr>
        <p:spPr>
          <a:xfrm rot="2400000">
            <a:off x="4575901" y="387553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2" name="object 422"/>
          <p:cNvSpPr txBox="1"/>
          <p:nvPr/>
        </p:nvSpPr>
        <p:spPr>
          <a:xfrm rot="2880000">
            <a:off x="4603301" y="3903533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3" name="object 423"/>
          <p:cNvSpPr txBox="1"/>
          <p:nvPr/>
        </p:nvSpPr>
        <p:spPr>
          <a:xfrm rot="3600000">
            <a:off x="4636756" y="394780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4" name="object 424"/>
          <p:cNvSpPr txBox="1"/>
          <p:nvPr/>
        </p:nvSpPr>
        <p:spPr>
          <a:xfrm rot="4080000">
            <a:off x="4651359" y="397972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5" name="object 425"/>
          <p:cNvSpPr txBox="1"/>
          <p:nvPr/>
        </p:nvSpPr>
        <p:spPr>
          <a:xfrm rot="4500000">
            <a:off x="4663124" y="401393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6" name="object 426"/>
          <p:cNvSpPr txBox="1"/>
          <p:nvPr/>
        </p:nvSpPr>
        <p:spPr>
          <a:xfrm rot="4980000">
            <a:off x="4667756" y="405053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7" name="object 427"/>
          <p:cNvSpPr txBox="1"/>
          <p:nvPr/>
        </p:nvSpPr>
        <p:spPr>
          <a:xfrm rot="5520000">
            <a:off x="4669356" y="409050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8" name="object 428"/>
          <p:cNvSpPr txBox="1"/>
          <p:nvPr/>
        </p:nvSpPr>
        <p:spPr>
          <a:xfrm rot="6000000">
            <a:off x="4664954" y="412945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29" name="object 429"/>
          <p:cNvSpPr txBox="1"/>
          <p:nvPr/>
        </p:nvSpPr>
        <p:spPr>
          <a:xfrm rot="6480000">
            <a:off x="4657191" y="41645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0" name="object 430"/>
          <p:cNvSpPr txBox="1"/>
          <p:nvPr/>
        </p:nvSpPr>
        <p:spPr>
          <a:xfrm rot="6840000">
            <a:off x="4650180" y="4189252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1" name="object 431"/>
          <p:cNvSpPr txBox="1"/>
          <p:nvPr/>
        </p:nvSpPr>
        <p:spPr>
          <a:xfrm rot="7260000">
            <a:off x="4631353" y="421628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2" name="object 432"/>
          <p:cNvSpPr txBox="1"/>
          <p:nvPr/>
        </p:nvSpPr>
        <p:spPr>
          <a:xfrm rot="7740000">
            <a:off x="4607288" y="424944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33" name="object 433"/>
          <p:cNvSpPr txBox="1"/>
          <p:nvPr/>
        </p:nvSpPr>
        <p:spPr>
          <a:xfrm rot="720000">
            <a:off x="4807625" y="4398371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67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4" name="object 434"/>
          <p:cNvSpPr txBox="1"/>
          <p:nvPr/>
        </p:nvSpPr>
        <p:spPr>
          <a:xfrm rot="720000">
            <a:off x="3696621" y="3787755"/>
            <a:ext cx="315919" cy="35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3543798" y="3485045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4722" y="165827"/>
                </a:moveTo>
                <a:lnTo>
                  <a:pt x="0" y="186989"/>
                </a:lnTo>
                <a:lnTo>
                  <a:pt x="49546" y="193148"/>
                </a:lnTo>
                <a:lnTo>
                  <a:pt x="97468" y="189682"/>
                </a:lnTo>
                <a:lnTo>
                  <a:pt x="142687" y="177268"/>
                </a:lnTo>
                <a:lnTo>
                  <a:pt x="154351" y="171445"/>
                </a:lnTo>
                <a:lnTo>
                  <a:pt x="49866" y="171445"/>
                </a:lnTo>
                <a:lnTo>
                  <a:pt x="4722" y="165827"/>
                </a:lnTo>
                <a:close/>
              </a:path>
              <a:path w="290829" h="193675">
                <a:moveTo>
                  <a:pt x="269237" y="0"/>
                </a:moveTo>
                <a:lnTo>
                  <a:pt x="255149" y="42753"/>
                </a:lnTo>
                <a:lnTo>
                  <a:pt x="233669" y="80449"/>
                </a:lnTo>
                <a:lnTo>
                  <a:pt x="205781" y="112469"/>
                </a:lnTo>
                <a:lnTo>
                  <a:pt x="172472" y="138196"/>
                </a:lnTo>
                <a:lnTo>
                  <a:pt x="134726" y="157012"/>
                </a:lnTo>
                <a:lnTo>
                  <a:pt x="93529" y="168301"/>
                </a:lnTo>
                <a:lnTo>
                  <a:pt x="49866" y="171445"/>
                </a:lnTo>
                <a:lnTo>
                  <a:pt x="154351" y="171445"/>
                </a:lnTo>
                <a:lnTo>
                  <a:pt x="220685" y="128312"/>
                </a:lnTo>
                <a:lnTo>
                  <a:pt x="251303" y="93126"/>
                </a:lnTo>
                <a:lnTo>
                  <a:pt x="274891" y="51707"/>
                </a:lnTo>
                <a:lnTo>
                  <a:pt x="290368" y="4732"/>
                </a:lnTo>
                <a:lnTo>
                  <a:pt x="26923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048589" y="4535293"/>
            <a:ext cx="290830" cy="193675"/>
          </a:xfrm>
          <a:custGeom>
            <a:avLst/>
            <a:gdLst/>
            <a:ahLst/>
            <a:cxnLst/>
            <a:rect l="l" t="t" r="r" b="b"/>
            <a:pathLst>
              <a:path w="290829" h="193675">
                <a:moveTo>
                  <a:pt x="240818" y="0"/>
                </a:moveTo>
                <a:lnTo>
                  <a:pt x="192893" y="3466"/>
                </a:lnTo>
                <a:lnTo>
                  <a:pt x="147673" y="15880"/>
                </a:lnTo>
                <a:lnTo>
                  <a:pt x="106240" y="36563"/>
                </a:lnTo>
                <a:lnTo>
                  <a:pt x="69674" y="64836"/>
                </a:lnTo>
                <a:lnTo>
                  <a:pt x="39059" y="100022"/>
                </a:lnTo>
                <a:lnTo>
                  <a:pt x="15473" y="141441"/>
                </a:lnTo>
                <a:lnTo>
                  <a:pt x="0" y="188415"/>
                </a:lnTo>
                <a:lnTo>
                  <a:pt x="21119" y="193148"/>
                </a:lnTo>
                <a:lnTo>
                  <a:pt x="35211" y="150394"/>
                </a:lnTo>
                <a:lnTo>
                  <a:pt x="56693" y="112699"/>
                </a:lnTo>
                <a:lnTo>
                  <a:pt x="84581" y="80679"/>
                </a:lnTo>
                <a:lnTo>
                  <a:pt x="117890" y="54953"/>
                </a:lnTo>
                <a:lnTo>
                  <a:pt x="155636" y="36138"/>
                </a:lnTo>
                <a:lnTo>
                  <a:pt x="196833" y="24851"/>
                </a:lnTo>
                <a:lnTo>
                  <a:pt x="240498" y="21709"/>
                </a:lnTo>
                <a:lnTo>
                  <a:pt x="286899" y="21709"/>
                </a:lnTo>
                <a:lnTo>
                  <a:pt x="290368" y="6159"/>
                </a:lnTo>
                <a:lnTo>
                  <a:pt x="240818" y="0"/>
                </a:lnTo>
                <a:close/>
              </a:path>
              <a:path w="290829" h="193675">
                <a:moveTo>
                  <a:pt x="286899" y="21709"/>
                </a:moveTo>
                <a:lnTo>
                  <a:pt x="240498" y="21709"/>
                </a:lnTo>
                <a:lnTo>
                  <a:pt x="285645" y="27331"/>
                </a:lnTo>
                <a:lnTo>
                  <a:pt x="286899" y="2170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248606" y="3806659"/>
            <a:ext cx="193040" cy="291465"/>
          </a:xfrm>
          <a:custGeom>
            <a:avLst/>
            <a:gdLst/>
            <a:ahLst/>
            <a:cxnLst/>
            <a:rect l="l" t="t" r="r" b="b"/>
            <a:pathLst>
              <a:path w="193039" h="291464">
                <a:moveTo>
                  <a:pt x="6154" y="0"/>
                </a:moveTo>
                <a:lnTo>
                  <a:pt x="0" y="49631"/>
                </a:lnTo>
                <a:lnTo>
                  <a:pt x="3457" y="97635"/>
                </a:lnTo>
                <a:lnTo>
                  <a:pt x="15848" y="142929"/>
                </a:lnTo>
                <a:lnTo>
                  <a:pt x="36496" y="184431"/>
                </a:lnTo>
                <a:lnTo>
                  <a:pt x="64724" y="221057"/>
                </a:lnTo>
                <a:lnTo>
                  <a:pt x="99854" y="251724"/>
                </a:lnTo>
                <a:lnTo>
                  <a:pt x="141207" y="275349"/>
                </a:lnTo>
                <a:lnTo>
                  <a:pt x="188107" y="290849"/>
                </a:lnTo>
                <a:lnTo>
                  <a:pt x="192829" y="269688"/>
                </a:lnTo>
                <a:lnTo>
                  <a:pt x="150146" y="255577"/>
                </a:lnTo>
                <a:lnTo>
                  <a:pt x="112512" y="234062"/>
                </a:lnTo>
                <a:lnTo>
                  <a:pt x="80545" y="206129"/>
                </a:lnTo>
                <a:lnTo>
                  <a:pt x="54860" y="172765"/>
                </a:lnTo>
                <a:lnTo>
                  <a:pt x="36074" y="134957"/>
                </a:lnTo>
                <a:lnTo>
                  <a:pt x="24803" y="93691"/>
                </a:lnTo>
                <a:lnTo>
                  <a:pt x="21664" y="49954"/>
                </a:lnTo>
                <a:lnTo>
                  <a:pt x="27274" y="4732"/>
                </a:lnTo>
                <a:lnTo>
                  <a:pt x="6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408053" y="4139915"/>
            <a:ext cx="175895" cy="238125"/>
          </a:xfrm>
          <a:custGeom>
            <a:avLst/>
            <a:gdLst/>
            <a:ahLst/>
            <a:cxnLst/>
            <a:rect l="l" t="t" r="r" b="b"/>
            <a:pathLst>
              <a:path w="175895" h="238125">
                <a:moveTo>
                  <a:pt x="44386" y="0"/>
                </a:moveTo>
                <a:lnTo>
                  <a:pt x="0" y="198747"/>
                </a:lnTo>
                <a:lnTo>
                  <a:pt x="175659" y="238107"/>
                </a:lnTo>
                <a:lnTo>
                  <a:pt x="131420" y="103975"/>
                </a:lnTo>
                <a:lnTo>
                  <a:pt x="128172" y="91419"/>
                </a:lnTo>
                <a:lnTo>
                  <a:pt x="127582" y="78827"/>
                </a:lnTo>
                <a:lnTo>
                  <a:pt x="131131" y="66663"/>
                </a:lnTo>
                <a:lnTo>
                  <a:pt x="140299" y="55390"/>
                </a:lnTo>
                <a:lnTo>
                  <a:pt x="119739" y="37411"/>
                </a:lnTo>
                <a:lnTo>
                  <a:pt x="96791" y="22013"/>
                </a:lnTo>
                <a:lnTo>
                  <a:pt x="71619" y="9457"/>
                </a:lnTo>
                <a:lnTo>
                  <a:pt x="4438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396650" y="4137706"/>
            <a:ext cx="193040" cy="257175"/>
          </a:xfrm>
          <a:custGeom>
            <a:avLst/>
            <a:gdLst/>
            <a:ahLst/>
            <a:cxnLst/>
            <a:rect l="l" t="t" r="r" b="b"/>
            <a:pathLst>
              <a:path w="193039" h="257175">
                <a:moveTo>
                  <a:pt x="47129" y="0"/>
                </a:moveTo>
                <a:lnTo>
                  <a:pt x="46626" y="879"/>
                </a:lnTo>
                <a:lnTo>
                  <a:pt x="46249" y="1842"/>
                </a:lnTo>
                <a:lnTo>
                  <a:pt x="0" y="208956"/>
                </a:lnTo>
                <a:lnTo>
                  <a:pt x="3549" y="214569"/>
                </a:lnTo>
                <a:lnTo>
                  <a:pt x="192528" y="256903"/>
                </a:lnTo>
                <a:lnTo>
                  <a:pt x="187062" y="240317"/>
                </a:lnTo>
                <a:lnTo>
                  <a:pt x="11402" y="200957"/>
                </a:lnTo>
                <a:lnTo>
                  <a:pt x="55788" y="2209"/>
                </a:lnTo>
                <a:lnTo>
                  <a:pt x="52930" y="1424"/>
                </a:lnTo>
                <a:lnTo>
                  <a:pt x="50050" y="680"/>
                </a:lnTo>
                <a:lnTo>
                  <a:pt x="4712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443780" y="4132397"/>
            <a:ext cx="114935" cy="63500"/>
          </a:xfrm>
          <a:custGeom>
            <a:avLst/>
            <a:gdLst/>
            <a:ahLst/>
            <a:cxnLst/>
            <a:rect l="l" t="t" r="r" b="b"/>
            <a:pathLst>
              <a:path w="114935" h="63500">
                <a:moveTo>
                  <a:pt x="5319" y="0"/>
                </a:moveTo>
                <a:lnTo>
                  <a:pt x="1842" y="2052"/>
                </a:lnTo>
                <a:lnTo>
                  <a:pt x="0" y="5308"/>
                </a:lnTo>
                <a:lnTo>
                  <a:pt x="2921" y="5989"/>
                </a:lnTo>
                <a:lnTo>
                  <a:pt x="5800" y="6732"/>
                </a:lnTo>
                <a:lnTo>
                  <a:pt x="61064" y="29531"/>
                </a:lnTo>
                <a:lnTo>
                  <a:pt x="104572" y="62909"/>
                </a:lnTo>
                <a:lnTo>
                  <a:pt x="107357" y="60532"/>
                </a:lnTo>
                <a:lnTo>
                  <a:pt x="110666" y="58249"/>
                </a:lnTo>
                <a:lnTo>
                  <a:pt x="114572" y="56092"/>
                </a:lnTo>
                <a:lnTo>
                  <a:pt x="92476" y="37273"/>
                </a:lnTo>
                <a:lnTo>
                  <a:pt x="67768" y="21461"/>
                </a:lnTo>
                <a:lnTo>
                  <a:pt x="40667" y="9004"/>
                </a:lnTo>
                <a:lnTo>
                  <a:pt x="11392" y="251"/>
                </a:lnTo>
                <a:lnTo>
                  <a:pt x="10617" y="83"/>
                </a:lnTo>
                <a:lnTo>
                  <a:pt x="5319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559934" y="3116296"/>
            <a:ext cx="2216785" cy="2115820"/>
          </a:xfrm>
          <a:custGeom>
            <a:avLst/>
            <a:gdLst/>
            <a:ahLst/>
            <a:cxnLst/>
            <a:rect l="l" t="t" r="r" b="b"/>
            <a:pathLst>
              <a:path w="2216785" h="2115820">
                <a:moveTo>
                  <a:pt x="672678" y="0"/>
                </a:moveTo>
                <a:lnTo>
                  <a:pt x="9799" y="761438"/>
                </a:lnTo>
                <a:lnTo>
                  <a:pt x="0" y="786464"/>
                </a:lnTo>
                <a:lnTo>
                  <a:pt x="5766" y="801584"/>
                </a:lnTo>
                <a:lnTo>
                  <a:pt x="21746" y="819091"/>
                </a:lnTo>
                <a:lnTo>
                  <a:pt x="1506099" y="2099220"/>
                </a:lnTo>
                <a:lnTo>
                  <a:pt x="1525623" y="2112341"/>
                </a:lnTo>
                <a:lnTo>
                  <a:pt x="1541133" y="2115571"/>
                </a:lnTo>
                <a:lnTo>
                  <a:pt x="1553602" y="2111272"/>
                </a:lnTo>
                <a:lnTo>
                  <a:pt x="1564003" y="2101806"/>
                </a:lnTo>
                <a:lnTo>
                  <a:pt x="2205554" y="1355473"/>
                </a:lnTo>
                <a:lnTo>
                  <a:pt x="2213660" y="1344027"/>
                </a:lnTo>
                <a:lnTo>
                  <a:pt x="2216720" y="1331612"/>
                </a:lnTo>
                <a:lnTo>
                  <a:pt x="2211893" y="1317300"/>
                </a:lnTo>
                <a:lnTo>
                  <a:pt x="2196340" y="1300165"/>
                </a:lnTo>
                <a:lnTo>
                  <a:pt x="706176" y="15021"/>
                </a:lnTo>
                <a:lnTo>
                  <a:pt x="687128" y="2315"/>
                </a:lnTo>
                <a:lnTo>
                  <a:pt x="67267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548124" y="3104286"/>
            <a:ext cx="2240915" cy="2139950"/>
          </a:xfrm>
          <a:custGeom>
            <a:avLst/>
            <a:gdLst/>
            <a:ahLst/>
            <a:cxnLst/>
            <a:rect l="l" t="t" r="r" b="b"/>
            <a:pathLst>
              <a:path w="2240915" h="2139950">
                <a:moveTo>
                  <a:pt x="682284" y="0"/>
                </a:moveTo>
                <a:lnTo>
                  <a:pt x="12300" y="765407"/>
                </a:lnTo>
                <a:lnTo>
                  <a:pt x="0" y="802428"/>
                </a:lnTo>
                <a:lnTo>
                  <a:pt x="8045" y="821339"/>
                </a:lnTo>
                <a:lnTo>
                  <a:pt x="25535" y="840431"/>
                </a:lnTo>
                <a:lnTo>
                  <a:pt x="1509888" y="2120559"/>
                </a:lnTo>
                <a:lnTo>
                  <a:pt x="1531117" y="2134951"/>
                </a:lnTo>
                <a:lnTo>
                  <a:pt x="1550646" y="2139961"/>
                </a:lnTo>
                <a:lnTo>
                  <a:pt x="1568604" y="2135592"/>
                </a:lnTo>
                <a:lnTo>
                  <a:pt x="1585121" y="2121847"/>
                </a:lnTo>
                <a:lnTo>
                  <a:pt x="1590891" y="2115135"/>
                </a:lnTo>
                <a:lnTo>
                  <a:pt x="1552968" y="2115135"/>
                </a:lnTo>
                <a:lnTo>
                  <a:pt x="1541889" y="2112859"/>
                </a:lnTo>
                <a:lnTo>
                  <a:pt x="1525919" y="2101900"/>
                </a:lnTo>
                <a:lnTo>
                  <a:pt x="41577" y="821772"/>
                </a:lnTo>
                <a:lnTo>
                  <a:pt x="27977" y="807129"/>
                </a:lnTo>
                <a:lnTo>
                  <a:pt x="23931" y="796195"/>
                </a:lnTo>
                <a:lnTo>
                  <a:pt x="26045" y="787977"/>
                </a:lnTo>
                <a:lnTo>
                  <a:pt x="30928" y="781480"/>
                </a:lnTo>
                <a:lnTo>
                  <a:pt x="672479" y="35136"/>
                </a:lnTo>
                <a:lnTo>
                  <a:pt x="679404" y="27784"/>
                </a:lnTo>
                <a:lnTo>
                  <a:pt x="686640" y="24271"/>
                </a:lnTo>
                <a:lnTo>
                  <a:pt x="733623" y="24271"/>
                </a:lnTo>
                <a:lnTo>
                  <a:pt x="726006" y="17702"/>
                </a:lnTo>
                <a:lnTo>
                  <a:pt x="701764" y="2309"/>
                </a:lnTo>
                <a:lnTo>
                  <a:pt x="682284" y="0"/>
                </a:lnTo>
                <a:close/>
              </a:path>
              <a:path w="2240915" h="2139950">
                <a:moveTo>
                  <a:pt x="733623" y="24271"/>
                </a:moveTo>
                <a:lnTo>
                  <a:pt x="686640" y="24271"/>
                </a:lnTo>
                <a:lnTo>
                  <a:pt x="696167" y="26497"/>
                </a:lnTo>
                <a:lnTo>
                  <a:pt x="709965" y="36361"/>
                </a:lnTo>
                <a:lnTo>
                  <a:pt x="2200129" y="1321505"/>
                </a:lnTo>
                <a:lnTo>
                  <a:pt x="2212445" y="1334443"/>
                </a:lnTo>
                <a:lnTo>
                  <a:pt x="2216166" y="1344114"/>
                </a:lnTo>
                <a:lnTo>
                  <a:pt x="2213851" y="1351967"/>
                </a:lnTo>
                <a:lnTo>
                  <a:pt x="2208055" y="1359452"/>
                </a:lnTo>
                <a:lnTo>
                  <a:pt x="1566494" y="2105785"/>
                </a:lnTo>
                <a:lnTo>
                  <a:pt x="1560666" y="2111766"/>
                </a:lnTo>
                <a:lnTo>
                  <a:pt x="1552968" y="2115135"/>
                </a:lnTo>
                <a:lnTo>
                  <a:pt x="1590891" y="2115135"/>
                </a:lnTo>
                <a:lnTo>
                  <a:pt x="2226683" y="1375514"/>
                </a:lnTo>
                <a:lnTo>
                  <a:pt x="2236430" y="1361490"/>
                </a:lnTo>
                <a:lnTo>
                  <a:pt x="2240836" y="1344815"/>
                </a:lnTo>
                <a:lnTo>
                  <a:pt x="2235537" y="1325322"/>
                </a:lnTo>
                <a:lnTo>
                  <a:pt x="2216170" y="1302846"/>
                </a:lnTo>
                <a:lnTo>
                  <a:pt x="733623" y="2427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627868" y="3186060"/>
            <a:ext cx="2082800" cy="1979930"/>
          </a:xfrm>
          <a:custGeom>
            <a:avLst/>
            <a:gdLst/>
            <a:ahLst/>
            <a:cxnLst/>
            <a:rect l="l" t="t" r="r" b="b"/>
            <a:pathLst>
              <a:path w="2082800" h="1979929">
                <a:moveTo>
                  <a:pt x="611457" y="0"/>
                </a:moveTo>
                <a:lnTo>
                  <a:pt x="0" y="711318"/>
                </a:lnTo>
                <a:lnTo>
                  <a:pt x="1470761" y="1979730"/>
                </a:lnTo>
                <a:lnTo>
                  <a:pt x="2082219" y="1268411"/>
                </a:lnTo>
                <a:lnTo>
                  <a:pt x="611457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610539" y="3168699"/>
            <a:ext cx="2117090" cy="2014855"/>
          </a:xfrm>
          <a:custGeom>
            <a:avLst/>
            <a:gdLst/>
            <a:ahLst/>
            <a:cxnLst/>
            <a:rect l="l" t="t" r="r" b="b"/>
            <a:pathLst>
              <a:path w="2117090" h="2014854">
                <a:moveTo>
                  <a:pt x="627488" y="0"/>
                </a:moveTo>
                <a:lnTo>
                  <a:pt x="0" y="729977"/>
                </a:lnTo>
                <a:lnTo>
                  <a:pt x="1489389" y="2014451"/>
                </a:lnTo>
                <a:lnTo>
                  <a:pt x="1519236" y="1979730"/>
                </a:lnTo>
                <a:lnTo>
                  <a:pt x="1486802" y="1979730"/>
                </a:lnTo>
                <a:lnTo>
                  <a:pt x="34658" y="727380"/>
                </a:lnTo>
                <a:lnTo>
                  <a:pt x="630085" y="34721"/>
                </a:lnTo>
                <a:lnTo>
                  <a:pt x="667749" y="34721"/>
                </a:lnTo>
                <a:lnTo>
                  <a:pt x="627488" y="0"/>
                </a:lnTo>
                <a:close/>
              </a:path>
              <a:path w="2117090" h="2014854">
                <a:moveTo>
                  <a:pt x="667749" y="34721"/>
                </a:moveTo>
                <a:lnTo>
                  <a:pt x="630085" y="34721"/>
                </a:lnTo>
                <a:lnTo>
                  <a:pt x="2082219" y="1287070"/>
                </a:lnTo>
                <a:lnTo>
                  <a:pt x="1486802" y="1979730"/>
                </a:lnTo>
                <a:lnTo>
                  <a:pt x="1519236" y="1979730"/>
                </a:lnTo>
                <a:lnTo>
                  <a:pt x="2116888" y="1284473"/>
                </a:lnTo>
                <a:lnTo>
                  <a:pt x="667749" y="3472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769361" y="3717614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14125" y="0"/>
                </a:moveTo>
                <a:lnTo>
                  <a:pt x="0" y="16428"/>
                </a:lnTo>
                <a:lnTo>
                  <a:pt x="31004" y="49025"/>
                </a:lnTo>
                <a:lnTo>
                  <a:pt x="54071" y="85768"/>
                </a:lnTo>
                <a:lnTo>
                  <a:pt x="69121" y="125496"/>
                </a:lnTo>
                <a:lnTo>
                  <a:pt x="76074" y="167048"/>
                </a:lnTo>
                <a:lnTo>
                  <a:pt x="74853" y="209262"/>
                </a:lnTo>
                <a:lnTo>
                  <a:pt x="65376" y="250976"/>
                </a:lnTo>
                <a:lnTo>
                  <a:pt x="47564" y="291030"/>
                </a:lnTo>
                <a:lnTo>
                  <a:pt x="21339" y="328262"/>
                </a:lnTo>
                <a:lnTo>
                  <a:pt x="37737" y="342408"/>
                </a:lnTo>
                <a:lnTo>
                  <a:pt x="66517" y="301542"/>
                </a:lnTo>
                <a:lnTo>
                  <a:pt x="86056" y="257574"/>
                </a:lnTo>
                <a:lnTo>
                  <a:pt x="96441" y="211777"/>
                </a:lnTo>
                <a:lnTo>
                  <a:pt x="97760" y="165428"/>
                </a:lnTo>
                <a:lnTo>
                  <a:pt x="90099" y="119800"/>
                </a:lnTo>
                <a:lnTo>
                  <a:pt x="73548" y="76169"/>
                </a:lnTo>
                <a:lnTo>
                  <a:pt x="48194" y="35811"/>
                </a:lnTo>
                <a:lnTo>
                  <a:pt x="1412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085960" y="4391929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10" y="0"/>
                </a:moveTo>
                <a:lnTo>
                  <a:pt x="2429" y="984"/>
                </a:lnTo>
                <a:lnTo>
                  <a:pt x="0" y="3727"/>
                </a:lnTo>
                <a:lnTo>
                  <a:pt x="701" y="7214"/>
                </a:lnTo>
                <a:lnTo>
                  <a:pt x="16643" y="52969"/>
                </a:lnTo>
                <a:lnTo>
                  <a:pt x="43535" y="94518"/>
                </a:lnTo>
                <a:lnTo>
                  <a:pt x="80218" y="128848"/>
                </a:lnTo>
                <a:lnTo>
                  <a:pt x="123943" y="153157"/>
                </a:lnTo>
                <a:lnTo>
                  <a:pt x="170565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84" y="160382"/>
                </a:lnTo>
                <a:lnTo>
                  <a:pt x="192119" y="158550"/>
                </a:lnTo>
                <a:lnTo>
                  <a:pt x="189983" y="156717"/>
                </a:lnTo>
                <a:lnTo>
                  <a:pt x="189114" y="156277"/>
                </a:lnTo>
                <a:lnTo>
                  <a:pt x="188193" y="156079"/>
                </a:lnTo>
                <a:lnTo>
                  <a:pt x="159540" y="147962"/>
                </a:lnTo>
                <a:lnTo>
                  <a:pt x="105601" y="120779"/>
                </a:lnTo>
                <a:lnTo>
                  <a:pt x="58967" y="80562"/>
                </a:lnTo>
                <a:lnTo>
                  <a:pt x="24120" y="31171"/>
                </a:lnTo>
                <a:lnTo>
                  <a:pt x="11517" y="3120"/>
                </a:lnTo>
                <a:lnTo>
                  <a:pt x="10963" y="2314"/>
                </a:lnTo>
                <a:lnTo>
                  <a:pt x="8826" y="481"/>
                </a:lnTo>
                <a:lnTo>
                  <a:pt x="69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053228" y="4459351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61" y="0"/>
                </a:moveTo>
                <a:lnTo>
                  <a:pt x="14678" y="35773"/>
                </a:lnTo>
                <a:lnTo>
                  <a:pt x="11713" y="63286"/>
                </a:lnTo>
                <a:lnTo>
                  <a:pt x="11723" y="77337"/>
                </a:lnTo>
                <a:lnTo>
                  <a:pt x="12309" y="91499"/>
                </a:lnTo>
                <a:lnTo>
                  <a:pt x="13200" y="106113"/>
                </a:lnTo>
                <a:lnTo>
                  <a:pt x="14370" y="127869"/>
                </a:lnTo>
                <a:lnTo>
                  <a:pt x="10361" y="176066"/>
                </a:lnTo>
                <a:lnTo>
                  <a:pt x="0" y="196213"/>
                </a:lnTo>
                <a:lnTo>
                  <a:pt x="303" y="198967"/>
                </a:lnTo>
                <a:lnTo>
                  <a:pt x="24575" y="219899"/>
                </a:lnTo>
                <a:lnTo>
                  <a:pt x="25842" y="220296"/>
                </a:lnTo>
                <a:lnTo>
                  <a:pt x="28386" y="220035"/>
                </a:lnTo>
                <a:lnTo>
                  <a:pt x="47897" y="179384"/>
                </a:lnTo>
                <a:lnTo>
                  <a:pt x="51673" y="146466"/>
                </a:lnTo>
                <a:lnTo>
                  <a:pt x="53328" y="145335"/>
                </a:lnTo>
                <a:lnTo>
                  <a:pt x="100711" y="140038"/>
                </a:lnTo>
                <a:lnTo>
                  <a:pt x="139179" y="127869"/>
                </a:lnTo>
                <a:lnTo>
                  <a:pt x="160267" y="111368"/>
                </a:lnTo>
                <a:lnTo>
                  <a:pt x="159722" y="108802"/>
                </a:lnTo>
                <a:lnTo>
                  <a:pt x="159207" y="107933"/>
                </a:lnTo>
                <a:lnTo>
                  <a:pt x="53014" y="107933"/>
                </a:lnTo>
                <a:lnTo>
                  <a:pt x="50501" y="105766"/>
                </a:lnTo>
                <a:lnTo>
                  <a:pt x="50312" y="104426"/>
                </a:lnTo>
                <a:lnTo>
                  <a:pt x="50218" y="103389"/>
                </a:lnTo>
                <a:lnTo>
                  <a:pt x="49099" y="84214"/>
                </a:lnTo>
                <a:lnTo>
                  <a:pt x="48806" y="65966"/>
                </a:lnTo>
                <a:lnTo>
                  <a:pt x="50140" y="49108"/>
                </a:lnTo>
                <a:lnTo>
                  <a:pt x="53904" y="34103"/>
                </a:lnTo>
                <a:lnTo>
                  <a:pt x="54521" y="32407"/>
                </a:lnTo>
                <a:lnTo>
                  <a:pt x="54281" y="30323"/>
                </a:lnTo>
                <a:lnTo>
                  <a:pt x="36302" y="2031"/>
                </a:lnTo>
                <a:lnTo>
                  <a:pt x="35946" y="1581"/>
                </a:lnTo>
                <a:lnTo>
                  <a:pt x="34752" y="554"/>
                </a:lnTo>
                <a:lnTo>
                  <a:pt x="33810" y="157"/>
                </a:lnTo>
                <a:lnTo>
                  <a:pt x="31161" y="0"/>
                </a:lnTo>
                <a:close/>
              </a:path>
              <a:path w="160654" h="220345">
                <a:moveTo>
                  <a:pt x="126969" y="92929"/>
                </a:moveTo>
                <a:lnTo>
                  <a:pt x="124886" y="93002"/>
                </a:lnTo>
                <a:lnTo>
                  <a:pt x="123294" y="93871"/>
                </a:lnTo>
                <a:lnTo>
                  <a:pt x="109034" y="99835"/>
                </a:lnTo>
                <a:lnTo>
                  <a:pt x="92574" y="103677"/>
                </a:lnTo>
                <a:lnTo>
                  <a:pt x="74498" y="106113"/>
                </a:lnTo>
                <a:lnTo>
                  <a:pt x="55390" y="107860"/>
                </a:lnTo>
                <a:lnTo>
                  <a:pt x="53014" y="107933"/>
                </a:lnTo>
                <a:lnTo>
                  <a:pt x="159207" y="107933"/>
                </a:lnTo>
                <a:lnTo>
                  <a:pt x="157995" y="106886"/>
                </a:lnTo>
                <a:lnTo>
                  <a:pt x="157503" y="106593"/>
                </a:lnTo>
                <a:lnTo>
                  <a:pt x="149463" y="103515"/>
                </a:lnTo>
                <a:lnTo>
                  <a:pt x="142211" y="100411"/>
                </a:lnTo>
                <a:lnTo>
                  <a:pt x="135267" y="97160"/>
                </a:lnTo>
                <a:lnTo>
                  <a:pt x="128697" y="93840"/>
                </a:lnTo>
                <a:lnTo>
                  <a:pt x="12696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996696" y="4576007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05" y="0"/>
                </a:moveTo>
                <a:lnTo>
                  <a:pt x="10992" y="19241"/>
                </a:lnTo>
                <a:lnTo>
                  <a:pt x="0" y="30145"/>
                </a:lnTo>
                <a:lnTo>
                  <a:pt x="125" y="32690"/>
                </a:lnTo>
                <a:lnTo>
                  <a:pt x="71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88"/>
                </a:lnTo>
                <a:lnTo>
                  <a:pt x="39437" y="45065"/>
                </a:lnTo>
                <a:lnTo>
                  <a:pt x="45361" y="41779"/>
                </a:lnTo>
                <a:lnTo>
                  <a:pt x="51956" y="38909"/>
                </a:lnTo>
                <a:lnTo>
                  <a:pt x="55150" y="37684"/>
                </a:lnTo>
                <a:lnTo>
                  <a:pt x="56050" y="34700"/>
                </a:lnTo>
                <a:lnTo>
                  <a:pt x="56317" y="27957"/>
                </a:lnTo>
                <a:lnTo>
                  <a:pt x="56330" y="19241"/>
                </a:lnTo>
                <a:lnTo>
                  <a:pt x="56179" y="13181"/>
                </a:lnTo>
                <a:lnTo>
                  <a:pt x="55736" y="3654"/>
                </a:lnTo>
                <a:lnTo>
                  <a:pt x="55464" y="2460"/>
                </a:lnTo>
                <a:lnTo>
                  <a:pt x="526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118514" y="4512647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5926" y="0"/>
                </a:moveTo>
                <a:lnTo>
                  <a:pt x="0" y="22617"/>
                </a:lnTo>
                <a:lnTo>
                  <a:pt x="150" y="31054"/>
                </a:lnTo>
                <a:lnTo>
                  <a:pt x="3559" y="36951"/>
                </a:lnTo>
                <a:lnTo>
                  <a:pt x="5119" y="36867"/>
                </a:lnTo>
                <a:lnTo>
                  <a:pt x="36448" y="26323"/>
                </a:lnTo>
                <a:lnTo>
                  <a:pt x="36029" y="23601"/>
                </a:lnTo>
                <a:lnTo>
                  <a:pt x="33003" y="20983"/>
                </a:lnTo>
                <a:lnTo>
                  <a:pt x="28752" y="18020"/>
                </a:lnTo>
                <a:lnTo>
                  <a:pt x="15266" y="6387"/>
                </a:lnTo>
                <a:lnTo>
                  <a:pt x="11705" y="2617"/>
                </a:lnTo>
                <a:lnTo>
                  <a:pt x="8679" y="10"/>
                </a:lnTo>
                <a:lnTo>
                  <a:pt x="592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58616" y="3592162"/>
            <a:ext cx="193040" cy="168275"/>
          </a:xfrm>
          <a:custGeom>
            <a:avLst/>
            <a:gdLst/>
            <a:ahLst/>
            <a:cxnLst/>
            <a:rect l="l" t="t" r="r" b="b"/>
            <a:pathLst>
              <a:path w="193039" h="168275">
                <a:moveTo>
                  <a:pt x="6900" y="0"/>
                </a:moveTo>
                <a:lnTo>
                  <a:pt x="2429" y="984"/>
                </a:lnTo>
                <a:lnTo>
                  <a:pt x="0" y="3738"/>
                </a:lnTo>
                <a:lnTo>
                  <a:pt x="691" y="7224"/>
                </a:lnTo>
                <a:lnTo>
                  <a:pt x="16639" y="52974"/>
                </a:lnTo>
                <a:lnTo>
                  <a:pt x="43534" y="94519"/>
                </a:lnTo>
                <a:lnTo>
                  <a:pt x="80208" y="128850"/>
                </a:lnTo>
                <a:lnTo>
                  <a:pt x="123933" y="153157"/>
                </a:lnTo>
                <a:lnTo>
                  <a:pt x="170564" y="165841"/>
                </a:lnTo>
                <a:lnTo>
                  <a:pt x="190214" y="167774"/>
                </a:lnTo>
                <a:lnTo>
                  <a:pt x="192570" y="164958"/>
                </a:lnTo>
                <a:lnTo>
                  <a:pt x="192873" y="160382"/>
                </a:lnTo>
                <a:lnTo>
                  <a:pt x="192109" y="158550"/>
                </a:lnTo>
                <a:lnTo>
                  <a:pt x="189983" y="156717"/>
                </a:lnTo>
                <a:lnTo>
                  <a:pt x="189104" y="156277"/>
                </a:lnTo>
                <a:lnTo>
                  <a:pt x="188182" y="156089"/>
                </a:lnTo>
                <a:lnTo>
                  <a:pt x="159536" y="147967"/>
                </a:lnTo>
                <a:lnTo>
                  <a:pt x="105596" y="120784"/>
                </a:lnTo>
                <a:lnTo>
                  <a:pt x="58961" y="80568"/>
                </a:lnTo>
                <a:lnTo>
                  <a:pt x="24111" y="31175"/>
                </a:lnTo>
                <a:lnTo>
                  <a:pt x="11517" y="3120"/>
                </a:lnTo>
                <a:lnTo>
                  <a:pt x="10952" y="2324"/>
                </a:lnTo>
                <a:lnTo>
                  <a:pt x="8826" y="481"/>
                </a:lnTo>
                <a:lnTo>
                  <a:pt x="690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125884" y="3659595"/>
            <a:ext cx="160655" cy="220345"/>
          </a:xfrm>
          <a:custGeom>
            <a:avLst/>
            <a:gdLst/>
            <a:ahLst/>
            <a:cxnLst/>
            <a:rect l="l" t="t" r="r" b="b"/>
            <a:pathLst>
              <a:path w="160654" h="220345">
                <a:moveTo>
                  <a:pt x="31150" y="0"/>
                </a:moveTo>
                <a:lnTo>
                  <a:pt x="14677" y="35762"/>
                </a:lnTo>
                <a:lnTo>
                  <a:pt x="11711" y="63275"/>
                </a:lnTo>
                <a:lnTo>
                  <a:pt x="11718" y="77327"/>
                </a:lnTo>
                <a:lnTo>
                  <a:pt x="12300" y="91489"/>
                </a:lnTo>
                <a:lnTo>
                  <a:pt x="13189" y="106103"/>
                </a:lnTo>
                <a:lnTo>
                  <a:pt x="14365" y="127858"/>
                </a:lnTo>
                <a:lnTo>
                  <a:pt x="10361" y="176056"/>
                </a:lnTo>
                <a:lnTo>
                  <a:pt x="0" y="196203"/>
                </a:lnTo>
                <a:lnTo>
                  <a:pt x="303" y="198957"/>
                </a:lnTo>
                <a:lnTo>
                  <a:pt x="24575" y="219888"/>
                </a:lnTo>
                <a:lnTo>
                  <a:pt x="25842" y="220286"/>
                </a:lnTo>
                <a:lnTo>
                  <a:pt x="28376" y="220035"/>
                </a:lnTo>
                <a:lnTo>
                  <a:pt x="47893" y="179378"/>
                </a:lnTo>
                <a:lnTo>
                  <a:pt x="51673" y="146456"/>
                </a:lnTo>
                <a:lnTo>
                  <a:pt x="53328" y="145335"/>
                </a:lnTo>
                <a:lnTo>
                  <a:pt x="100706" y="140027"/>
                </a:lnTo>
                <a:lnTo>
                  <a:pt x="139175" y="127858"/>
                </a:lnTo>
                <a:lnTo>
                  <a:pt x="160256" y="111357"/>
                </a:lnTo>
                <a:lnTo>
                  <a:pt x="159722" y="108792"/>
                </a:lnTo>
                <a:lnTo>
                  <a:pt x="159191" y="107923"/>
                </a:lnTo>
                <a:lnTo>
                  <a:pt x="53014" y="107923"/>
                </a:lnTo>
                <a:lnTo>
                  <a:pt x="50490" y="105755"/>
                </a:lnTo>
                <a:lnTo>
                  <a:pt x="50302" y="104415"/>
                </a:lnTo>
                <a:lnTo>
                  <a:pt x="50207" y="103389"/>
                </a:lnTo>
                <a:lnTo>
                  <a:pt x="49093" y="84210"/>
                </a:lnTo>
                <a:lnTo>
                  <a:pt x="48799" y="65962"/>
                </a:lnTo>
                <a:lnTo>
                  <a:pt x="50131" y="49106"/>
                </a:lnTo>
                <a:lnTo>
                  <a:pt x="53893" y="34103"/>
                </a:lnTo>
                <a:lnTo>
                  <a:pt x="54521" y="32396"/>
                </a:lnTo>
                <a:lnTo>
                  <a:pt x="54281" y="30323"/>
                </a:lnTo>
                <a:lnTo>
                  <a:pt x="36302" y="2020"/>
                </a:lnTo>
                <a:lnTo>
                  <a:pt x="35936" y="1581"/>
                </a:lnTo>
                <a:lnTo>
                  <a:pt x="34752" y="554"/>
                </a:lnTo>
                <a:lnTo>
                  <a:pt x="33800" y="157"/>
                </a:lnTo>
                <a:lnTo>
                  <a:pt x="31150" y="0"/>
                </a:lnTo>
                <a:close/>
              </a:path>
              <a:path w="160654" h="220345">
                <a:moveTo>
                  <a:pt x="126959" y="92929"/>
                </a:moveTo>
                <a:lnTo>
                  <a:pt x="124875" y="92991"/>
                </a:lnTo>
                <a:lnTo>
                  <a:pt x="123284" y="93861"/>
                </a:lnTo>
                <a:lnTo>
                  <a:pt x="109025" y="99825"/>
                </a:lnTo>
                <a:lnTo>
                  <a:pt x="92569" y="103667"/>
                </a:lnTo>
                <a:lnTo>
                  <a:pt x="74496" y="106103"/>
                </a:lnTo>
                <a:lnTo>
                  <a:pt x="55390" y="107850"/>
                </a:lnTo>
                <a:lnTo>
                  <a:pt x="53014" y="107923"/>
                </a:lnTo>
                <a:lnTo>
                  <a:pt x="159191" y="107923"/>
                </a:lnTo>
                <a:lnTo>
                  <a:pt x="157995" y="106876"/>
                </a:lnTo>
                <a:lnTo>
                  <a:pt x="157492" y="106583"/>
                </a:lnTo>
                <a:lnTo>
                  <a:pt x="149459" y="103506"/>
                </a:lnTo>
                <a:lnTo>
                  <a:pt x="142207" y="100405"/>
                </a:lnTo>
                <a:lnTo>
                  <a:pt x="135266" y="97154"/>
                </a:lnTo>
                <a:lnTo>
                  <a:pt x="128697" y="93829"/>
                </a:lnTo>
                <a:lnTo>
                  <a:pt x="126959" y="9292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69341" y="3776241"/>
            <a:ext cx="56515" cy="55244"/>
          </a:xfrm>
          <a:custGeom>
            <a:avLst/>
            <a:gdLst/>
            <a:ahLst/>
            <a:cxnLst/>
            <a:rect l="l" t="t" r="r" b="b"/>
            <a:pathLst>
              <a:path w="56514" h="55245">
                <a:moveTo>
                  <a:pt x="52616" y="0"/>
                </a:moveTo>
                <a:lnTo>
                  <a:pt x="10996" y="19250"/>
                </a:lnTo>
                <a:lnTo>
                  <a:pt x="0" y="30145"/>
                </a:lnTo>
                <a:lnTo>
                  <a:pt x="125" y="32700"/>
                </a:lnTo>
                <a:lnTo>
                  <a:pt x="722" y="33904"/>
                </a:lnTo>
                <a:lnTo>
                  <a:pt x="24941" y="54804"/>
                </a:lnTo>
                <a:lnTo>
                  <a:pt x="27737" y="54689"/>
                </a:lnTo>
                <a:lnTo>
                  <a:pt x="29454" y="52972"/>
                </a:lnTo>
                <a:lnTo>
                  <a:pt x="34147" y="48793"/>
                </a:lnTo>
                <a:lnTo>
                  <a:pt x="39437" y="45069"/>
                </a:lnTo>
                <a:lnTo>
                  <a:pt x="45361" y="41781"/>
                </a:lnTo>
                <a:lnTo>
                  <a:pt x="51956" y="38909"/>
                </a:lnTo>
                <a:lnTo>
                  <a:pt x="55160" y="37684"/>
                </a:lnTo>
                <a:lnTo>
                  <a:pt x="56050" y="34700"/>
                </a:lnTo>
                <a:lnTo>
                  <a:pt x="56151" y="32700"/>
                </a:lnTo>
                <a:lnTo>
                  <a:pt x="56322" y="27967"/>
                </a:lnTo>
                <a:lnTo>
                  <a:pt x="56333" y="19250"/>
                </a:lnTo>
                <a:lnTo>
                  <a:pt x="56184" y="13185"/>
                </a:lnTo>
                <a:lnTo>
                  <a:pt x="55746" y="3654"/>
                </a:lnTo>
                <a:lnTo>
                  <a:pt x="55464" y="2460"/>
                </a:lnTo>
                <a:lnTo>
                  <a:pt x="5261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191160" y="371289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8690" y="0"/>
                </a:moveTo>
                <a:lnTo>
                  <a:pt x="5925" y="0"/>
                </a:lnTo>
                <a:lnTo>
                  <a:pt x="3810" y="2460"/>
                </a:lnTo>
                <a:lnTo>
                  <a:pt x="3433" y="3434"/>
                </a:lnTo>
                <a:lnTo>
                  <a:pt x="2256" y="7364"/>
                </a:lnTo>
                <a:lnTo>
                  <a:pt x="902" y="13981"/>
                </a:lnTo>
                <a:lnTo>
                  <a:pt x="0" y="22611"/>
                </a:lnTo>
                <a:lnTo>
                  <a:pt x="150" y="31050"/>
                </a:lnTo>
                <a:lnTo>
                  <a:pt x="3569" y="36951"/>
                </a:lnTo>
                <a:lnTo>
                  <a:pt x="5130" y="36857"/>
                </a:lnTo>
                <a:lnTo>
                  <a:pt x="36448" y="26323"/>
                </a:lnTo>
                <a:lnTo>
                  <a:pt x="36029" y="23590"/>
                </a:lnTo>
                <a:lnTo>
                  <a:pt x="33003" y="20973"/>
                </a:lnTo>
                <a:lnTo>
                  <a:pt x="28752" y="18020"/>
                </a:lnTo>
                <a:lnTo>
                  <a:pt x="15265" y="6387"/>
                </a:lnTo>
                <a:lnTo>
                  <a:pt x="11716" y="2617"/>
                </a:lnTo>
                <a:lnTo>
                  <a:pt x="869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307726" y="3815344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71083" y="0"/>
                </a:moveTo>
                <a:lnTo>
                  <a:pt x="325918" y="500"/>
                </a:lnTo>
                <a:lnTo>
                  <a:pt x="281181" y="6725"/>
                </a:lnTo>
                <a:lnTo>
                  <a:pt x="237468" y="18631"/>
                </a:lnTo>
                <a:lnTo>
                  <a:pt x="195377" y="36174"/>
                </a:lnTo>
                <a:lnTo>
                  <a:pt x="155505" y="59307"/>
                </a:lnTo>
                <a:lnTo>
                  <a:pt x="118450" y="87987"/>
                </a:lnTo>
                <a:lnTo>
                  <a:pt x="84809" y="122169"/>
                </a:lnTo>
                <a:lnTo>
                  <a:pt x="56059" y="160568"/>
                </a:lnTo>
                <a:lnTo>
                  <a:pt x="33247" y="201532"/>
                </a:lnTo>
                <a:lnTo>
                  <a:pt x="16330" y="244461"/>
                </a:lnTo>
                <a:lnTo>
                  <a:pt x="5262" y="288758"/>
                </a:lnTo>
                <a:lnTo>
                  <a:pt x="0" y="333824"/>
                </a:lnTo>
                <a:lnTo>
                  <a:pt x="498" y="379061"/>
                </a:lnTo>
                <a:lnTo>
                  <a:pt x="6712" y="423871"/>
                </a:lnTo>
                <a:lnTo>
                  <a:pt x="18598" y="467654"/>
                </a:lnTo>
                <a:lnTo>
                  <a:pt x="36112" y="509814"/>
                </a:lnTo>
                <a:lnTo>
                  <a:pt x="59208" y="549750"/>
                </a:lnTo>
                <a:lnTo>
                  <a:pt x="87842" y="586866"/>
                </a:lnTo>
                <a:lnTo>
                  <a:pt x="121970" y="620562"/>
                </a:lnTo>
                <a:lnTo>
                  <a:pt x="160307" y="649362"/>
                </a:lnTo>
                <a:lnTo>
                  <a:pt x="201205" y="672213"/>
                </a:lnTo>
                <a:lnTo>
                  <a:pt x="244065" y="689159"/>
                </a:lnTo>
                <a:lnTo>
                  <a:pt x="288290" y="700245"/>
                </a:lnTo>
                <a:lnTo>
                  <a:pt x="333284" y="705516"/>
                </a:lnTo>
                <a:lnTo>
                  <a:pt x="378448" y="705016"/>
                </a:lnTo>
                <a:lnTo>
                  <a:pt x="423186" y="698791"/>
                </a:lnTo>
                <a:lnTo>
                  <a:pt x="466899" y="686885"/>
                </a:lnTo>
                <a:lnTo>
                  <a:pt x="480084" y="681390"/>
                </a:lnTo>
                <a:lnTo>
                  <a:pt x="353714" y="681390"/>
                </a:lnTo>
                <a:lnTo>
                  <a:pt x="307910" y="678441"/>
                </a:lnTo>
                <a:lnTo>
                  <a:pt x="262714" y="669072"/>
                </a:lnTo>
                <a:lnTo>
                  <a:pt x="218850" y="653229"/>
                </a:lnTo>
                <a:lnTo>
                  <a:pt x="177039" y="630857"/>
                </a:lnTo>
                <a:lnTo>
                  <a:pt x="138001" y="601903"/>
                </a:lnTo>
                <a:lnTo>
                  <a:pt x="103620" y="567541"/>
                </a:lnTo>
                <a:lnTo>
                  <a:pt x="75324" y="529452"/>
                </a:lnTo>
                <a:lnTo>
                  <a:pt x="53169" y="488360"/>
                </a:lnTo>
                <a:lnTo>
                  <a:pt x="37207" y="444988"/>
                </a:lnTo>
                <a:lnTo>
                  <a:pt x="27494" y="400057"/>
                </a:lnTo>
                <a:lnTo>
                  <a:pt x="24082" y="354291"/>
                </a:lnTo>
                <a:lnTo>
                  <a:pt x="27026" y="308412"/>
                </a:lnTo>
                <a:lnTo>
                  <a:pt x="36380" y="263144"/>
                </a:lnTo>
                <a:lnTo>
                  <a:pt x="52197" y="219210"/>
                </a:lnTo>
                <a:lnTo>
                  <a:pt x="74531" y="177331"/>
                </a:lnTo>
                <a:lnTo>
                  <a:pt x="103437" y="138231"/>
                </a:lnTo>
                <a:lnTo>
                  <a:pt x="137747" y="103792"/>
                </a:lnTo>
                <a:lnTo>
                  <a:pt x="175776" y="75449"/>
                </a:lnTo>
                <a:lnTo>
                  <a:pt x="216802" y="53257"/>
                </a:lnTo>
                <a:lnTo>
                  <a:pt x="260105" y="37269"/>
                </a:lnTo>
                <a:lnTo>
                  <a:pt x="304963" y="27539"/>
                </a:lnTo>
                <a:lnTo>
                  <a:pt x="350654" y="24122"/>
                </a:lnTo>
                <a:lnTo>
                  <a:pt x="479950" y="24122"/>
                </a:lnTo>
                <a:lnTo>
                  <a:pt x="460302" y="16354"/>
                </a:lnTo>
                <a:lnTo>
                  <a:pt x="416076" y="5269"/>
                </a:lnTo>
                <a:lnTo>
                  <a:pt x="371083" y="0"/>
                </a:lnTo>
                <a:close/>
              </a:path>
              <a:path w="704850" h="706120">
                <a:moveTo>
                  <a:pt x="479950" y="24122"/>
                </a:moveTo>
                <a:lnTo>
                  <a:pt x="350654" y="24122"/>
                </a:lnTo>
                <a:lnTo>
                  <a:pt x="396457" y="27070"/>
                </a:lnTo>
                <a:lnTo>
                  <a:pt x="441650" y="36439"/>
                </a:lnTo>
                <a:lnTo>
                  <a:pt x="485512" y="52282"/>
                </a:lnTo>
                <a:lnTo>
                  <a:pt x="527320" y="74652"/>
                </a:lnTo>
                <a:lnTo>
                  <a:pt x="566355" y="103604"/>
                </a:lnTo>
                <a:lnTo>
                  <a:pt x="600739" y="137969"/>
                </a:lnTo>
                <a:lnTo>
                  <a:pt x="629037" y="176059"/>
                </a:lnTo>
                <a:lnTo>
                  <a:pt x="651194" y="217153"/>
                </a:lnTo>
                <a:lnTo>
                  <a:pt x="667157" y="260527"/>
                </a:lnTo>
                <a:lnTo>
                  <a:pt x="676871" y="305459"/>
                </a:lnTo>
                <a:lnTo>
                  <a:pt x="680284" y="351225"/>
                </a:lnTo>
                <a:lnTo>
                  <a:pt x="677340" y="397104"/>
                </a:lnTo>
                <a:lnTo>
                  <a:pt x="667987" y="442372"/>
                </a:lnTo>
                <a:lnTo>
                  <a:pt x="652170" y="486307"/>
                </a:lnTo>
                <a:lnTo>
                  <a:pt x="629835" y="528186"/>
                </a:lnTo>
                <a:lnTo>
                  <a:pt x="600930" y="567286"/>
                </a:lnTo>
                <a:lnTo>
                  <a:pt x="566622" y="601723"/>
                </a:lnTo>
                <a:lnTo>
                  <a:pt x="528595" y="630064"/>
                </a:lnTo>
                <a:lnTo>
                  <a:pt x="487569" y="652256"/>
                </a:lnTo>
                <a:lnTo>
                  <a:pt x="444266" y="668243"/>
                </a:lnTo>
                <a:lnTo>
                  <a:pt x="399407" y="677973"/>
                </a:lnTo>
                <a:lnTo>
                  <a:pt x="353714" y="681390"/>
                </a:lnTo>
                <a:lnTo>
                  <a:pt x="480084" y="681390"/>
                </a:lnTo>
                <a:lnTo>
                  <a:pt x="548861" y="646210"/>
                </a:lnTo>
                <a:lnTo>
                  <a:pt x="585917" y="617530"/>
                </a:lnTo>
                <a:lnTo>
                  <a:pt x="619557" y="583348"/>
                </a:lnTo>
                <a:lnTo>
                  <a:pt x="648308" y="544949"/>
                </a:lnTo>
                <a:lnTo>
                  <a:pt x="671119" y="503985"/>
                </a:lnTo>
                <a:lnTo>
                  <a:pt x="688036" y="461054"/>
                </a:lnTo>
                <a:lnTo>
                  <a:pt x="699102" y="416756"/>
                </a:lnTo>
                <a:lnTo>
                  <a:pt x="704364" y="371689"/>
                </a:lnTo>
                <a:lnTo>
                  <a:pt x="703865" y="326450"/>
                </a:lnTo>
                <a:lnTo>
                  <a:pt x="697650" y="281640"/>
                </a:lnTo>
                <a:lnTo>
                  <a:pt x="685764" y="237855"/>
                </a:lnTo>
                <a:lnTo>
                  <a:pt x="668250" y="195695"/>
                </a:lnTo>
                <a:lnTo>
                  <a:pt x="645155" y="155757"/>
                </a:lnTo>
                <a:lnTo>
                  <a:pt x="616522" y="118641"/>
                </a:lnTo>
                <a:lnTo>
                  <a:pt x="582396" y="84945"/>
                </a:lnTo>
                <a:lnTo>
                  <a:pt x="544059" y="56147"/>
                </a:lnTo>
                <a:lnTo>
                  <a:pt x="503162" y="33299"/>
                </a:lnTo>
                <a:lnTo>
                  <a:pt x="479950" y="2412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541708" y="4042945"/>
            <a:ext cx="236854" cy="250825"/>
          </a:xfrm>
          <a:custGeom>
            <a:avLst/>
            <a:gdLst/>
            <a:ahLst/>
            <a:cxnLst/>
            <a:rect l="l" t="t" r="r" b="b"/>
            <a:pathLst>
              <a:path w="236854" h="250825">
                <a:moveTo>
                  <a:pt x="30476" y="118174"/>
                </a:moveTo>
                <a:lnTo>
                  <a:pt x="22707" y="118760"/>
                </a:lnTo>
                <a:lnTo>
                  <a:pt x="18278" y="123912"/>
                </a:lnTo>
                <a:lnTo>
                  <a:pt x="3429" y="150431"/>
                </a:lnTo>
                <a:lnTo>
                  <a:pt x="0" y="179622"/>
                </a:lnTo>
                <a:lnTo>
                  <a:pt x="7728" y="207981"/>
                </a:lnTo>
                <a:lnTo>
                  <a:pt x="26351" y="232003"/>
                </a:lnTo>
                <a:lnTo>
                  <a:pt x="52832" y="246883"/>
                </a:lnTo>
                <a:lnTo>
                  <a:pt x="81977" y="250326"/>
                </a:lnTo>
                <a:lnTo>
                  <a:pt x="110290" y="242591"/>
                </a:lnTo>
                <a:lnTo>
                  <a:pt x="131904" y="225783"/>
                </a:lnTo>
                <a:lnTo>
                  <a:pt x="80150" y="225783"/>
                </a:lnTo>
                <a:lnTo>
                  <a:pt x="60367" y="223445"/>
                </a:lnTo>
                <a:lnTo>
                  <a:pt x="42392" y="213344"/>
                </a:lnTo>
                <a:lnTo>
                  <a:pt x="29751" y="197038"/>
                </a:lnTo>
                <a:lnTo>
                  <a:pt x="24504" y="177790"/>
                </a:lnTo>
                <a:lnTo>
                  <a:pt x="26830" y="157976"/>
                </a:lnTo>
                <a:lnTo>
                  <a:pt x="36905" y="139974"/>
                </a:lnTo>
                <a:lnTo>
                  <a:pt x="41335" y="134823"/>
                </a:lnTo>
                <a:lnTo>
                  <a:pt x="40759" y="127053"/>
                </a:lnTo>
                <a:lnTo>
                  <a:pt x="30476" y="118174"/>
                </a:lnTo>
                <a:close/>
              </a:path>
              <a:path w="236854" h="250825">
                <a:moveTo>
                  <a:pt x="154406" y="0"/>
                </a:moveTo>
                <a:lnTo>
                  <a:pt x="126096" y="7731"/>
                </a:lnTo>
                <a:lnTo>
                  <a:pt x="102118" y="26376"/>
                </a:lnTo>
                <a:lnTo>
                  <a:pt x="87268" y="52907"/>
                </a:lnTo>
                <a:lnTo>
                  <a:pt x="83835" y="82104"/>
                </a:lnTo>
                <a:lnTo>
                  <a:pt x="91559" y="110465"/>
                </a:lnTo>
                <a:lnTo>
                  <a:pt x="122820" y="150790"/>
                </a:lnTo>
                <a:lnTo>
                  <a:pt x="128062" y="170044"/>
                </a:lnTo>
                <a:lnTo>
                  <a:pt x="125730" y="189867"/>
                </a:lnTo>
                <a:lnTo>
                  <a:pt x="115647" y="207878"/>
                </a:lnTo>
                <a:lnTo>
                  <a:pt x="99368" y="220535"/>
                </a:lnTo>
                <a:lnTo>
                  <a:pt x="80150" y="225783"/>
                </a:lnTo>
                <a:lnTo>
                  <a:pt x="131904" y="225783"/>
                </a:lnTo>
                <a:lnTo>
                  <a:pt x="134274" y="223940"/>
                </a:lnTo>
                <a:lnTo>
                  <a:pt x="149131" y="197413"/>
                </a:lnTo>
                <a:lnTo>
                  <a:pt x="152567" y="168216"/>
                </a:lnTo>
                <a:lnTo>
                  <a:pt x="144844" y="139852"/>
                </a:lnTo>
                <a:lnTo>
                  <a:pt x="113581" y="99521"/>
                </a:lnTo>
                <a:lnTo>
                  <a:pt x="108335" y="80268"/>
                </a:lnTo>
                <a:lnTo>
                  <a:pt x="110664" y="60447"/>
                </a:lnTo>
                <a:lnTo>
                  <a:pt x="120746" y="42438"/>
                </a:lnTo>
                <a:lnTo>
                  <a:pt x="137018" y="29787"/>
                </a:lnTo>
                <a:lnTo>
                  <a:pt x="156233" y="24542"/>
                </a:lnTo>
                <a:lnTo>
                  <a:pt x="214852" y="24542"/>
                </a:lnTo>
                <a:lnTo>
                  <a:pt x="210031" y="18324"/>
                </a:lnTo>
                <a:lnTo>
                  <a:pt x="183550" y="3443"/>
                </a:lnTo>
                <a:lnTo>
                  <a:pt x="154406" y="0"/>
                </a:lnTo>
                <a:close/>
              </a:path>
              <a:path w="236854" h="250825">
                <a:moveTo>
                  <a:pt x="214852" y="24542"/>
                </a:moveTo>
                <a:lnTo>
                  <a:pt x="156233" y="24542"/>
                </a:lnTo>
                <a:lnTo>
                  <a:pt x="176015" y="26881"/>
                </a:lnTo>
                <a:lnTo>
                  <a:pt x="193990" y="36983"/>
                </a:lnTo>
                <a:lnTo>
                  <a:pt x="206633" y="53288"/>
                </a:lnTo>
                <a:lnTo>
                  <a:pt x="211883" y="72537"/>
                </a:lnTo>
                <a:lnTo>
                  <a:pt x="209561" y="92350"/>
                </a:lnTo>
                <a:lnTo>
                  <a:pt x="199487" y="110352"/>
                </a:lnTo>
                <a:lnTo>
                  <a:pt x="195047" y="115493"/>
                </a:lnTo>
                <a:lnTo>
                  <a:pt x="195634" y="123273"/>
                </a:lnTo>
                <a:lnTo>
                  <a:pt x="205916" y="132142"/>
                </a:lnTo>
                <a:lnTo>
                  <a:pt x="213685" y="131566"/>
                </a:lnTo>
                <a:lnTo>
                  <a:pt x="218104" y="126414"/>
                </a:lnTo>
                <a:lnTo>
                  <a:pt x="232953" y="99895"/>
                </a:lnTo>
                <a:lnTo>
                  <a:pt x="236382" y="70704"/>
                </a:lnTo>
                <a:lnTo>
                  <a:pt x="228654" y="42345"/>
                </a:lnTo>
                <a:lnTo>
                  <a:pt x="214852" y="24542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534396" y="4251860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64" y="0"/>
                </a:moveTo>
                <a:lnTo>
                  <a:pt x="36794" y="575"/>
                </a:lnTo>
                <a:lnTo>
                  <a:pt x="0" y="43391"/>
                </a:lnTo>
                <a:lnTo>
                  <a:pt x="575" y="51160"/>
                </a:lnTo>
                <a:lnTo>
                  <a:pt x="10858" y="60029"/>
                </a:lnTo>
                <a:lnTo>
                  <a:pt x="18627" y="59453"/>
                </a:lnTo>
                <a:lnTo>
                  <a:pt x="55422" y="16638"/>
                </a:lnTo>
                <a:lnTo>
                  <a:pt x="54846" y="8868"/>
                </a:lnTo>
                <a:lnTo>
                  <a:pt x="4456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729981" y="4024306"/>
            <a:ext cx="55880" cy="60325"/>
          </a:xfrm>
          <a:custGeom>
            <a:avLst/>
            <a:gdLst/>
            <a:ahLst/>
            <a:cxnLst/>
            <a:rect l="l" t="t" r="r" b="b"/>
            <a:pathLst>
              <a:path w="55879" h="60325">
                <a:moveTo>
                  <a:pt x="44574" y="0"/>
                </a:moveTo>
                <a:lnTo>
                  <a:pt x="36815" y="586"/>
                </a:lnTo>
                <a:lnTo>
                  <a:pt x="0" y="43412"/>
                </a:lnTo>
                <a:lnTo>
                  <a:pt x="575" y="51181"/>
                </a:lnTo>
                <a:lnTo>
                  <a:pt x="10868" y="60060"/>
                </a:lnTo>
                <a:lnTo>
                  <a:pt x="18627" y="59474"/>
                </a:lnTo>
                <a:lnTo>
                  <a:pt x="55443" y="16648"/>
                </a:lnTo>
                <a:lnTo>
                  <a:pt x="54856" y="8868"/>
                </a:lnTo>
                <a:lnTo>
                  <a:pt x="44574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 txBox="1"/>
          <p:nvPr/>
        </p:nvSpPr>
        <p:spPr>
          <a:xfrm rot="10020000">
            <a:off x="4693137" y="440673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59" name="object 459"/>
          <p:cNvSpPr txBox="1"/>
          <p:nvPr/>
        </p:nvSpPr>
        <p:spPr>
          <a:xfrm rot="10680000">
            <a:off x="4636793" y="441320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0" name="object 460"/>
          <p:cNvSpPr txBox="1"/>
          <p:nvPr/>
        </p:nvSpPr>
        <p:spPr>
          <a:xfrm rot="11280000">
            <a:off x="4601291" y="44111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1" name="object 461"/>
          <p:cNvSpPr txBox="1"/>
          <p:nvPr/>
        </p:nvSpPr>
        <p:spPr>
          <a:xfrm rot="11700000">
            <a:off x="4569229" y="44050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2" name="object 462"/>
          <p:cNvSpPr txBox="1"/>
          <p:nvPr/>
        </p:nvSpPr>
        <p:spPr>
          <a:xfrm rot="12120000">
            <a:off x="4538667" y="439516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3" name="object 463"/>
          <p:cNvSpPr txBox="1"/>
          <p:nvPr/>
        </p:nvSpPr>
        <p:spPr>
          <a:xfrm rot="12540000">
            <a:off x="4505124" y="438017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4" name="object 464"/>
          <p:cNvSpPr txBox="1"/>
          <p:nvPr/>
        </p:nvSpPr>
        <p:spPr>
          <a:xfrm rot="13140000">
            <a:off x="4470382" y="435406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5" name="object 465"/>
          <p:cNvSpPr txBox="1"/>
          <p:nvPr/>
        </p:nvSpPr>
        <p:spPr>
          <a:xfrm rot="13500000">
            <a:off x="4447555" y="433624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6" name="object 466"/>
          <p:cNvSpPr txBox="1"/>
          <p:nvPr/>
        </p:nvSpPr>
        <p:spPr>
          <a:xfrm rot="14220000">
            <a:off x="4410802" y="429395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7" name="object 467"/>
          <p:cNvSpPr txBox="1"/>
          <p:nvPr/>
        </p:nvSpPr>
        <p:spPr>
          <a:xfrm rot="14760000">
            <a:off x="4390241" y="4257627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8" name="object 468"/>
          <p:cNvSpPr txBox="1"/>
          <p:nvPr/>
        </p:nvSpPr>
        <p:spPr>
          <a:xfrm rot="15300000">
            <a:off x="4375907" y="421805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69" name="object 469"/>
          <p:cNvSpPr txBox="1"/>
          <p:nvPr/>
        </p:nvSpPr>
        <p:spPr>
          <a:xfrm rot="15840000">
            <a:off x="4369135" y="41786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0" name="object 470"/>
          <p:cNvSpPr txBox="1"/>
          <p:nvPr/>
        </p:nvSpPr>
        <p:spPr>
          <a:xfrm rot="16440000">
            <a:off x="4369261" y="41329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1" name="object 471"/>
          <p:cNvSpPr txBox="1"/>
          <p:nvPr/>
        </p:nvSpPr>
        <p:spPr>
          <a:xfrm rot="17100000">
            <a:off x="4376275" y="4082699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2" name="object 472"/>
          <p:cNvSpPr txBox="1"/>
          <p:nvPr/>
        </p:nvSpPr>
        <p:spPr>
          <a:xfrm rot="17580000">
            <a:off x="4386243" y="404745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3" name="object 473"/>
          <p:cNvSpPr txBox="1"/>
          <p:nvPr/>
        </p:nvSpPr>
        <p:spPr>
          <a:xfrm rot="18000000">
            <a:off x="4404254" y="401495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4" name="object 474"/>
          <p:cNvSpPr txBox="1"/>
          <p:nvPr/>
        </p:nvSpPr>
        <p:spPr>
          <a:xfrm rot="18660000">
            <a:off x="4432479" y="39747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5" name="object 475"/>
          <p:cNvSpPr txBox="1"/>
          <p:nvPr/>
        </p:nvSpPr>
        <p:spPr>
          <a:xfrm rot="19080000">
            <a:off x="4455096" y="394981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6" name="object 476"/>
          <p:cNvSpPr txBox="1"/>
          <p:nvPr/>
        </p:nvSpPr>
        <p:spPr>
          <a:xfrm rot="19560000">
            <a:off x="4484223" y="392738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7" name="object 477"/>
          <p:cNvSpPr txBox="1"/>
          <p:nvPr/>
        </p:nvSpPr>
        <p:spPr>
          <a:xfrm rot="20040000">
            <a:off x="4514445" y="390904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8" name="object 478"/>
          <p:cNvSpPr txBox="1"/>
          <p:nvPr/>
        </p:nvSpPr>
        <p:spPr>
          <a:xfrm rot="20520000">
            <a:off x="4548355" y="38951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79" name="object 479"/>
          <p:cNvSpPr txBox="1"/>
          <p:nvPr/>
        </p:nvSpPr>
        <p:spPr>
          <a:xfrm rot="20940000">
            <a:off x="4580931" y="388642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0" name="object 480"/>
          <p:cNvSpPr txBox="1"/>
          <p:nvPr/>
        </p:nvSpPr>
        <p:spPr>
          <a:xfrm>
            <a:off x="4629902" y="3818911"/>
            <a:ext cx="417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840">
              <a:lnSpc>
                <a:spcPct val="10000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1" name="object 481"/>
          <p:cNvSpPr txBox="1"/>
          <p:nvPr/>
        </p:nvSpPr>
        <p:spPr>
          <a:xfrm rot="420000">
            <a:off x="4671852" y="388337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2" name="object 482"/>
          <p:cNvSpPr txBox="1"/>
          <p:nvPr/>
        </p:nvSpPr>
        <p:spPr>
          <a:xfrm rot="1140000">
            <a:off x="4721045" y="389577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3" name="object 483"/>
          <p:cNvSpPr txBox="1"/>
          <p:nvPr/>
        </p:nvSpPr>
        <p:spPr>
          <a:xfrm rot="1560000">
            <a:off x="4753167" y="3908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4" name="object 484"/>
          <p:cNvSpPr txBox="1"/>
          <p:nvPr/>
        </p:nvSpPr>
        <p:spPr>
          <a:xfrm rot="1980000">
            <a:off x="4782406" y="392547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5" name="object 485"/>
          <p:cNvSpPr txBox="1"/>
          <p:nvPr/>
        </p:nvSpPr>
        <p:spPr>
          <a:xfrm rot="2460000">
            <a:off x="4808504" y="3946915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6" name="object 486"/>
          <p:cNvSpPr txBox="1"/>
          <p:nvPr/>
        </p:nvSpPr>
        <p:spPr>
          <a:xfrm rot="2940000">
            <a:off x="4835301" y="397260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7" name="object 487"/>
          <p:cNvSpPr txBox="1"/>
          <p:nvPr/>
        </p:nvSpPr>
        <p:spPr>
          <a:xfrm rot="3360000">
            <a:off x="4855471" y="3998962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8" name="object 488"/>
          <p:cNvSpPr txBox="1"/>
          <p:nvPr/>
        </p:nvSpPr>
        <p:spPr>
          <a:xfrm rot="3720000">
            <a:off x="4871947" y="402215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89" name="object 489"/>
          <p:cNvSpPr txBox="1"/>
          <p:nvPr/>
        </p:nvSpPr>
        <p:spPr>
          <a:xfrm rot="4080000">
            <a:off x="4880023" y="404898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0" name="object 490"/>
          <p:cNvSpPr txBox="1"/>
          <p:nvPr/>
        </p:nvSpPr>
        <p:spPr>
          <a:xfrm rot="4560000">
            <a:off x="4891234" y="4086804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1" name="object 491"/>
          <p:cNvSpPr txBox="1"/>
          <p:nvPr/>
        </p:nvSpPr>
        <p:spPr>
          <a:xfrm rot="5280000">
            <a:off x="4900147" y="414068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2" name="object 492"/>
          <p:cNvSpPr txBox="1"/>
          <p:nvPr/>
        </p:nvSpPr>
        <p:spPr>
          <a:xfrm rot="5760000">
            <a:off x="4897585" y="4176431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3" name="object 493"/>
          <p:cNvSpPr txBox="1"/>
          <p:nvPr/>
        </p:nvSpPr>
        <p:spPr>
          <a:xfrm rot="6240000">
            <a:off x="4892351" y="421156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4" name="object 494"/>
          <p:cNvSpPr txBox="1"/>
          <p:nvPr/>
        </p:nvSpPr>
        <p:spPr>
          <a:xfrm rot="6720000">
            <a:off x="4879041" y="424692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5" name="object 495"/>
          <p:cNvSpPr txBox="1"/>
          <p:nvPr/>
        </p:nvSpPr>
        <p:spPr>
          <a:xfrm rot="7200000">
            <a:off x="4861454" y="428268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6" name="object 496"/>
          <p:cNvSpPr txBox="1"/>
          <p:nvPr/>
        </p:nvSpPr>
        <p:spPr>
          <a:xfrm rot="7680000">
            <a:off x="4839246" y="431487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7" name="object 497"/>
          <p:cNvSpPr txBox="1"/>
          <p:nvPr/>
        </p:nvSpPr>
        <p:spPr>
          <a:xfrm rot="8160000">
            <a:off x="4816343" y="434132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8" name="object 498"/>
          <p:cNvSpPr txBox="1"/>
          <p:nvPr/>
        </p:nvSpPr>
        <p:spPr>
          <a:xfrm rot="8520000">
            <a:off x="4798542" y="4358649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499" name="object 499"/>
          <p:cNvSpPr txBox="1"/>
          <p:nvPr/>
        </p:nvSpPr>
        <p:spPr>
          <a:xfrm rot="8940000">
            <a:off x="4768939" y="437564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0" name="object 500"/>
          <p:cNvSpPr txBox="1"/>
          <p:nvPr/>
        </p:nvSpPr>
        <p:spPr>
          <a:xfrm rot="9420000">
            <a:off x="4731961" y="4393775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01" name="object 501"/>
          <p:cNvSpPr txBox="1"/>
          <p:nvPr/>
        </p:nvSpPr>
        <p:spPr>
          <a:xfrm rot="2400000">
            <a:off x="4823512" y="4683223"/>
            <a:ext cx="32348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2" name="object 502"/>
          <p:cNvSpPr txBox="1"/>
          <p:nvPr/>
        </p:nvSpPr>
        <p:spPr>
          <a:xfrm rot="2400000">
            <a:off x="4131716" y="3618857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4078608" y="3334422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4125" y="21360"/>
                </a:moveTo>
                <a:lnTo>
                  <a:pt x="40799" y="66624"/>
                </a:lnTo>
                <a:lnTo>
                  <a:pt x="84697" y="86192"/>
                </a:lnTo>
                <a:lnTo>
                  <a:pt x="130420" y="96591"/>
                </a:lnTo>
                <a:lnTo>
                  <a:pt x="176694" y="97910"/>
                </a:lnTo>
                <a:lnTo>
                  <a:pt x="222248" y="90236"/>
                </a:lnTo>
                <a:lnTo>
                  <a:pt x="259150" y="76191"/>
                </a:lnTo>
                <a:lnTo>
                  <a:pt x="175079" y="76191"/>
                </a:lnTo>
                <a:lnTo>
                  <a:pt x="132934" y="74965"/>
                </a:lnTo>
                <a:lnTo>
                  <a:pt x="91287" y="65471"/>
                </a:lnTo>
                <a:lnTo>
                  <a:pt x="51298" y="47629"/>
                </a:lnTo>
                <a:lnTo>
                  <a:pt x="14125" y="21360"/>
                </a:lnTo>
                <a:close/>
              </a:path>
              <a:path w="342264" h="98425">
                <a:moveTo>
                  <a:pt x="325456" y="0"/>
                </a:moveTo>
                <a:lnTo>
                  <a:pt x="292910" y="31052"/>
                </a:lnTo>
                <a:lnTo>
                  <a:pt x="256226" y="54155"/>
                </a:lnTo>
                <a:lnTo>
                  <a:pt x="216563" y="69228"/>
                </a:lnTo>
                <a:lnTo>
                  <a:pt x="175079" y="76191"/>
                </a:lnTo>
                <a:lnTo>
                  <a:pt x="259150" y="76191"/>
                </a:lnTo>
                <a:lnTo>
                  <a:pt x="265808" y="73657"/>
                </a:lnTo>
                <a:lnTo>
                  <a:pt x="306101" y="48261"/>
                </a:lnTo>
                <a:lnTo>
                  <a:pt x="341853" y="14135"/>
                </a:lnTo>
                <a:lnTo>
                  <a:pt x="32545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910887" y="4926397"/>
            <a:ext cx="342265" cy="98425"/>
          </a:xfrm>
          <a:custGeom>
            <a:avLst/>
            <a:gdLst/>
            <a:ahLst/>
            <a:cxnLst/>
            <a:rect l="l" t="t" r="r" b="b"/>
            <a:pathLst>
              <a:path w="342264" h="98425">
                <a:moveTo>
                  <a:pt x="165158" y="0"/>
                </a:moveTo>
                <a:lnTo>
                  <a:pt x="119604" y="7672"/>
                </a:lnTo>
                <a:lnTo>
                  <a:pt x="76044" y="24248"/>
                </a:lnTo>
                <a:lnTo>
                  <a:pt x="35752" y="49642"/>
                </a:lnTo>
                <a:lnTo>
                  <a:pt x="0" y="83764"/>
                </a:lnTo>
                <a:lnTo>
                  <a:pt x="16407" y="97921"/>
                </a:lnTo>
                <a:lnTo>
                  <a:pt x="48953" y="66864"/>
                </a:lnTo>
                <a:lnTo>
                  <a:pt x="85636" y="43759"/>
                </a:lnTo>
                <a:lnTo>
                  <a:pt x="125299" y="28685"/>
                </a:lnTo>
                <a:lnTo>
                  <a:pt x="166782" y="21720"/>
                </a:lnTo>
                <a:lnTo>
                  <a:pt x="279582" y="21720"/>
                </a:lnTo>
                <a:lnTo>
                  <a:pt x="257156" y="11722"/>
                </a:lnTo>
                <a:lnTo>
                  <a:pt x="211433" y="1320"/>
                </a:lnTo>
                <a:lnTo>
                  <a:pt x="165158" y="0"/>
                </a:lnTo>
                <a:close/>
              </a:path>
              <a:path w="342264" h="98425">
                <a:moveTo>
                  <a:pt x="279582" y="21720"/>
                </a:moveTo>
                <a:lnTo>
                  <a:pt x="166782" y="21720"/>
                </a:lnTo>
                <a:lnTo>
                  <a:pt x="208926" y="22945"/>
                </a:lnTo>
                <a:lnTo>
                  <a:pt x="250571" y="32438"/>
                </a:lnTo>
                <a:lnTo>
                  <a:pt x="290558" y="50280"/>
                </a:lnTo>
                <a:lnTo>
                  <a:pt x="327728" y="76550"/>
                </a:lnTo>
                <a:lnTo>
                  <a:pt x="341853" y="60121"/>
                </a:lnTo>
                <a:lnTo>
                  <a:pt x="301053" y="31293"/>
                </a:lnTo>
                <a:lnTo>
                  <a:pt x="279582" y="2172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464231" y="4298706"/>
            <a:ext cx="97790" cy="342900"/>
          </a:xfrm>
          <a:custGeom>
            <a:avLst/>
            <a:gdLst/>
            <a:ahLst/>
            <a:cxnLst/>
            <a:rect l="l" t="t" r="r" b="b"/>
            <a:pathLst>
              <a:path w="97789" h="342900">
                <a:moveTo>
                  <a:pt x="60019" y="0"/>
                </a:moveTo>
                <a:lnTo>
                  <a:pt x="31238" y="40865"/>
                </a:lnTo>
                <a:lnTo>
                  <a:pt x="11700" y="84833"/>
                </a:lnTo>
                <a:lnTo>
                  <a:pt x="1317" y="130630"/>
                </a:lnTo>
                <a:lnTo>
                  <a:pt x="0" y="176980"/>
                </a:lnTo>
                <a:lnTo>
                  <a:pt x="7660" y="222607"/>
                </a:lnTo>
                <a:lnTo>
                  <a:pt x="24211" y="266238"/>
                </a:lnTo>
                <a:lnTo>
                  <a:pt x="49564" y="306596"/>
                </a:lnTo>
                <a:lnTo>
                  <a:pt x="83630" y="342408"/>
                </a:lnTo>
                <a:lnTo>
                  <a:pt x="97756" y="325979"/>
                </a:lnTo>
                <a:lnTo>
                  <a:pt x="66751" y="293382"/>
                </a:lnTo>
                <a:lnTo>
                  <a:pt x="43685" y="256639"/>
                </a:lnTo>
                <a:lnTo>
                  <a:pt x="28635" y="216911"/>
                </a:lnTo>
                <a:lnTo>
                  <a:pt x="21682" y="175359"/>
                </a:lnTo>
                <a:lnTo>
                  <a:pt x="22905" y="133146"/>
                </a:lnTo>
                <a:lnTo>
                  <a:pt x="32384" y="91431"/>
                </a:lnTo>
                <a:lnTo>
                  <a:pt x="50198" y="51377"/>
                </a:lnTo>
                <a:lnTo>
                  <a:pt x="76426" y="14146"/>
                </a:lnTo>
                <a:lnTo>
                  <a:pt x="6001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645198" y="3741749"/>
            <a:ext cx="201295" cy="290195"/>
          </a:xfrm>
          <a:custGeom>
            <a:avLst/>
            <a:gdLst/>
            <a:ahLst/>
            <a:cxnLst/>
            <a:rect l="l" t="t" r="r" b="b"/>
            <a:pathLst>
              <a:path w="201295" h="290195">
                <a:moveTo>
                  <a:pt x="132666" y="0"/>
                </a:moveTo>
                <a:lnTo>
                  <a:pt x="0" y="154330"/>
                </a:lnTo>
                <a:lnTo>
                  <a:pt x="156969" y="289697"/>
                </a:lnTo>
                <a:lnTo>
                  <a:pt x="180759" y="249199"/>
                </a:lnTo>
                <a:lnTo>
                  <a:pt x="195308" y="206164"/>
                </a:lnTo>
                <a:lnTo>
                  <a:pt x="200707" y="161936"/>
                </a:lnTo>
                <a:lnTo>
                  <a:pt x="197050" y="117860"/>
                </a:lnTo>
                <a:lnTo>
                  <a:pt x="184430" y="75283"/>
                </a:lnTo>
                <a:lnTo>
                  <a:pt x="162937" y="35547"/>
                </a:lnTo>
                <a:lnTo>
                  <a:pt x="13266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631376" y="3735708"/>
            <a:ext cx="170815" cy="307975"/>
          </a:xfrm>
          <a:custGeom>
            <a:avLst/>
            <a:gdLst/>
            <a:ahLst/>
            <a:cxnLst/>
            <a:rect l="l" t="t" r="r" b="b"/>
            <a:pathLst>
              <a:path w="170814" h="307975">
                <a:moveTo>
                  <a:pt x="139891" y="0"/>
                </a:moveTo>
                <a:lnTo>
                  <a:pt x="139032" y="534"/>
                </a:lnTo>
                <a:lnTo>
                  <a:pt x="138247" y="1214"/>
                </a:lnTo>
                <a:lnTo>
                  <a:pt x="0" y="162036"/>
                </a:lnTo>
                <a:lnTo>
                  <a:pt x="492" y="168665"/>
                </a:lnTo>
                <a:lnTo>
                  <a:pt x="160686" y="306817"/>
                </a:lnTo>
                <a:lnTo>
                  <a:pt x="161146" y="307152"/>
                </a:lnTo>
                <a:lnTo>
                  <a:pt x="161628" y="307446"/>
                </a:lnTo>
                <a:lnTo>
                  <a:pt x="164822" y="303613"/>
                </a:lnTo>
                <a:lnTo>
                  <a:pt x="167890" y="299708"/>
                </a:lnTo>
                <a:lnTo>
                  <a:pt x="170790" y="295739"/>
                </a:lnTo>
                <a:lnTo>
                  <a:pt x="13821" y="160372"/>
                </a:lnTo>
                <a:lnTo>
                  <a:pt x="146487" y="6041"/>
                </a:lnTo>
                <a:lnTo>
                  <a:pt x="144341" y="3989"/>
                </a:lnTo>
                <a:lnTo>
                  <a:pt x="142142" y="1978"/>
                </a:lnTo>
                <a:lnTo>
                  <a:pt x="139891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771267" y="3734085"/>
            <a:ext cx="87630" cy="311150"/>
          </a:xfrm>
          <a:custGeom>
            <a:avLst/>
            <a:gdLst/>
            <a:ahLst/>
            <a:cxnLst/>
            <a:rect l="l" t="t" r="r" b="b"/>
            <a:pathLst>
              <a:path w="87629" h="311150">
                <a:moveTo>
                  <a:pt x="8020" y="0"/>
                </a:moveTo>
                <a:lnTo>
                  <a:pt x="3643" y="0"/>
                </a:lnTo>
                <a:lnTo>
                  <a:pt x="1696" y="544"/>
                </a:lnTo>
                <a:lnTo>
                  <a:pt x="0" y="1622"/>
                </a:lnTo>
                <a:lnTo>
                  <a:pt x="2251" y="3601"/>
                </a:lnTo>
                <a:lnTo>
                  <a:pt x="4450" y="5612"/>
                </a:lnTo>
                <a:lnTo>
                  <a:pt x="36868" y="43212"/>
                </a:lnTo>
                <a:lnTo>
                  <a:pt x="58360" y="82947"/>
                </a:lnTo>
                <a:lnTo>
                  <a:pt x="70981" y="125525"/>
                </a:lnTo>
                <a:lnTo>
                  <a:pt x="74638" y="169600"/>
                </a:lnTo>
                <a:lnTo>
                  <a:pt x="69238" y="213828"/>
                </a:lnTo>
                <a:lnTo>
                  <a:pt x="54689" y="256864"/>
                </a:lnTo>
                <a:lnTo>
                  <a:pt x="30899" y="297362"/>
                </a:lnTo>
                <a:lnTo>
                  <a:pt x="21737" y="309069"/>
                </a:lnTo>
                <a:lnTo>
                  <a:pt x="23412" y="310095"/>
                </a:lnTo>
                <a:lnTo>
                  <a:pt x="25308" y="310608"/>
                </a:lnTo>
                <a:lnTo>
                  <a:pt x="30135" y="310608"/>
                </a:lnTo>
                <a:lnTo>
                  <a:pt x="63059" y="265737"/>
                </a:lnTo>
                <a:lnTo>
                  <a:pt x="80370" y="220709"/>
                </a:lnTo>
                <a:lnTo>
                  <a:pt x="87199" y="173710"/>
                </a:lnTo>
                <a:lnTo>
                  <a:pt x="83683" y="126566"/>
                </a:lnTo>
                <a:lnTo>
                  <a:pt x="69959" y="81106"/>
                </a:lnTo>
                <a:lnTo>
                  <a:pt x="46161" y="39156"/>
                </a:lnTo>
                <a:lnTo>
                  <a:pt x="12428" y="2544"/>
                </a:lnTo>
                <a:lnTo>
                  <a:pt x="10449" y="837"/>
                </a:lnTo>
                <a:lnTo>
                  <a:pt x="8020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19190" y="2822198"/>
            <a:ext cx="1792605" cy="2287270"/>
          </a:xfrm>
          <a:custGeom>
            <a:avLst/>
            <a:gdLst/>
            <a:ahLst/>
            <a:cxnLst/>
            <a:rect l="l" t="t" r="r" b="b"/>
            <a:pathLst>
              <a:path w="1792604" h="2287270">
                <a:moveTo>
                  <a:pt x="926714" y="0"/>
                </a:moveTo>
                <a:lnTo>
                  <a:pt x="20339" y="416488"/>
                </a:lnTo>
                <a:lnTo>
                  <a:pt x="0" y="451326"/>
                </a:lnTo>
                <a:lnTo>
                  <a:pt x="7271" y="473900"/>
                </a:lnTo>
                <a:lnTo>
                  <a:pt x="825937" y="2256264"/>
                </a:lnTo>
                <a:lnTo>
                  <a:pt x="838249" y="2276326"/>
                </a:lnTo>
                <a:lnTo>
                  <a:pt x="851014" y="2285723"/>
                </a:lnTo>
                <a:lnTo>
                  <a:pt x="864137" y="2287005"/>
                </a:lnTo>
                <a:lnTo>
                  <a:pt x="877527" y="2282724"/>
                </a:lnTo>
                <a:lnTo>
                  <a:pt x="1770778" y="1871093"/>
                </a:lnTo>
                <a:lnTo>
                  <a:pt x="1782901" y="1864067"/>
                </a:lnTo>
                <a:lnTo>
                  <a:pt x="1790838" y="1854051"/>
                </a:lnTo>
                <a:lnTo>
                  <a:pt x="1792389" y="1839025"/>
                </a:lnTo>
                <a:lnTo>
                  <a:pt x="1785353" y="1816969"/>
                </a:lnTo>
                <a:lnTo>
                  <a:pt x="963483" y="27620"/>
                </a:lnTo>
                <a:lnTo>
                  <a:pt x="951435" y="8127"/>
                </a:lnTo>
                <a:lnTo>
                  <a:pt x="939252" y="3"/>
                </a:lnTo>
                <a:lnTo>
                  <a:pt x="92671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707313" y="2810107"/>
            <a:ext cx="1816735" cy="2312035"/>
          </a:xfrm>
          <a:custGeom>
            <a:avLst/>
            <a:gdLst/>
            <a:ahLst/>
            <a:cxnLst/>
            <a:rect l="l" t="t" r="r" b="b"/>
            <a:pathLst>
              <a:path w="1816735" h="2312035">
                <a:moveTo>
                  <a:pt x="937015" y="0"/>
                </a:moveTo>
                <a:lnTo>
                  <a:pt x="27075" y="417396"/>
                </a:lnTo>
                <a:lnTo>
                  <a:pt x="529" y="445940"/>
                </a:lnTo>
                <a:lnTo>
                  <a:pt x="0" y="466488"/>
                </a:lnTo>
                <a:lnTo>
                  <a:pt x="7987" y="491132"/>
                </a:lnTo>
                <a:lnTo>
                  <a:pt x="826643" y="2273497"/>
                </a:lnTo>
                <a:lnTo>
                  <a:pt x="839979" y="2295425"/>
                </a:lnTo>
                <a:lnTo>
                  <a:pt x="855661" y="2308112"/>
                </a:lnTo>
                <a:lnTo>
                  <a:pt x="873807" y="2311618"/>
                </a:lnTo>
                <a:lnTo>
                  <a:pt x="894536" y="2305998"/>
                </a:lnTo>
                <a:lnTo>
                  <a:pt x="936529" y="2286647"/>
                </a:lnTo>
                <a:lnTo>
                  <a:pt x="876478" y="2286647"/>
                </a:lnTo>
                <a:lnTo>
                  <a:pt x="868077" y="2286506"/>
                </a:lnTo>
                <a:lnTo>
                  <a:pt x="858948" y="2279820"/>
                </a:lnTo>
                <a:lnTo>
                  <a:pt x="848977" y="2263204"/>
                </a:lnTo>
                <a:lnTo>
                  <a:pt x="30311" y="480839"/>
                </a:lnTo>
                <a:lnTo>
                  <a:pt x="24020" y="461865"/>
                </a:lnTo>
                <a:lnTo>
                  <a:pt x="24880" y="450237"/>
                </a:lnTo>
                <a:lnTo>
                  <a:pt x="930608" y="28141"/>
                </a:lnTo>
                <a:lnTo>
                  <a:pt x="947996" y="24148"/>
                </a:lnTo>
                <a:lnTo>
                  <a:pt x="979757" y="24148"/>
                </a:lnTo>
                <a:lnTo>
                  <a:pt x="970868" y="10469"/>
                </a:lnTo>
                <a:lnTo>
                  <a:pt x="954112" y="258"/>
                </a:lnTo>
                <a:lnTo>
                  <a:pt x="937015" y="0"/>
                </a:lnTo>
                <a:close/>
              </a:path>
              <a:path w="1816735" h="2312035">
                <a:moveTo>
                  <a:pt x="979757" y="24148"/>
                </a:moveTo>
                <a:lnTo>
                  <a:pt x="947996" y="24148"/>
                </a:lnTo>
                <a:lnTo>
                  <a:pt x="955739" y="30136"/>
                </a:lnTo>
                <a:lnTo>
                  <a:pt x="964199" y="44853"/>
                </a:lnTo>
                <a:lnTo>
                  <a:pt x="1786069" y="1834201"/>
                </a:lnTo>
                <a:lnTo>
                  <a:pt x="1791896" y="1851094"/>
                </a:lnTo>
                <a:lnTo>
                  <a:pt x="1791268" y="1861437"/>
                </a:lnTo>
                <a:lnTo>
                  <a:pt x="1785904" y="1867613"/>
                </a:lnTo>
                <a:lnTo>
                  <a:pt x="1777525" y="1872001"/>
                </a:lnTo>
                <a:lnTo>
                  <a:pt x="884264" y="2283633"/>
                </a:lnTo>
                <a:lnTo>
                  <a:pt x="876478" y="2286647"/>
                </a:lnTo>
                <a:lnTo>
                  <a:pt x="936529" y="2286647"/>
                </a:lnTo>
                <a:lnTo>
                  <a:pt x="1787797" y="1894367"/>
                </a:lnTo>
                <a:lnTo>
                  <a:pt x="1802484" y="1885676"/>
                </a:lnTo>
                <a:lnTo>
                  <a:pt x="1813412" y="1872347"/>
                </a:lnTo>
                <a:lnTo>
                  <a:pt x="1816682" y="1852413"/>
                </a:lnTo>
                <a:lnTo>
                  <a:pt x="1808393" y="1823908"/>
                </a:lnTo>
                <a:lnTo>
                  <a:pt x="986522" y="34560"/>
                </a:lnTo>
                <a:lnTo>
                  <a:pt x="979757" y="2414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784251" y="2888446"/>
            <a:ext cx="1663064" cy="2158365"/>
          </a:xfrm>
          <a:custGeom>
            <a:avLst/>
            <a:gdLst/>
            <a:ahLst/>
            <a:cxnLst/>
            <a:rect l="l" t="t" r="r" b="b"/>
            <a:pathLst>
              <a:path w="1663064" h="2158365">
                <a:moveTo>
                  <a:pt x="851345" y="0"/>
                </a:moveTo>
                <a:lnTo>
                  <a:pt x="0" y="392312"/>
                </a:lnTo>
                <a:lnTo>
                  <a:pt x="811158" y="2158363"/>
                </a:lnTo>
                <a:lnTo>
                  <a:pt x="1662514" y="1766050"/>
                </a:lnTo>
                <a:lnTo>
                  <a:pt x="851345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767937" y="2872121"/>
            <a:ext cx="1695450" cy="2191385"/>
          </a:xfrm>
          <a:custGeom>
            <a:avLst/>
            <a:gdLst/>
            <a:ahLst/>
            <a:cxnLst/>
            <a:rect l="l" t="t" r="r" b="b"/>
            <a:pathLst>
              <a:path w="1695450" h="2191385">
                <a:moveTo>
                  <a:pt x="873680" y="0"/>
                </a:moveTo>
                <a:lnTo>
                  <a:pt x="0" y="402605"/>
                </a:lnTo>
                <a:lnTo>
                  <a:pt x="821440" y="2191022"/>
                </a:lnTo>
                <a:lnTo>
                  <a:pt x="892313" y="2158363"/>
                </a:lnTo>
                <a:lnTo>
                  <a:pt x="833503" y="2158363"/>
                </a:lnTo>
                <a:lnTo>
                  <a:pt x="32606" y="414678"/>
                </a:lnTo>
                <a:lnTo>
                  <a:pt x="861628" y="32658"/>
                </a:lnTo>
                <a:lnTo>
                  <a:pt x="888680" y="32658"/>
                </a:lnTo>
                <a:lnTo>
                  <a:pt x="873680" y="0"/>
                </a:lnTo>
                <a:close/>
              </a:path>
              <a:path w="1695450" h="2191385">
                <a:moveTo>
                  <a:pt x="888680" y="32658"/>
                </a:moveTo>
                <a:lnTo>
                  <a:pt x="861628" y="32658"/>
                </a:lnTo>
                <a:lnTo>
                  <a:pt x="1662525" y="1776343"/>
                </a:lnTo>
                <a:lnTo>
                  <a:pt x="833503" y="2158363"/>
                </a:lnTo>
                <a:lnTo>
                  <a:pt x="892313" y="2158363"/>
                </a:lnTo>
                <a:lnTo>
                  <a:pt x="1695131" y="1788416"/>
                </a:lnTo>
                <a:lnTo>
                  <a:pt x="888680" y="3265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870699" y="3182070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29692" y="0"/>
                </a:moveTo>
                <a:lnTo>
                  <a:pt x="110028" y="9057"/>
                </a:lnTo>
                <a:lnTo>
                  <a:pt x="124693" y="51616"/>
                </a:lnTo>
                <a:lnTo>
                  <a:pt x="130419" y="94639"/>
                </a:lnTo>
                <a:lnTo>
                  <a:pt x="127615" y="137039"/>
                </a:lnTo>
                <a:lnTo>
                  <a:pt x="116692" y="177724"/>
                </a:lnTo>
                <a:lnTo>
                  <a:pt x="98059" y="215608"/>
                </a:lnTo>
                <a:lnTo>
                  <a:pt x="72126" y="249599"/>
                </a:lnTo>
                <a:lnTo>
                  <a:pt x="39303" y="278610"/>
                </a:lnTo>
                <a:lnTo>
                  <a:pt x="0" y="301551"/>
                </a:lnTo>
                <a:lnTo>
                  <a:pt x="9046" y="321246"/>
                </a:lnTo>
                <a:lnTo>
                  <a:pt x="52183" y="296065"/>
                </a:lnTo>
                <a:lnTo>
                  <a:pt x="88202" y="264212"/>
                </a:lnTo>
                <a:lnTo>
                  <a:pt x="116655" y="226884"/>
                </a:lnTo>
                <a:lnTo>
                  <a:pt x="137091" y="185278"/>
                </a:lnTo>
                <a:lnTo>
                  <a:pt x="149062" y="140590"/>
                </a:lnTo>
                <a:lnTo>
                  <a:pt x="152119" y="94016"/>
                </a:lnTo>
                <a:lnTo>
                  <a:pt x="145812" y="46754"/>
                </a:lnTo>
                <a:lnTo>
                  <a:pt x="12969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429278" y="2904780"/>
            <a:ext cx="281305" cy="209550"/>
          </a:xfrm>
          <a:custGeom>
            <a:avLst/>
            <a:gdLst/>
            <a:ahLst/>
            <a:cxnLst/>
            <a:rect l="l" t="t" r="r" b="b"/>
            <a:pathLst>
              <a:path w="281304" h="209550">
                <a:moveTo>
                  <a:pt x="200287" y="0"/>
                </a:moveTo>
                <a:lnTo>
                  <a:pt x="0" y="92290"/>
                </a:lnTo>
                <a:lnTo>
                  <a:pt x="115" y="92625"/>
                </a:lnTo>
                <a:lnTo>
                  <a:pt x="408" y="93295"/>
                </a:lnTo>
                <a:lnTo>
                  <a:pt x="24357" y="133432"/>
                </a:lnTo>
                <a:lnTo>
                  <a:pt x="55305" y="166496"/>
                </a:lnTo>
                <a:lnTo>
                  <a:pt x="91844" y="191964"/>
                </a:lnTo>
                <a:lnTo>
                  <a:pt x="132561" y="209312"/>
                </a:lnTo>
                <a:lnTo>
                  <a:pt x="281090" y="175910"/>
                </a:lnTo>
                <a:lnTo>
                  <a:pt x="20028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427561" y="2897367"/>
            <a:ext cx="288290" cy="183515"/>
          </a:xfrm>
          <a:custGeom>
            <a:avLst/>
            <a:gdLst/>
            <a:ahLst/>
            <a:cxnLst/>
            <a:rect l="l" t="t" r="r" b="b"/>
            <a:pathLst>
              <a:path w="288289" h="183514">
                <a:moveTo>
                  <a:pt x="208014" y="7413"/>
                </a:moveTo>
                <a:lnTo>
                  <a:pt x="202004" y="7413"/>
                </a:lnTo>
                <a:lnTo>
                  <a:pt x="282808" y="183324"/>
                </a:lnTo>
                <a:lnTo>
                  <a:pt x="288242" y="182099"/>
                </a:lnTo>
                <a:lnTo>
                  <a:pt x="208014" y="7413"/>
                </a:lnTo>
                <a:close/>
              </a:path>
              <a:path w="288289" h="183514">
                <a:moveTo>
                  <a:pt x="201857" y="0"/>
                </a:moveTo>
                <a:lnTo>
                  <a:pt x="196433" y="0"/>
                </a:lnTo>
                <a:lnTo>
                  <a:pt x="194946" y="303"/>
                </a:lnTo>
                <a:lnTo>
                  <a:pt x="2335" y="89065"/>
                </a:lnTo>
                <a:lnTo>
                  <a:pt x="0" y="94677"/>
                </a:lnTo>
                <a:lnTo>
                  <a:pt x="1717" y="99703"/>
                </a:lnTo>
                <a:lnTo>
                  <a:pt x="202004" y="7413"/>
                </a:lnTo>
                <a:lnTo>
                  <a:pt x="208014" y="7413"/>
                </a:lnTo>
                <a:lnTo>
                  <a:pt x="205648" y="2261"/>
                </a:lnTo>
                <a:lnTo>
                  <a:pt x="201857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898234" y="4339626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62" y="0"/>
                </a:moveTo>
                <a:lnTo>
                  <a:pt x="0" y="53199"/>
                </a:lnTo>
                <a:lnTo>
                  <a:pt x="1040" y="69327"/>
                </a:lnTo>
                <a:lnTo>
                  <a:pt x="12295" y="118128"/>
                </a:lnTo>
                <a:lnTo>
                  <a:pt x="35118" y="162920"/>
                </a:lnTo>
                <a:lnTo>
                  <a:pt x="67562" y="200276"/>
                </a:lnTo>
                <a:lnTo>
                  <a:pt x="107150" y="228307"/>
                </a:lnTo>
                <a:lnTo>
                  <a:pt x="110219" y="229888"/>
                </a:lnTo>
                <a:lnTo>
                  <a:pt x="113528" y="228307"/>
                </a:lnTo>
                <a:lnTo>
                  <a:pt x="114816" y="225898"/>
                </a:lnTo>
                <a:lnTo>
                  <a:pt x="115706" y="224275"/>
                </a:lnTo>
                <a:lnTo>
                  <a:pt x="115769" y="222286"/>
                </a:lnTo>
                <a:lnTo>
                  <a:pt x="114596" y="219731"/>
                </a:lnTo>
                <a:lnTo>
                  <a:pt x="113989" y="218977"/>
                </a:lnTo>
                <a:lnTo>
                  <a:pt x="113235" y="218412"/>
                </a:lnTo>
                <a:lnTo>
                  <a:pt x="90544" y="199103"/>
                </a:lnTo>
                <a:lnTo>
                  <a:pt x="52764" y="151917"/>
                </a:lnTo>
                <a:lnTo>
                  <a:pt x="27043" y="95916"/>
                </a:lnTo>
                <a:lnTo>
                  <a:pt x="15920" y="37053"/>
                </a:lnTo>
                <a:lnTo>
                  <a:pt x="15971" y="6669"/>
                </a:lnTo>
                <a:lnTo>
                  <a:pt x="16034" y="5727"/>
                </a:lnTo>
                <a:lnTo>
                  <a:pt x="15856" y="4764"/>
                </a:lnTo>
                <a:lnTo>
                  <a:pt x="14683" y="2209"/>
                </a:lnTo>
                <a:lnTo>
                  <a:pt x="13133" y="963"/>
                </a:lnTo>
                <a:lnTo>
                  <a:pt x="11332" y="586"/>
                </a:lnTo>
                <a:lnTo>
                  <a:pt x="8662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765027" y="4398389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67"/>
                </a:lnTo>
                <a:lnTo>
                  <a:pt x="60867" y="62238"/>
                </a:lnTo>
                <a:lnTo>
                  <a:pt x="50459" y="88541"/>
                </a:lnTo>
                <a:lnTo>
                  <a:pt x="41191" y="112128"/>
                </a:lnTo>
                <a:lnTo>
                  <a:pt x="30987" y="133588"/>
                </a:lnTo>
                <a:lnTo>
                  <a:pt x="18652" y="151461"/>
                </a:lnTo>
                <a:lnTo>
                  <a:pt x="2994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3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2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3" y="141409"/>
                </a:lnTo>
                <a:lnTo>
                  <a:pt x="169967" y="137562"/>
                </a:lnTo>
                <a:lnTo>
                  <a:pt x="165001" y="131714"/>
                </a:lnTo>
                <a:lnTo>
                  <a:pt x="16040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0"/>
                </a:lnTo>
                <a:lnTo>
                  <a:pt x="87913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39"/>
                </a:lnTo>
                <a:lnTo>
                  <a:pt x="118446" y="39192"/>
                </a:lnTo>
                <a:lnTo>
                  <a:pt x="119085" y="37203"/>
                </a:lnTo>
                <a:lnTo>
                  <a:pt x="114478" y="3978"/>
                </a:lnTo>
                <a:lnTo>
                  <a:pt x="114342" y="3423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3" y="141409"/>
                </a:moveTo>
                <a:lnTo>
                  <a:pt x="70479" y="141409"/>
                </a:lnTo>
                <a:lnTo>
                  <a:pt x="88868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7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6" y="143404"/>
                </a:lnTo>
                <a:lnTo>
                  <a:pt x="173463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734044" y="4487681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65"/>
                </a:lnTo>
                <a:lnTo>
                  <a:pt x="0" y="10066"/>
                </a:lnTo>
                <a:lnTo>
                  <a:pt x="31" y="11417"/>
                </a:lnTo>
                <a:lnTo>
                  <a:pt x="13392" y="40505"/>
                </a:lnTo>
                <a:lnTo>
                  <a:pt x="15978" y="41573"/>
                </a:lnTo>
                <a:lnTo>
                  <a:pt x="18261" y="40725"/>
                </a:lnTo>
                <a:lnTo>
                  <a:pt x="24261" y="38875"/>
                </a:lnTo>
                <a:lnTo>
                  <a:pt x="30618" y="37689"/>
                </a:lnTo>
                <a:lnTo>
                  <a:pt x="37369" y="37166"/>
                </a:lnTo>
                <a:lnTo>
                  <a:pt x="48287" y="37166"/>
                </a:lnTo>
                <a:lnTo>
                  <a:pt x="50019" y="35185"/>
                </a:lnTo>
                <a:lnTo>
                  <a:pt x="62877" y="5616"/>
                </a:lnTo>
                <a:lnTo>
                  <a:pt x="61296" y="2192"/>
                </a:lnTo>
                <a:lnTo>
                  <a:pt x="59443" y="165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7" y="37166"/>
                </a:moveTo>
                <a:lnTo>
                  <a:pt x="37369" y="37166"/>
                </a:lnTo>
                <a:lnTo>
                  <a:pt x="44553" y="37301"/>
                </a:lnTo>
                <a:lnTo>
                  <a:pt x="47977" y="37520"/>
                </a:lnTo>
                <a:lnTo>
                  <a:pt x="48287" y="3716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870699" y="4463539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11"/>
                </a:lnTo>
                <a:lnTo>
                  <a:pt x="335" y="29957"/>
                </a:lnTo>
                <a:lnTo>
                  <a:pt x="28017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9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386778" y="3226090"/>
            <a:ext cx="116205" cy="230504"/>
          </a:xfrm>
          <a:custGeom>
            <a:avLst/>
            <a:gdLst/>
            <a:ahLst/>
            <a:cxnLst/>
            <a:rect l="l" t="t" r="r" b="b"/>
            <a:pathLst>
              <a:path w="116204" h="230504">
                <a:moveTo>
                  <a:pt x="8658" y="0"/>
                </a:moveTo>
                <a:lnTo>
                  <a:pt x="0" y="53199"/>
                </a:lnTo>
                <a:lnTo>
                  <a:pt x="1046" y="69327"/>
                </a:lnTo>
                <a:lnTo>
                  <a:pt x="12291" y="118134"/>
                </a:lnTo>
                <a:lnTo>
                  <a:pt x="35114" y="162925"/>
                </a:lnTo>
                <a:lnTo>
                  <a:pt x="67557" y="200281"/>
                </a:lnTo>
                <a:lnTo>
                  <a:pt x="107145" y="228307"/>
                </a:lnTo>
                <a:lnTo>
                  <a:pt x="110215" y="229888"/>
                </a:lnTo>
                <a:lnTo>
                  <a:pt x="113524" y="228307"/>
                </a:lnTo>
                <a:lnTo>
                  <a:pt x="115702" y="224275"/>
                </a:lnTo>
                <a:lnTo>
                  <a:pt x="115765" y="222286"/>
                </a:lnTo>
                <a:lnTo>
                  <a:pt x="114592" y="219731"/>
                </a:lnTo>
                <a:lnTo>
                  <a:pt x="113985" y="218977"/>
                </a:lnTo>
                <a:lnTo>
                  <a:pt x="113220" y="218412"/>
                </a:lnTo>
                <a:lnTo>
                  <a:pt x="90535" y="199103"/>
                </a:lnTo>
                <a:lnTo>
                  <a:pt x="52759" y="151921"/>
                </a:lnTo>
                <a:lnTo>
                  <a:pt x="27038" y="95920"/>
                </a:lnTo>
                <a:lnTo>
                  <a:pt x="15916" y="37053"/>
                </a:lnTo>
                <a:lnTo>
                  <a:pt x="15967" y="6669"/>
                </a:lnTo>
                <a:lnTo>
                  <a:pt x="16029" y="5727"/>
                </a:lnTo>
                <a:lnTo>
                  <a:pt x="15851" y="4764"/>
                </a:lnTo>
                <a:lnTo>
                  <a:pt x="14679" y="2209"/>
                </a:lnTo>
                <a:lnTo>
                  <a:pt x="13129" y="973"/>
                </a:lnTo>
                <a:lnTo>
                  <a:pt x="86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253566" y="3284852"/>
            <a:ext cx="182880" cy="199390"/>
          </a:xfrm>
          <a:custGeom>
            <a:avLst/>
            <a:gdLst/>
            <a:ahLst/>
            <a:cxnLst/>
            <a:rect l="l" t="t" r="r" b="b"/>
            <a:pathLst>
              <a:path w="182879" h="199389">
                <a:moveTo>
                  <a:pt x="110635" y="0"/>
                </a:moveTo>
                <a:lnTo>
                  <a:pt x="80809" y="25672"/>
                </a:lnTo>
                <a:lnTo>
                  <a:pt x="60871" y="62240"/>
                </a:lnTo>
                <a:lnTo>
                  <a:pt x="50459" y="88541"/>
                </a:lnTo>
                <a:lnTo>
                  <a:pt x="41193" y="112128"/>
                </a:lnTo>
                <a:lnTo>
                  <a:pt x="30992" y="133588"/>
                </a:lnTo>
                <a:lnTo>
                  <a:pt x="18661" y="151461"/>
                </a:lnTo>
                <a:lnTo>
                  <a:pt x="3005" y="164288"/>
                </a:lnTo>
                <a:lnTo>
                  <a:pt x="869" y="165471"/>
                </a:lnTo>
                <a:lnTo>
                  <a:pt x="0" y="168099"/>
                </a:lnTo>
                <a:lnTo>
                  <a:pt x="13392" y="197250"/>
                </a:lnTo>
                <a:lnTo>
                  <a:pt x="14376" y="198140"/>
                </a:lnTo>
                <a:lnTo>
                  <a:pt x="16784" y="198957"/>
                </a:lnTo>
                <a:lnTo>
                  <a:pt x="18104" y="198863"/>
                </a:lnTo>
                <a:lnTo>
                  <a:pt x="51411" y="170117"/>
                </a:lnTo>
                <a:lnTo>
                  <a:pt x="68511" y="141744"/>
                </a:lnTo>
                <a:lnTo>
                  <a:pt x="70479" y="141409"/>
                </a:lnTo>
                <a:lnTo>
                  <a:pt x="173460" y="141409"/>
                </a:lnTo>
                <a:lnTo>
                  <a:pt x="169968" y="137566"/>
                </a:lnTo>
                <a:lnTo>
                  <a:pt x="165005" y="131716"/>
                </a:lnTo>
                <a:lnTo>
                  <a:pt x="160413" y="125954"/>
                </a:lnTo>
                <a:lnTo>
                  <a:pt x="159209" y="124415"/>
                </a:lnTo>
                <a:lnTo>
                  <a:pt x="157583" y="123734"/>
                </a:lnTo>
                <a:lnTo>
                  <a:pt x="155482" y="123734"/>
                </a:lnTo>
                <a:lnTo>
                  <a:pt x="140034" y="123222"/>
                </a:lnTo>
                <a:lnTo>
                  <a:pt x="87924" y="108185"/>
                </a:lnTo>
                <a:lnTo>
                  <a:pt x="84332" y="104237"/>
                </a:lnTo>
                <a:lnTo>
                  <a:pt x="84719" y="102939"/>
                </a:lnTo>
                <a:lnTo>
                  <a:pt x="99311" y="67344"/>
                </a:lnTo>
                <a:lnTo>
                  <a:pt x="118446" y="39202"/>
                </a:lnTo>
                <a:lnTo>
                  <a:pt x="119085" y="37203"/>
                </a:lnTo>
                <a:lnTo>
                  <a:pt x="114478" y="3989"/>
                </a:lnTo>
                <a:lnTo>
                  <a:pt x="114342" y="3434"/>
                </a:lnTo>
                <a:lnTo>
                  <a:pt x="113682" y="1999"/>
                </a:lnTo>
                <a:lnTo>
                  <a:pt x="112991" y="1246"/>
                </a:lnTo>
                <a:lnTo>
                  <a:pt x="110635" y="0"/>
                </a:lnTo>
                <a:close/>
              </a:path>
              <a:path w="182879" h="199389">
                <a:moveTo>
                  <a:pt x="173460" y="141409"/>
                </a:moveTo>
                <a:lnTo>
                  <a:pt x="70479" y="141409"/>
                </a:lnTo>
                <a:lnTo>
                  <a:pt x="88869" y="147962"/>
                </a:lnTo>
                <a:lnTo>
                  <a:pt x="129231" y="159293"/>
                </a:lnTo>
                <a:lnTo>
                  <a:pt x="155815" y="161269"/>
                </a:lnTo>
                <a:lnTo>
                  <a:pt x="167832" y="159882"/>
                </a:lnTo>
                <a:lnTo>
                  <a:pt x="179156" y="156885"/>
                </a:lnTo>
                <a:lnTo>
                  <a:pt x="180633" y="156382"/>
                </a:lnTo>
                <a:lnTo>
                  <a:pt x="181837" y="155042"/>
                </a:lnTo>
                <a:lnTo>
                  <a:pt x="182413" y="152487"/>
                </a:lnTo>
                <a:lnTo>
                  <a:pt x="182298" y="151450"/>
                </a:lnTo>
                <a:lnTo>
                  <a:pt x="181638" y="150016"/>
                </a:lnTo>
                <a:lnTo>
                  <a:pt x="181313" y="149545"/>
                </a:lnTo>
                <a:lnTo>
                  <a:pt x="175277" y="143408"/>
                </a:lnTo>
                <a:lnTo>
                  <a:pt x="173460" y="141409"/>
                </a:lnTo>
                <a:close/>
              </a:path>
              <a:path w="182879" h="199389">
                <a:moveTo>
                  <a:pt x="157283" y="123608"/>
                </a:moveTo>
                <a:lnTo>
                  <a:pt x="155482" y="123734"/>
                </a:lnTo>
                <a:lnTo>
                  <a:pt x="157583" y="123734"/>
                </a:lnTo>
                <a:lnTo>
                  <a:pt x="157283" y="123608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222583" y="3374145"/>
            <a:ext cx="62865" cy="41910"/>
          </a:xfrm>
          <a:custGeom>
            <a:avLst/>
            <a:gdLst/>
            <a:ahLst/>
            <a:cxnLst/>
            <a:rect l="l" t="t" r="r" b="b"/>
            <a:pathLst>
              <a:path w="62864" h="41910">
                <a:moveTo>
                  <a:pt x="43117" y="0"/>
                </a:moveTo>
                <a:lnTo>
                  <a:pt x="3067" y="6275"/>
                </a:lnTo>
                <a:lnTo>
                  <a:pt x="0" y="10066"/>
                </a:lnTo>
                <a:lnTo>
                  <a:pt x="31" y="11416"/>
                </a:lnTo>
                <a:lnTo>
                  <a:pt x="13392" y="40504"/>
                </a:lnTo>
                <a:lnTo>
                  <a:pt x="15978" y="41573"/>
                </a:lnTo>
                <a:lnTo>
                  <a:pt x="18261" y="40724"/>
                </a:lnTo>
                <a:lnTo>
                  <a:pt x="24261" y="38874"/>
                </a:lnTo>
                <a:lnTo>
                  <a:pt x="30618" y="37689"/>
                </a:lnTo>
                <a:lnTo>
                  <a:pt x="37369" y="37165"/>
                </a:lnTo>
                <a:lnTo>
                  <a:pt x="48289" y="37165"/>
                </a:lnTo>
                <a:lnTo>
                  <a:pt x="50029" y="35185"/>
                </a:lnTo>
                <a:lnTo>
                  <a:pt x="62877" y="5615"/>
                </a:lnTo>
                <a:lnTo>
                  <a:pt x="61296" y="2192"/>
                </a:lnTo>
                <a:lnTo>
                  <a:pt x="59443" y="1668"/>
                </a:lnTo>
                <a:lnTo>
                  <a:pt x="58595" y="1532"/>
                </a:lnTo>
                <a:lnTo>
                  <a:pt x="43117" y="0"/>
                </a:lnTo>
                <a:close/>
              </a:path>
              <a:path w="62864" h="41910">
                <a:moveTo>
                  <a:pt x="48289" y="37165"/>
                </a:moveTo>
                <a:lnTo>
                  <a:pt x="37369" y="37165"/>
                </a:lnTo>
                <a:lnTo>
                  <a:pt x="44553" y="37300"/>
                </a:lnTo>
                <a:lnTo>
                  <a:pt x="47977" y="37520"/>
                </a:lnTo>
                <a:lnTo>
                  <a:pt x="48289" y="37165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359238" y="335000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5">
                <a:moveTo>
                  <a:pt x="19276" y="0"/>
                </a:moveTo>
                <a:lnTo>
                  <a:pt x="0" y="28721"/>
                </a:lnTo>
                <a:lnTo>
                  <a:pt x="335" y="29957"/>
                </a:lnTo>
                <a:lnTo>
                  <a:pt x="28026" y="38147"/>
                </a:lnTo>
                <a:lnTo>
                  <a:pt x="33161" y="38009"/>
                </a:lnTo>
                <a:lnTo>
                  <a:pt x="36114" y="36648"/>
                </a:lnTo>
                <a:lnTo>
                  <a:pt x="36867" y="33998"/>
                </a:lnTo>
                <a:lnTo>
                  <a:pt x="35192" y="30355"/>
                </a:lnTo>
                <a:lnTo>
                  <a:pt x="32553" y="25894"/>
                </a:lnTo>
                <a:lnTo>
                  <a:pt x="25119" y="9696"/>
                </a:lnTo>
                <a:lnTo>
                  <a:pt x="23454" y="4785"/>
                </a:lnTo>
                <a:lnTo>
                  <a:pt x="21779" y="1151"/>
                </a:lnTo>
                <a:lnTo>
                  <a:pt x="192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257849" y="3603511"/>
            <a:ext cx="705485" cy="706755"/>
          </a:xfrm>
          <a:custGeom>
            <a:avLst/>
            <a:gdLst/>
            <a:ahLst/>
            <a:cxnLst/>
            <a:rect l="l" t="t" r="r" b="b"/>
            <a:pathLst>
              <a:path w="705485" h="706754">
                <a:moveTo>
                  <a:pt x="341439" y="0"/>
                </a:moveTo>
                <a:lnTo>
                  <a:pt x="295574" y="4436"/>
                </a:lnTo>
                <a:lnTo>
                  <a:pt x="249969" y="15089"/>
                </a:lnTo>
                <a:lnTo>
                  <a:pt x="205186" y="32168"/>
                </a:lnTo>
                <a:lnTo>
                  <a:pt x="163099" y="55119"/>
                </a:lnTo>
                <a:lnTo>
                  <a:pt x="125349" y="82876"/>
                </a:lnTo>
                <a:lnTo>
                  <a:pt x="92144" y="114875"/>
                </a:lnTo>
                <a:lnTo>
                  <a:pt x="63693" y="150555"/>
                </a:lnTo>
                <a:lnTo>
                  <a:pt x="40202" y="189351"/>
                </a:lnTo>
                <a:lnTo>
                  <a:pt x="21879" y="230702"/>
                </a:lnTo>
                <a:lnTo>
                  <a:pt x="8933" y="274045"/>
                </a:lnTo>
                <a:lnTo>
                  <a:pt x="1570" y="318816"/>
                </a:lnTo>
                <a:lnTo>
                  <a:pt x="0" y="364452"/>
                </a:lnTo>
                <a:lnTo>
                  <a:pt x="4428" y="410392"/>
                </a:lnTo>
                <a:lnTo>
                  <a:pt x="15063" y="456072"/>
                </a:lnTo>
                <a:lnTo>
                  <a:pt x="32113" y="500928"/>
                </a:lnTo>
                <a:lnTo>
                  <a:pt x="55028" y="543084"/>
                </a:lnTo>
                <a:lnTo>
                  <a:pt x="82741" y="580895"/>
                </a:lnTo>
                <a:lnTo>
                  <a:pt x="114690" y="614153"/>
                </a:lnTo>
                <a:lnTo>
                  <a:pt x="150312" y="642652"/>
                </a:lnTo>
                <a:lnTo>
                  <a:pt x="189046" y="666181"/>
                </a:lnTo>
                <a:lnTo>
                  <a:pt x="230330" y="684534"/>
                </a:lnTo>
                <a:lnTo>
                  <a:pt x="273602" y="697502"/>
                </a:lnTo>
                <a:lnTo>
                  <a:pt x="318300" y="704877"/>
                </a:lnTo>
                <a:lnTo>
                  <a:pt x="363863" y="706451"/>
                </a:lnTo>
                <a:lnTo>
                  <a:pt x="409729" y="702016"/>
                </a:lnTo>
                <a:lnTo>
                  <a:pt x="455335" y="691363"/>
                </a:lnTo>
                <a:lnTo>
                  <a:pt x="479910" y="681991"/>
                </a:lnTo>
                <a:lnTo>
                  <a:pt x="351468" y="681991"/>
                </a:lnTo>
                <a:lnTo>
                  <a:pt x="305448" y="678500"/>
                </a:lnTo>
                <a:lnTo>
                  <a:pt x="260612" y="668669"/>
                </a:lnTo>
                <a:lnTo>
                  <a:pt x="217637" y="652750"/>
                </a:lnTo>
                <a:lnTo>
                  <a:pt x="177202" y="630995"/>
                </a:lnTo>
                <a:lnTo>
                  <a:pt x="139988" y="603655"/>
                </a:lnTo>
                <a:lnTo>
                  <a:pt x="106671" y="570981"/>
                </a:lnTo>
                <a:lnTo>
                  <a:pt x="77931" y="533224"/>
                </a:lnTo>
                <a:lnTo>
                  <a:pt x="54448" y="490636"/>
                </a:lnTo>
                <a:lnTo>
                  <a:pt x="37440" y="445064"/>
                </a:lnTo>
                <a:lnTo>
                  <a:pt x="27514" y="398639"/>
                </a:lnTo>
                <a:lnTo>
                  <a:pt x="24419" y="352039"/>
                </a:lnTo>
                <a:lnTo>
                  <a:pt x="27904" y="305944"/>
                </a:lnTo>
                <a:lnTo>
                  <a:pt x="37718" y="261034"/>
                </a:lnTo>
                <a:lnTo>
                  <a:pt x="53611" y="217989"/>
                </a:lnTo>
                <a:lnTo>
                  <a:pt x="75330" y="177489"/>
                </a:lnTo>
                <a:lnTo>
                  <a:pt x="102625" y="140214"/>
                </a:lnTo>
                <a:lnTo>
                  <a:pt x="135246" y="106843"/>
                </a:lnTo>
                <a:lnTo>
                  <a:pt x="172941" y="78056"/>
                </a:lnTo>
                <a:lnTo>
                  <a:pt x="215458" y="54534"/>
                </a:lnTo>
                <a:lnTo>
                  <a:pt x="260957" y="37500"/>
                </a:lnTo>
                <a:lnTo>
                  <a:pt x="307308" y="27560"/>
                </a:lnTo>
                <a:lnTo>
                  <a:pt x="353832" y="24461"/>
                </a:lnTo>
                <a:lnTo>
                  <a:pt x="480703" y="24461"/>
                </a:lnTo>
                <a:lnTo>
                  <a:pt x="474971" y="21913"/>
                </a:lnTo>
                <a:lnTo>
                  <a:pt x="431699" y="8946"/>
                </a:lnTo>
                <a:lnTo>
                  <a:pt x="387001" y="1572"/>
                </a:lnTo>
                <a:lnTo>
                  <a:pt x="341439" y="0"/>
                </a:lnTo>
                <a:close/>
              </a:path>
              <a:path w="705485" h="706754">
                <a:moveTo>
                  <a:pt x="480703" y="24461"/>
                </a:moveTo>
                <a:lnTo>
                  <a:pt x="353832" y="24461"/>
                </a:lnTo>
                <a:lnTo>
                  <a:pt x="399853" y="27952"/>
                </a:lnTo>
                <a:lnTo>
                  <a:pt x="444689" y="37782"/>
                </a:lnTo>
                <a:lnTo>
                  <a:pt x="487664" y="53700"/>
                </a:lnTo>
                <a:lnTo>
                  <a:pt x="528099" y="75454"/>
                </a:lnTo>
                <a:lnTo>
                  <a:pt x="565314" y="102793"/>
                </a:lnTo>
                <a:lnTo>
                  <a:pt x="598632" y="135466"/>
                </a:lnTo>
                <a:lnTo>
                  <a:pt x="627373" y="173221"/>
                </a:lnTo>
                <a:lnTo>
                  <a:pt x="650859" y="215806"/>
                </a:lnTo>
                <a:lnTo>
                  <a:pt x="667864" y="261377"/>
                </a:lnTo>
                <a:lnTo>
                  <a:pt x="677788" y="307803"/>
                </a:lnTo>
                <a:lnTo>
                  <a:pt x="680881" y="354403"/>
                </a:lnTo>
                <a:lnTo>
                  <a:pt x="677394" y="400498"/>
                </a:lnTo>
                <a:lnTo>
                  <a:pt x="667579" y="445409"/>
                </a:lnTo>
                <a:lnTo>
                  <a:pt x="651686" y="488454"/>
                </a:lnTo>
                <a:lnTo>
                  <a:pt x="629967" y="528955"/>
                </a:lnTo>
                <a:lnTo>
                  <a:pt x="602671" y="566232"/>
                </a:lnTo>
                <a:lnTo>
                  <a:pt x="570050" y="599605"/>
                </a:lnTo>
                <a:lnTo>
                  <a:pt x="532355" y="628394"/>
                </a:lnTo>
                <a:lnTo>
                  <a:pt x="489837" y="651919"/>
                </a:lnTo>
                <a:lnTo>
                  <a:pt x="444342" y="668952"/>
                </a:lnTo>
                <a:lnTo>
                  <a:pt x="397992" y="678893"/>
                </a:lnTo>
                <a:lnTo>
                  <a:pt x="351468" y="681991"/>
                </a:lnTo>
                <a:lnTo>
                  <a:pt x="479910" y="681991"/>
                </a:lnTo>
                <a:lnTo>
                  <a:pt x="542205" y="651331"/>
                </a:lnTo>
                <a:lnTo>
                  <a:pt x="579954" y="623572"/>
                </a:lnTo>
                <a:lnTo>
                  <a:pt x="613158" y="591571"/>
                </a:lnTo>
                <a:lnTo>
                  <a:pt x="641609" y="555890"/>
                </a:lnTo>
                <a:lnTo>
                  <a:pt x="665099" y="517092"/>
                </a:lnTo>
                <a:lnTo>
                  <a:pt x="683422" y="475741"/>
                </a:lnTo>
                <a:lnTo>
                  <a:pt x="696368" y="432398"/>
                </a:lnTo>
                <a:lnTo>
                  <a:pt x="703731" y="387626"/>
                </a:lnTo>
                <a:lnTo>
                  <a:pt x="705301" y="341990"/>
                </a:lnTo>
                <a:lnTo>
                  <a:pt x="700872" y="296050"/>
                </a:lnTo>
                <a:lnTo>
                  <a:pt x="690235" y="250370"/>
                </a:lnTo>
                <a:lnTo>
                  <a:pt x="673183" y="205513"/>
                </a:lnTo>
                <a:lnTo>
                  <a:pt x="650270" y="163358"/>
                </a:lnTo>
                <a:lnTo>
                  <a:pt x="622558" y="125548"/>
                </a:lnTo>
                <a:lnTo>
                  <a:pt x="590611" y="92290"/>
                </a:lnTo>
                <a:lnTo>
                  <a:pt x="554989" y="63793"/>
                </a:lnTo>
                <a:lnTo>
                  <a:pt x="516255" y="40265"/>
                </a:lnTo>
                <a:lnTo>
                  <a:pt x="480703" y="24461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475653" y="3853232"/>
            <a:ext cx="269875" cy="207010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50659" y="57926"/>
                </a:moveTo>
                <a:lnTo>
                  <a:pt x="44492" y="60763"/>
                </a:lnTo>
                <a:lnTo>
                  <a:pt x="19981" y="78702"/>
                </a:lnTo>
                <a:lnTo>
                  <a:pt x="4744" y="103825"/>
                </a:lnTo>
                <a:lnTo>
                  <a:pt x="0" y="132835"/>
                </a:lnTo>
                <a:lnTo>
                  <a:pt x="6964" y="162436"/>
                </a:lnTo>
                <a:lnTo>
                  <a:pt x="24872" y="186993"/>
                </a:lnTo>
                <a:lnTo>
                  <a:pt x="49952" y="202259"/>
                </a:lnTo>
                <a:lnTo>
                  <a:pt x="78912" y="207013"/>
                </a:lnTo>
                <a:lnTo>
                  <a:pt x="108458" y="200037"/>
                </a:lnTo>
                <a:lnTo>
                  <a:pt x="132563" y="182405"/>
                </a:lnTo>
                <a:lnTo>
                  <a:pt x="78133" y="182405"/>
                </a:lnTo>
                <a:lnTo>
                  <a:pt x="58477" y="179176"/>
                </a:lnTo>
                <a:lnTo>
                  <a:pt x="41454" y="168812"/>
                </a:lnTo>
                <a:lnTo>
                  <a:pt x="29298" y="152143"/>
                </a:lnTo>
                <a:lnTo>
                  <a:pt x="24565" y="132050"/>
                </a:lnTo>
                <a:lnTo>
                  <a:pt x="27781" y="112359"/>
                </a:lnTo>
                <a:lnTo>
                  <a:pt x="38123" y="95305"/>
                </a:lnTo>
                <a:lnTo>
                  <a:pt x="54764" y="83129"/>
                </a:lnTo>
                <a:lnTo>
                  <a:pt x="60931" y="80292"/>
                </a:lnTo>
                <a:lnTo>
                  <a:pt x="63632" y="72983"/>
                </a:lnTo>
                <a:lnTo>
                  <a:pt x="57957" y="60627"/>
                </a:lnTo>
                <a:lnTo>
                  <a:pt x="50659" y="57926"/>
                </a:lnTo>
                <a:close/>
              </a:path>
              <a:path w="269875" h="207010">
                <a:moveTo>
                  <a:pt x="190766" y="0"/>
                </a:moveTo>
                <a:lnTo>
                  <a:pt x="161221" y="6974"/>
                </a:lnTo>
                <a:lnTo>
                  <a:pt x="136704" y="24913"/>
                </a:lnTo>
                <a:lnTo>
                  <a:pt x="121464" y="50036"/>
                </a:lnTo>
                <a:lnTo>
                  <a:pt x="116719" y="79046"/>
                </a:lnTo>
                <a:lnTo>
                  <a:pt x="128409" y="128741"/>
                </a:lnTo>
                <a:lnTo>
                  <a:pt x="125184" y="148436"/>
                </a:lnTo>
                <a:lnTo>
                  <a:pt x="114835" y="165493"/>
                </a:lnTo>
                <a:lnTo>
                  <a:pt x="98186" y="177671"/>
                </a:lnTo>
                <a:lnTo>
                  <a:pt x="78133" y="182405"/>
                </a:lnTo>
                <a:lnTo>
                  <a:pt x="132563" y="182405"/>
                </a:lnTo>
                <a:lnTo>
                  <a:pt x="132983" y="182098"/>
                </a:lnTo>
                <a:lnTo>
                  <a:pt x="148229" y="156974"/>
                </a:lnTo>
                <a:lnTo>
                  <a:pt x="152980" y="127961"/>
                </a:lnTo>
                <a:lnTo>
                  <a:pt x="141285" y="78262"/>
                </a:lnTo>
                <a:lnTo>
                  <a:pt x="144506" y="58570"/>
                </a:lnTo>
                <a:lnTo>
                  <a:pt x="154851" y="41517"/>
                </a:lnTo>
                <a:lnTo>
                  <a:pt x="171493" y="29340"/>
                </a:lnTo>
                <a:lnTo>
                  <a:pt x="191545" y="24606"/>
                </a:lnTo>
                <a:lnTo>
                  <a:pt x="248137" y="24606"/>
                </a:lnTo>
                <a:lnTo>
                  <a:pt x="244798" y="20026"/>
                </a:lnTo>
                <a:lnTo>
                  <a:pt x="219722" y="4757"/>
                </a:lnTo>
                <a:lnTo>
                  <a:pt x="190766" y="0"/>
                </a:lnTo>
                <a:close/>
              </a:path>
              <a:path w="269875" h="207010">
                <a:moveTo>
                  <a:pt x="248137" y="24606"/>
                </a:moveTo>
                <a:lnTo>
                  <a:pt x="191545" y="24606"/>
                </a:lnTo>
                <a:lnTo>
                  <a:pt x="211199" y="27835"/>
                </a:lnTo>
                <a:lnTo>
                  <a:pt x="228221" y="38199"/>
                </a:lnTo>
                <a:lnTo>
                  <a:pt x="240381" y="54868"/>
                </a:lnTo>
                <a:lnTo>
                  <a:pt x="245110" y="74965"/>
                </a:lnTo>
                <a:lnTo>
                  <a:pt x="241894" y="94656"/>
                </a:lnTo>
                <a:lnTo>
                  <a:pt x="231555" y="111707"/>
                </a:lnTo>
                <a:lnTo>
                  <a:pt x="214916" y="123882"/>
                </a:lnTo>
                <a:lnTo>
                  <a:pt x="208759" y="126719"/>
                </a:lnTo>
                <a:lnTo>
                  <a:pt x="206057" y="134028"/>
                </a:lnTo>
                <a:lnTo>
                  <a:pt x="208885" y="140216"/>
                </a:lnTo>
                <a:lnTo>
                  <a:pt x="211733" y="146384"/>
                </a:lnTo>
                <a:lnTo>
                  <a:pt x="219031" y="149096"/>
                </a:lnTo>
                <a:lnTo>
                  <a:pt x="225188" y="146248"/>
                </a:lnTo>
                <a:lnTo>
                  <a:pt x="249699" y="128310"/>
                </a:lnTo>
                <a:lnTo>
                  <a:pt x="264934" y="103191"/>
                </a:lnTo>
                <a:lnTo>
                  <a:pt x="269675" y="74185"/>
                </a:lnTo>
                <a:lnTo>
                  <a:pt x="262705" y="44586"/>
                </a:lnTo>
                <a:lnTo>
                  <a:pt x="248137" y="24606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440870" y="3996495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46" y="0"/>
                </a:moveTo>
                <a:lnTo>
                  <a:pt x="2701" y="23611"/>
                </a:lnTo>
                <a:lnTo>
                  <a:pt x="0" y="30920"/>
                </a:lnTo>
                <a:lnTo>
                  <a:pt x="5675" y="43276"/>
                </a:lnTo>
                <a:lnTo>
                  <a:pt x="12983" y="45977"/>
                </a:lnTo>
                <a:lnTo>
                  <a:pt x="64217" y="22365"/>
                </a:lnTo>
                <a:lnTo>
                  <a:pt x="66908" y="15057"/>
                </a:lnTo>
                <a:lnTo>
                  <a:pt x="61244" y="2701"/>
                </a:lnTo>
                <a:lnTo>
                  <a:pt x="5394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713196" y="3871002"/>
            <a:ext cx="67310" cy="46355"/>
          </a:xfrm>
          <a:custGeom>
            <a:avLst/>
            <a:gdLst/>
            <a:ahLst/>
            <a:cxnLst/>
            <a:rect l="l" t="t" r="r" b="b"/>
            <a:pathLst>
              <a:path w="67310" h="46354">
                <a:moveTo>
                  <a:pt x="53956" y="0"/>
                </a:moveTo>
                <a:lnTo>
                  <a:pt x="2701" y="23622"/>
                </a:lnTo>
                <a:lnTo>
                  <a:pt x="0" y="30930"/>
                </a:lnTo>
                <a:lnTo>
                  <a:pt x="5675" y="43276"/>
                </a:lnTo>
                <a:lnTo>
                  <a:pt x="12973" y="45988"/>
                </a:lnTo>
                <a:lnTo>
                  <a:pt x="64228" y="22355"/>
                </a:lnTo>
                <a:lnTo>
                  <a:pt x="66929" y="15057"/>
                </a:lnTo>
                <a:lnTo>
                  <a:pt x="61254" y="2701"/>
                </a:lnTo>
                <a:lnTo>
                  <a:pt x="53956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 txBox="1"/>
          <p:nvPr/>
        </p:nvSpPr>
        <p:spPr>
          <a:xfrm rot="11520000">
            <a:off x="4530649" y="4196373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29" name="object 529"/>
          <p:cNvSpPr txBox="1"/>
          <p:nvPr/>
        </p:nvSpPr>
        <p:spPr>
          <a:xfrm rot="12240000">
            <a:off x="4476470" y="4179877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0" name="object 530"/>
          <p:cNvSpPr txBox="1"/>
          <p:nvPr/>
        </p:nvSpPr>
        <p:spPr>
          <a:xfrm rot="12720000">
            <a:off x="4445187" y="416242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1" name="object 531"/>
          <p:cNvSpPr txBox="1"/>
          <p:nvPr/>
        </p:nvSpPr>
        <p:spPr>
          <a:xfrm rot="13140000">
            <a:off x="4418643" y="414319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2" name="object 532"/>
          <p:cNvSpPr txBox="1"/>
          <p:nvPr/>
        </p:nvSpPr>
        <p:spPr>
          <a:xfrm rot="13560000">
            <a:off x="4394877" y="412157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3" name="object 533"/>
          <p:cNvSpPr txBox="1"/>
          <p:nvPr/>
        </p:nvSpPr>
        <p:spPr>
          <a:xfrm rot="14040000">
            <a:off x="4370298" y="409456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4" name="object 534"/>
          <p:cNvSpPr txBox="1"/>
          <p:nvPr/>
        </p:nvSpPr>
        <p:spPr>
          <a:xfrm rot="14640000">
            <a:off x="4349922" y="4054650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5" name="object 535"/>
          <p:cNvSpPr txBox="1"/>
          <p:nvPr/>
        </p:nvSpPr>
        <p:spPr>
          <a:xfrm rot="15000000">
            <a:off x="4336317" y="4030280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6" name="object 536"/>
          <p:cNvSpPr txBox="1"/>
          <p:nvPr/>
        </p:nvSpPr>
        <p:spPr>
          <a:xfrm rot="15720000">
            <a:off x="4320168" y="3977413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7" name="object 537"/>
          <p:cNvSpPr txBox="1"/>
          <p:nvPr/>
        </p:nvSpPr>
        <p:spPr>
          <a:xfrm>
            <a:off x="4310423" y="3926456"/>
            <a:ext cx="68580" cy="60325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8" name="object 538"/>
          <p:cNvSpPr txBox="1"/>
          <p:nvPr/>
        </p:nvSpPr>
        <p:spPr>
          <a:xfrm rot="16800000">
            <a:off x="4320150" y="389373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39" name="object 539"/>
          <p:cNvSpPr txBox="1"/>
          <p:nvPr/>
        </p:nvSpPr>
        <p:spPr>
          <a:xfrm rot="17280000">
            <a:off x="4330664" y="3854674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0" name="object 540"/>
          <p:cNvSpPr txBox="1"/>
          <p:nvPr/>
        </p:nvSpPr>
        <p:spPr>
          <a:xfrm rot="17880000">
            <a:off x="4350082" y="3812371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1" name="object 541"/>
          <p:cNvSpPr txBox="1"/>
          <p:nvPr/>
        </p:nvSpPr>
        <p:spPr>
          <a:xfrm rot="18540000">
            <a:off x="4377273" y="376981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2" name="object 542"/>
          <p:cNvSpPr txBox="1"/>
          <p:nvPr/>
        </p:nvSpPr>
        <p:spPr>
          <a:xfrm rot="19020000">
            <a:off x="4400920" y="3742448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3" name="object 543"/>
          <p:cNvSpPr txBox="1"/>
          <p:nvPr/>
        </p:nvSpPr>
        <p:spPr>
          <a:xfrm rot="19500000">
            <a:off x="4430636" y="371959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4" name="object 544"/>
          <p:cNvSpPr txBox="1"/>
          <p:nvPr/>
        </p:nvSpPr>
        <p:spPr>
          <a:xfrm rot="20100000">
            <a:off x="4473265" y="3694656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5" name="object 545"/>
          <p:cNvSpPr txBox="1"/>
          <p:nvPr/>
        </p:nvSpPr>
        <p:spPr>
          <a:xfrm rot="20580000">
            <a:off x="4503681" y="368205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6" name="object 546"/>
          <p:cNvSpPr txBox="1"/>
          <p:nvPr/>
        </p:nvSpPr>
        <p:spPr>
          <a:xfrm rot="21060000">
            <a:off x="4539577" y="367346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7" name="object 547"/>
          <p:cNvSpPr txBox="1"/>
          <p:nvPr/>
        </p:nvSpPr>
        <p:spPr>
          <a:xfrm rot="21480000">
            <a:off x="4574817" y="3669742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8" name="object 548"/>
          <p:cNvSpPr txBox="1"/>
          <p:nvPr/>
        </p:nvSpPr>
        <p:spPr>
          <a:xfrm rot="300000">
            <a:off x="4611450" y="367091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49" name="object 549"/>
          <p:cNvSpPr txBox="1"/>
          <p:nvPr/>
        </p:nvSpPr>
        <p:spPr>
          <a:xfrm rot="720000">
            <a:off x="4644651" y="367626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0" name="object 550"/>
          <p:cNvSpPr txBox="1"/>
          <p:nvPr/>
        </p:nvSpPr>
        <p:spPr>
          <a:xfrm rot="1440000">
            <a:off x="4693403" y="369372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1" name="object 551"/>
          <p:cNvSpPr txBox="1"/>
          <p:nvPr/>
        </p:nvSpPr>
        <p:spPr>
          <a:xfrm rot="1920000">
            <a:off x="4728806" y="3711335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2" name="object 552"/>
          <p:cNvSpPr txBox="1"/>
          <p:nvPr/>
        </p:nvSpPr>
        <p:spPr>
          <a:xfrm rot="2580000">
            <a:off x="4767863" y="3743850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3" name="object 553"/>
          <p:cNvSpPr txBox="1"/>
          <p:nvPr/>
        </p:nvSpPr>
        <p:spPr>
          <a:xfrm rot="3060000">
            <a:off x="4791898" y="3768940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4" name="object 554"/>
          <p:cNvSpPr txBox="1"/>
          <p:nvPr/>
        </p:nvSpPr>
        <p:spPr>
          <a:xfrm rot="3480000">
            <a:off x="4811700" y="3795642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5" name="object 555"/>
          <p:cNvSpPr txBox="1"/>
          <p:nvPr/>
        </p:nvSpPr>
        <p:spPr>
          <a:xfrm rot="3900000">
            <a:off x="4826173" y="382677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6" name="object 556"/>
          <p:cNvSpPr txBox="1"/>
          <p:nvPr/>
        </p:nvSpPr>
        <p:spPr>
          <a:xfrm rot="4380000">
            <a:off x="4840306" y="3860497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7" name="object 557"/>
          <p:cNvSpPr txBox="1"/>
          <p:nvPr/>
        </p:nvSpPr>
        <p:spPr>
          <a:xfrm rot="4800000">
            <a:off x="4847513" y="389318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8" name="object 558"/>
          <p:cNvSpPr txBox="1"/>
          <p:nvPr/>
        </p:nvSpPr>
        <p:spPr>
          <a:xfrm rot="5160000">
            <a:off x="4853313" y="3919706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59" name="object 559"/>
          <p:cNvSpPr txBox="1"/>
          <p:nvPr/>
        </p:nvSpPr>
        <p:spPr>
          <a:xfrm rot="5520000">
            <a:off x="4849137" y="394926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0" name="object 560"/>
          <p:cNvSpPr txBox="1"/>
          <p:nvPr/>
        </p:nvSpPr>
        <p:spPr>
          <a:xfrm rot="6060000">
            <a:off x="4843793" y="398861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1" name="object 561"/>
          <p:cNvSpPr txBox="1"/>
          <p:nvPr/>
        </p:nvSpPr>
        <p:spPr>
          <a:xfrm rot="6780000">
            <a:off x="4829685" y="4040499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2" name="object 562"/>
          <p:cNvSpPr txBox="1"/>
          <p:nvPr/>
        </p:nvSpPr>
        <p:spPr>
          <a:xfrm rot="7200000">
            <a:off x="4812278" y="407234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3" name="object 563"/>
          <p:cNvSpPr txBox="1"/>
          <p:nvPr/>
        </p:nvSpPr>
        <p:spPr>
          <a:xfrm rot="7680000">
            <a:off x="4792780" y="410198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4" name="object 564"/>
          <p:cNvSpPr txBox="1"/>
          <p:nvPr/>
        </p:nvSpPr>
        <p:spPr>
          <a:xfrm rot="8160000">
            <a:off x="4766069" y="412912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5" name="object 565"/>
          <p:cNvSpPr txBox="1"/>
          <p:nvPr/>
        </p:nvSpPr>
        <p:spPr>
          <a:xfrm rot="8700000">
            <a:off x="4735318" y="4154363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6" name="object 566"/>
          <p:cNvSpPr txBox="1"/>
          <p:nvPr/>
        </p:nvSpPr>
        <p:spPr>
          <a:xfrm rot="9180000">
            <a:off x="4701718" y="417434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7" name="object 567"/>
          <p:cNvSpPr txBox="1"/>
          <p:nvPr/>
        </p:nvSpPr>
        <p:spPr>
          <a:xfrm rot="9660000">
            <a:off x="4669966" y="418814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8" name="object 568"/>
          <p:cNvSpPr txBox="1"/>
          <p:nvPr/>
        </p:nvSpPr>
        <p:spPr>
          <a:xfrm rot="10020000">
            <a:off x="4646938" y="419539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69" name="object 569"/>
          <p:cNvSpPr txBox="1"/>
          <p:nvPr/>
        </p:nvSpPr>
        <p:spPr>
          <a:xfrm rot="10380000">
            <a:off x="4612304" y="420040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0" name="object 570"/>
          <p:cNvSpPr txBox="1"/>
          <p:nvPr/>
        </p:nvSpPr>
        <p:spPr>
          <a:xfrm rot="10980000">
            <a:off x="4571316" y="42016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71" name="object 571"/>
          <p:cNvSpPr txBox="1"/>
          <p:nvPr/>
        </p:nvSpPr>
        <p:spPr>
          <a:xfrm rot="3900000">
            <a:off x="4523598" y="455882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OF</a:t>
            </a:r>
            <a:r>
              <a:rPr sz="250" b="1" spc="-15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-</a:t>
            </a:r>
            <a:r>
              <a:rPr sz="250" b="1" spc="-3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SIT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1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2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0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2" name="object 572"/>
          <p:cNvSpPr txBox="1"/>
          <p:nvPr/>
        </p:nvSpPr>
        <p:spPr>
          <a:xfrm rot="3900000">
            <a:off x="4336758" y="3300836"/>
            <a:ext cx="315919" cy="36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85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4412158" y="298177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664" y="0"/>
                </a:moveTo>
                <a:lnTo>
                  <a:pt x="25143" y="52263"/>
                </a:lnTo>
                <a:lnTo>
                  <a:pt x="56945" y="88341"/>
                </a:lnTo>
                <a:lnTo>
                  <a:pt x="94212" y="116840"/>
                </a:lnTo>
                <a:lnTo>
                  <a:pt x="135749" y="137311"/>
                </a:lnTo>
                <a:lnTo>
                  <a:pt x="180363" y="149302"/>
                </a:lnTo>
                <a:lnTo>
                  <a:pt x="226860" y="152365"/>
                </a:lnTo>
                <a:lnTo>
                  <a:pt x="274044" y="146048"/>
                </a:lnTo>
                <a:lnTo>
                  <a:pt x="318613" y="130631"/>
                </a:lnTo>
                <a:lnTo>
                  <a:pt x="226241" y="130631"/>
                </a:lnTo>
                <a:lnTo>
                  <a:pt x="183910" y="127824"/>
                </a:lnTo>
                <a:lnTo>
                  <a:pt x="143290" y="116883"/>
                </a:lnTo>
                <a:lnTo>
                  <a:pt x="105468" y="98220"/>
                </a:lnTo>
                <a:lnTo>
                  <a:pt x="71531" y="72245"/>
                </a:lnTo>
                <a:lnTo>
                  <a:pt x="42567" y="39368"/>
                </a:lnTo>
                <a:lnTo>
                  <a:pt x="19664" y="0"/>
                </a:lnTo>
                <a:close/>
              </a:path>
              <a:path w="321310" h="152400">
                <a:moveTo>
                  <a:pt x="311686" y="110206"/>
                </a:moveTo>
                <a:lnTo>
                  <a:pt x="269195" y="124895"/>
                </a:lnTo>
                <a:lnTo>
                  <a:pt x="226241" y="130631"/>
                </a:lnTo>
                <a:lnTo>
                  <a:pt x="318613" y="130631"/>
                </a:lnTo>
                <a:lnTo>
                  <a:pt x="320723" y="129901"/>
                </a:lnTo>
                <a:lnTo>
                  <a:pt x="311686" y="110206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489255" y="4804633"/>
            <a:ext cx="321310" cy="152400"/>
          </a:xfrm>
          <a:custGeom>
            <a:avLst/>
            <a:gdLst/>
            <a:ahLst/>
            <a:cxnLst/>
            <a:rect l="l" t="t" r="r" b="b"/>
            <a:pathLst>
              <a:path w="321310" h="152400">
                <a:moveTo>
                  <a:pt x="198531" y="21729"/>
                </a:moveTo>
                <a:lnTo>
                  <a:pt x="94487" y="21729"/>
                </a:lnTo>
                <a:lnTo>
                  <a:pt x="136818" y="24535"/>
                </a:lnTo>
                <a:lnTo>
                  <a:pt x="177439" y="35475"/>
                </a:lnTo>
                <a:lnTo>
                  <a:pt x="215262" y="54138"/>
                </a:lnTo>
                <a:lnTo>
                  <a:pt x="249200" y="80115"/>
                </a:lnTo>
                <a:lnTo>
                  <a:pt x="278165" y="112994"/>
                </a:lnTo>
                <a:lnTo>
                  <a:pt x="301069" y="152366"/>
                </a:lnTo>
                <a:lnTo>
                  <a:pt x="320723" y="143299"/>
                </a:lnTo>
                <a:lnTo>
                  <a:pt x="295583" y="100093"/>
                </a:lnTo>
                <a:lnTo>
                  <a:pt x="263782" y="64016"/>
                </a:lnTo>
                <a:lnTo>
                  <a:pt x="226515" y="35519"/>
                </a:lnTo>
                <a:lnTo>
                  <a:pt x="198531" y="21729"/>
                </a:lnTo>
                <a:close/>
              </a:path>
              <a:path w="321310" h="152400">
                <a:moveTo>
                  <a:pt x="93864" y="0"/>
                </a:moveTo>
                <a:lnTo>
                  <a:pt x="46678" y="6318"/>
                </a:lnTo>
                <a:lnTo>
                  <a:pt x="0" y="22465"/>
                </a:lnTo>
                <a:lnTo>
                  <a:pt x="9046" y="42160"/>
                </a:lnTo>
                <a:lnTo>
                  <a:pt x="51534" y="27467"/>
                </a:lnTo>
                <a:lnTo>
                  <a:pt x="94487" y="21729"/>
                </a:lnTo>
                <a:lnTo>
                  <a:pt x="198531" y="21729"/>
                </a:lnTo>
                <a:lnTo>
                  <a:pt x="184977" y="15050"/>
                </a:lnTo>
                <a:lnTo>
                  <a:pt x="140362" y="3060"/>
                </a:lnTo>
                <a:lnTo>
                  <a:pt x="9386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199326" y="4435446"/>
            <a:ext cx="152400" cy="321310"/>
          </a:xfrm>
          <a:custGeom>
            <a:avLst/>
            <a:gdLst/>
            <a:ahLst/>
            <a:cxnLst/>
            <a:rect l="l" t="t" r="r" b="b"/>
            <a:pathLst>
              <a:path w="152400" h="321310">
                <a:moveTo>
                  <a:pt x="143076" y="0"/>
                </a:moveTo>
                <a:lnTo>
                  <a:pt x="99939" y="25181"/>
                </a:lnTo>
                <a:lnTo>
                  <a:pt x="63919" y="57034"/>
                </a:lnTo>
                <a:lnTo>
                  <a:pt x="35465" y="94362"/>
                </a:lnTo>
                <a:lnTo>
                  <a:pt x="15028" y="135968"/>
                </a:lnTo>
                <a:lnTo>
                  <a:pt x="3056" y="180656"/>
                </a:lnTo>
                <a:lnTo>
                  <a:pt x="0" y="227229"/>
                </a:lnTo>
                <a:lnTo>
                  <a:pt x="6308" y="274492"/>
                </a:lnTo>
                <a:lnTo>
                  <a:pt x="22431" y="321246"/>
                </a:lnTo>
                <a:lnTo>
                  <a:pt x="42085" y="312189"/>
                </a:lnTo>
                <a:lnTo>
                  <a:pt x="27419" y="269630"/>
                </a:lnTo>
                <a:lnTo>
                  <a:pt x="21693" y="226606"/>
                </a:lnTo>
                <a:lnTo>
                  <a:pt x="24497" y="184207"/>
                </a:lnTo>
                <a:lnTo>
                  <a:pt x="35421" y="143521"/>
                </a:lnTo>
                <a:lnTo>
                  <a:pt x="54055" y="105638"/>
                </a:lnTo>
                <a:lnTo>
                  <a:pt x="79990" y="71647"/>
                </a:lnTo>
                <a:lnTo>
                  <a:pt x="112816" y="42636"/>
                </a:lnTo>
                <a:lnTo>
                  <a:pt x="152123" y="19695"/>
                </a:lnTo>
                <a:lnTo>
                  <a:pt x="14307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800543" y="3201682"/>
            <a:ext cx="200660" cy="273685"/>
          </a:xfrm>
          <a:custGeom>
            <a:avLst/>
            <a:gdLst/>
            <a:ahLst/>
            <a:cxnLst/>
            <a:rect l="l" t="t" r="r" b="b"/>
            <a:pathLst>
              <a:path w="200660" h="273685">
                <a:moveTo>
                  <a:pt x="184716" y="0"/>
                </a:moveTo>
                <a:lnTo>
                  <a:pt x="0" y="85117"/>
                </a:lnTo>
                <a:lnTo>
                  <a:pt x="86573" y="273593"/>
                </a:lnTo>
                <a:lnTo>
                  <a:pt x="125018" y="246666"/>
                </a:lnTo>
                <a:lnTo>
                  <a:pt x="156111" y="213584"/>
                </a:lnTo>
                <a:lnTo>
                  <a:pt x="179380" y="175609"/>
                </a:lnTo>
                <a:lnTo>
                  <a:pt x="194348" y="134002"/>
                </a:lnTo>
                <a:lnTo>
                  <a:pt x="200543" y="90024"/>
                </a:lnTo>
                <a:lnTo>
                  <a:pt x="197491" y="44936"/>
                </a:lnTo>
                <a:lnTo>
                  <a:pt x="184716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784973" y="3193431"/>
            <a:ext cx="200660" cy="288925"/>
          </a:xfrm>
          <a:custGeom>
            <a:avLst/>
            <a:gdLst/>
            <a:ahLst/>
            <a:cxnLst/>
            <a:rect l="l" t="t" r="r" b="b"/>
            <a:pathLst>
              <a:path w="200660" h="288925">
                <a:moveTo>
                  <a:pt x="196789" y="0"/>
                </a:moveTo>
                <a:lnTo>
                  <a:pt x="195795" y="136"/>
                </a:lnTo>
                <a:lnTo>
                  <a:pt x="194789" y="429"/>
                </a:lnTo>
                <a:lnTo>
                  <a:pt x="2303" y="89128"/>
                </a:lnTo>
                <a:lnTo>
                  <a:pt x="0" y="95358"/>
                </a:lnTo>
                <a:lnTo>
                  <a:pt x="88353" y="287718"/>
                </a:lnTo>
                <a:lnTo>
                  <a:pt x="88636" y="288211"/>
                </a:lnTo>
                <a:lnTo>
                  <a:pt x="88950" y="288682"/>
                </a:lnTo>
                <a:lnTo>
                  <a:pt x="93442" y="286525"/>
                </a:lnTo>
                <a:lnTo>
                  <a:pt x="97850" y="284242"/>
                </a:lnTo>
                <a:lnTo>
                  <a:pt x="102143" y="281844"/>
                </a:lnTo>
                <a:lnTo>
                  <a:pt x="15570" y="93368"/>
                </a:lnTo>
                <a:lnTo>
                  <a:pt x="200287" y="8251"/>
                </a:lnTo>
                <a:lnTo>
                  <a:pt x="199177" y="5486"/>
                </a:lnTo>
                <a:lnTo>
                  <a:pt x="198014" y="2753"/>
                </a:lnTo>
                <a:lnTo>
                  <a:pt x="196789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873924" y="3193337"/>
            <a:ext cx="139065" cy="294005"/>
          </a:xfrm>
          <a:custGeom>
            <a:avLst/>
            <a:gdLst/>
            <a:ahLst/>
            <a:cxnLst/>
            <a:rect l="l" t="t" r="r" b="b"/>
            <a:pathLst>
              <a:path w="139064" h="294004">
                <a:moveTo>
                  <a:pt x="113211" y="0"/>
                </a:moveTo>
                <a:lnTo>
                  <a:pt x="107839" y="94"/>
                </a:lnTo>
                <a:lnTo>
                  <a:pt x="109064" y="2848"/>
                </a:lnTo>
                <a:lnTo>
                  <a:pt x="110227" y="5580"/>
                </a:lnTo>
                <a:lnTo>
                  <a:pt x="111336" y="8345"/>
                </a:lnTo>
                <a:lnTo>
                  <a:pt x="124111" y="53281"/>
                </a:lnTo>
                <a:lnTo>
                  <a:pt x="127163" y="98369"/>
                </a:lnTo>
                <a:lnTo>
                  <a:pt x="120968" y="142347"/>
                </a:lnTo>
                <a:lnTo>
                  <a:pt x="106000" y="183954"/>
                </a:lnTo>
                <a:lnTo>
                  <a:pt x="82732" y="221930"/>
                </a:lnTo>
                <a:lnTo>
                  <a:pt x="51638" y="255011"/>
                </a:lnTo>
                <a:lnTo>
                  <a:pt x="13193" y="281939"/>
                </a:lnTo>
                <a:lnTo>
                  <a:pt x="0" y="288776"/>
                </a:lnTo>
                <a:lnTo>
                  <a:pt x="1968" y="291708"/>
                </a:lnTo>
                <a:lnTo>
                  <a:pt x="5256" y="293394"/>
                </a:lnTo>
                <a:lnTo>
                  <a:pt x="10146" y="293394"/>
                </a:lnTo>
                <a:lnTo>
                  <a:pt x="55567" y="266564"/>
                </a:lnTo>
                <a:lnTo>
                  <a:pt x="89998" y="232821"/>
                </a:lnTo>
                <a:lnTo>
                  <a:pt x="115716" y="192921"/>
                </a:lnTo>
                <a:lnTo>
                  <a:pt x="132086" y="148581"/>
                </a:lnTo>
                <a:lnTo>
                  <a:pt x="138473" y="101522"/>
                </a:lnTo>
                <a:lnTo>
                  <a:pt x="134243" y="53460"/>
                </a:lnTo>
                <a:lnTo>
                  <a:pt x="118760" y="6114"/>
                </a:lnTo>
                <a:lnTo>
                  <a:pt x="117001" y="2272"/>
                </a:lnTo>
                <a:lnTo>
                  <a:pt x="113211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547790" y="3570533"/>
            <a:ext cx="2262505" cy="1628775"/>
          </a:xfrm>
          <a:custGeom>
            <a:avLst/>
            <a:gdLst/>
            <a:ahLst/>
            <a:cxnLst/>
            <a:rect l="l" t="t" r="r" b="b"/>
            <a:pathLst>
              <a:path w="2262504" h="1628775">
                <a:moveTo>
                  <a:pt x="1921353" y="0"/>
                </a:moveTo>
                <a:lnTo>
                  <a:pt x="31503" y="622385"/>
                </a:lnTo>
                <a:lnTo>
                  <a:pt x="0" y="655894"/>
                </a:lnTo>
                <a:lnTo>
                  <a:pt x="3357" y="669494"/>
                </a:lnTo>
                <a:lnTo>
                  <a:pt x="311788" y="1604649"/>
                </a:lnTo>
                <a:lnTo>
                  <a:pt x="317941" y="1617327"/>
                </a:lnTo>
                <a:lnTo>
                  <a:pt x="328164" y="1625956"/>
                </a:lnTo>
                <a:lnTo>
                  <a:pt x="344073" y="1628787"/>
                </a:lnTo>
                <a:lnTo>
                  <a:pt x="367283" y="1624072"/>
                </a:lnTo>
                <a:lnTo>
                  <a:pt x="2227164" y="1008636"/>
                </a:lnTo>
                <a:lnTo>
                  <a:pt x="2248448" y="998624"/>
                </a:lnTo>
                <a:lnTo>
                  <a:pt x="2259198" y="986967"/>
                </a:lnTo>
                <a:lnTo>
                  <a:pt x="2261936" y="974049"/>
                </a:lnTo>
                <a:lnTo>
                  <a:pt x="2259184" y="960250"/>
                </a:lnTo>
                <a:lnTo>
                  <a:pt x="1950753" y="25095"/>
                </a:lnTo>
                <a:lnTo>
                  <a:pt x="1945134" y="12244"/>
                </a:lnTo>
                <a:lnTo>
                  <a:pt x="1936085" y="3225"/>
                </a:lnTo>
                <a:lnTo>
                  <a:pt x="1921353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535616" y="3558319"/>
            <a:ext cx="2286635" cy="1653539"/>
          </a:xfrm>
          <a:custGeom>
            <a:avLst/>
            <a:gdLst/>
            <a:ahLst/>
            <a:cxnLst/>
            <a:rect l="l" t="t" r="r" b="b"/>
            <a:pathLst>
              <a:path w="2286635" h="1653539">
                <a:moveTo>
                  <a:pt x="1936202" y="0"/>
                </a:moveTo>
                <a:lnTo>
                  <a:pt x="39824" y="622914"/>
                </a:lnTo>
                <a:lnTo>
                  <a:pt x="2168" y="651341"/>
                </a:lnTo>
                <a:lnTo>
                  <a:pt x="0" y="668329"/>
                </a:lnTo>
                <a:lnTo>
                  <a:pt x="3856" y="685572"/>
                </a:lnTo>
                <a:lnTo>
                  <a:pt x="312297" y="1620727"/>
                </a:lnTo>
                <a:lnTo>
                  <a:pt x="322398" y="1639522"/>
                </a:lnTo>
                <a:lnTo>
                  <a:pt x="337642" y="1650344"/>
                </a:lnTo>
                <a:lnTo>
                  <a:pt x="357967" y="1653171"/>
                </a:lnTo>
                <a:lnTo>
                  <a:pt x="383311" y="1647982"/>
                </a:lnTo>
                <a:lnTo>
                  <a:pt x="441458" y="1628741"/>
                </a:lnTo>
                <a:lnTo>
                  <a:pt x="356075" y="1628741"/>
                </a:lnTo>
                <a:lnTo>
                  <a:pt x="344633" y="1626586"/>
                </a:lnTo>
                <a:lnTo>
                  <a:pt x="338682" y="1620538"/>
                </a:lnTo>
                <a:lnTo>
                  <a:pt x="335626" y="1612999"/>
                </a:lnTo>
                <a:lnTo>
                  <a:pt x="27196" y="677844"/>
                </a:lnTo>
                <a:lnTo>
                  <a:pt x="24466" y="668117"/>
                </a:lnTo>
                <a:lnTo>
                  <a:pt x="25184" y="660098"/>
                </a:lnTo>
                <a:lnTo>
                  <a:pt x="31995" y="653061"/>
                </a:lnTo>
                <a:lnTo>
                  <a:pt x="47541" y="646285"/>
                </a:lnTo>
                <a:lnTo>
                  <a:pt x="1914709" y="28440"/>
                </a:lnTo>
                <a:lnTo>
                  <a:pt x="1932119" y="24529"/>
                </a:lnTo>
                <a:lnTo>
                  <a:pt x="1970600" y="24529"/>
                </a:lnTo>
                <a:lnTo>
                  <a:pt x="1967611" y="17854"/>
                </a:lnTo>
                <a:lnTo>
                  <a:pt x="1955611" y="5485"/>
                </a:lnTo>
                <a:lnTo>
                  <a:pt x="1936202" y="0"/>
                </a:lnTo>
                <a:close/>
              </a:path>
              <a:path w="2286635" h="1653539">
                <a:moveTo>
                  <a:pt x="1970600" y="24529"/>
                </a:moveTo>
                <a:lnTo>
                  <a:pt x="1932119" y="24529"/>
                </a:lnTo>
                <a:lnTo>
                  <a:pt x="1942312" y="26313"/>
                </a:lnTo>
                <a:lnTo>
                  <a:pt x="1947841" y="32344"/>
                </a:lnTo>
                <a:lnTo>
                  <a:pt x="1951263" y="41173"/>
                </a:lnTo>
                <a:lnTo>
                  <a:pt x="2259693" y="976327"/>
                </a:lnTo>
                <a:lnTo>
                  <a:pt x="2261815" y="984413"/>
                </a:lnTo>
                <a:lnTo>
                  <a:pt x="2260735" y="992758"/>
                </a:lnTo>
                <a:lnTo>
                  <a:pt x="2253082" y="1001096"/>
                </a:lnTo>
                <a:lnTo>
                  <a:pt x="2235485" y="1009164"/>
                </a:lnTo>
                <a:lnTo>
                  <a:pt x="375604" y="1624601"/>
                </a:lnTo>
                <a:lnTo>
                  <a:pt x="356075" y="1628741"/>
                </a:lnTo>
                <a:lnTo>
                  <a:pt x="441458" y="1628741"/>
                </a:lnTo>
                <a:lnTo>
                  <a:pt x="2243191" y="1032546"/>
                </a:lnTo>
                <a:lnTo>
                  <a:pt x="2266438" y="1021721"/>
                </a:lnTo>
                <a:lnTo>
                  <a:pt x="2280782" y="1007531"/>
                </a:lnTo>
                <a:lnTo>
                  <a:pt x="2286290" y="989862"/>
                </a:lnTo>
                <a:lnTo>
                  <a:pt x="2283033" y="968600"/>
                </a:lnTo>
                <a:lnTo>
                  <a:pt x="1974592" y="33445"/>
                </a:lnTo>
                <a:lnTo>
                  <a:pt x="1970600" y="24529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12361" y="3634297"/>
            <a:ext cx="2137410" cy="1501140"/>
          </a:xfrm>
          <a:custGeom>
            <a:avLst/>
            <a:gdLst/>
            <a:ahLst/>
            <a:cxnLst/>
            <a:rect l="l" t="t" r="r" b="b"/>
            <a:pathLst>
              <a:path w="2137410" h="1501139">
                <a:moveTo>
                  <a:pt x="1842854" y="0"/>
                </a:moveTo>
                <a:lnTo>
                  <a:pt x="0" y="609803"/>
                </a:lnTo>
                <a:lnTo>
                  <a:pt x="293959" y="1501085"/>
                </a:lnTo>
                <a:lnTo>
                  <a:pt x="2136824" y="891271"/>
                </a:lnTo>
                <a:lnTo>
                  <a:pt x="1842854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596832" y="3618748"/>
            <a:ext cx="2167890" cy="1532255"/>
          </a:xfrm>
          <a:custGeom>
            <a:avLst/>
            <a:gdLst/>
            <a:ahLst/>
            <a:cxnLst/>
            <a:rect l="l" t="t" r="r" b="b"/>
            <a:pathLst>
              <a:path w="2167890" h="1532254">
                <a:moveTo>
                  <a:pt x="1866204" y="0"/>
                </a:moveTo>
                <a:lnTo>
                  <a:pt x="0" y="617530"/>
                </a:lnTo>
                <a:lnTo>
                  <a:pt x="301676" y="1532183"/>
                </a:lnTo>
                <a:lnTo>
                  <a:pt x="395657" y="1501085"/>
                </a:lnTo>
                <a:lnTo>
                  <a:pt x="317309" y="1501085"/>
                </a:lnTo>
                <a:lnTo>
                  <a:pt x="31056" y="633184"/>
                </a:lnTo>
                <a:lnTo>
                  <a:pt x="1850571" y="31098"/>
                </a:lnTo>
                <a:lnTo>
                  <a:pt x="1876461" y="31098"/>
                </a:lnTo>
                <a:lnTo>
                  <a:pt x="1866204" y="0"/>
                </a:lnTo>
                <a:close/>
              </a:path>
              <a:path w="2167890" h="1532254">
                <a:moveTo>
                  <a:pt x="1876461" y="31098"/>
                </a:moveTo>
                <a:lnTo>
                  <a:pt x="1850571" y="31098"/>
                </a:lnTo>
                <a:lnTo>
                  <a:pt x="2136824" y="898998"/>
                </a:lnTo>
                <a:lnTo>
                  <a:pt x="317309" y="1501085"/>
                </a:lnTo>
                <a:lnTo>
                  <a:pt x="395657" y="1501085"/>
                </a:lnTo>
                <a:lnTo>
                  <a:pt x="2167871" y="914652"/>
                </a:lnTo>
                <a:lnTo>
                  <a:pt x="1876461" y="31098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832595" y="2994963"/>
            <a:ext cx="1849294" cy="2247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27889" y="4184281"/>
            <a:ext cx="217804" cy="277495"/>
          </a:xfrm>
          <a:custGeom>
            <a:avLst/>
            <a:gdLst/>
            <a:ahLst/>
            <a:cxnLst/>
            <a:rect l="l" t="t" r="r" b="b"/>
            <a:pathLst>
              <a:path w="217804" h="277495">
                <a:moveTo>
                  <a:pt x="204444" y="0"/>
                </a:moveTo>
                <a:lnTo>
                  <a:pt x="0" y="67652"/>
                </a:lnTo>
                <a:lnTo>
                  <a:pt x="69149" y="277331"/>
                </a:lnTo>
                <a:lnTo>
                  <a:pt x="69505" y="277258"/>
                </a:lnTo>
                <a:lnTo>
                  <a:pt x="115330" y="256108"/>
                </a:lnTo>
                <a:lnTo>
                  <a:pt x="153315" y="226434"/>
                </a:lnTo>
                <a:lnTo>
                  <a:pt x="183329" y="189666"/>
                </a:lnTo>
                <a:lnTo>
                  <a:pt x="204548" y="147438"/>
                </a:lnTo>
                <a:lnTo>
                  <a:pt x="216152" y="101387"/>
                </a:lnTo>
                <a:lnTo>
                  <a:pt x="217316" y="53151"/>
                </a:lnTo>
                <a:lnTo>
                  <a:pt x="207218" y="4366"/>
                </a:lnTo>
                <a:lnTo>
                  <a:pt x="206653" y="2638"/>
                </a:lnTo>
                <a:lnTo>
                  <a:pt x="205679" y="1162"/>
                </a:lnTo>
                <a:lnTo>
                  <a:pt x="20444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18727" y="4181443"/>
            <a:ext cx="213995" cy="280670"/>
          </a:xfrm>
          <a:custGeom>
            <a:avLst/>
            <a:gdLst/>
            <a:ahLst/>
            <a:cxnLst/>
            <a:rect l="l" t="t" r="r" b="b"/>
            <a:pathLst>
              <a:path w="213995" h="280670">
                <a:moveTo>
                  <a:pt x="209114" y="0"/>
                </a:moveTo>
                <a:lnTo>
                  <a:pt x="205355" y="0"/>
                </a:lnTo>
                <a:lnTo>
                  <a:pt x="204245" y="178"/>
                </a:lnTo>
                <a:lnTo>
                  <a:pt x="2973" y="66772"/>
                </a:lnTo>
                <a:lnTo>
                  <a:pt x="0" y="72709"/>
                </a:lnTo>
                <a:lnTo>
                  <a:pt x="66123" y="273216"/>
                </a:lnTo>
                <a:lnTo>
                  <a:pt x="67589" y="277625"/>
                </a:lnTo>
                <a:lnTo>
                  <a:pt x="71673" y="280410"/>
                </a:lnTo>
                <a:lnTo>
                  <a:pt x="76070" y="280410"/>
                </a:lnTo>
                <a:lnTo>
                  <a:pt x="77568" y="280337"/>
                </a:lnTo>
                <a:lnTo>
                  <a:pt x="78311" y="280169"/>
                </a:lnTo>
                <a:lnTo>
                  <a:pt x="9162" y="70490"/>
                </a:lnTo>
                <a:lnTo>
                  <a:pt x="213606" y="2837"/>
                </a:lnTo>
                <a:lnTo>
                  <a:pt x="211679" y="1036"/>
                </a:lnTo>
                <a:lnTo>
                  <a:pt x="209114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 txBox="1"/>
          <p:nvPr/>
        </p:nvSpPr>
        <p:spPr>
          <a:xfrm rot="6480000">
            <a:off x="4896539" y="445169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7" name="object 587"/>
          <p:cNvSpPr txBox="1"/>
          <p:nvPr/>
        </p:nvSpPr>
        <p:spPr>
          <a:xfrm rot="7140000">
            <a:off x="4871853" y="4501068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8" name="object 588"/>
          <p:cNvSpPr txBox="1"/>
          <p:nvPr/>
        </p:nvSpPr>
        <p:spPr>
          <a:xfrm rot="7680000">
            <a:off x="4853038" y="453223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89" name="object 589"/>
          <p:cNvSpPr txBox="1"/>
          <p:nvPr/>
        </p:nvSpPr>
        <p:spPr>
          <a:xfrm rot="8100000">
            <a:off x="4831396" y="455704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0" name="object 590"/>
          <p:cNvSpPr txBox="1"/>
          <p:nvPr/>
        </p:nvSpPr>
        <p:spPr>
          <a:xfrm rot="8520000">
            <a:off x="4807256" y="4578214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1" name="object 591"/>
          <p:cNvSpPr txBox="1"/>
          <p:nvPr/>
        </p:nvSpPr>
        <p:spPr>
          <a:xfrm rot="8940000">
            <a:off x="4776237" y="4597924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2" name="object 592"/>
          <p:cNvSpPr txBox="1"/>
          <p:nvPr/>
        </p:nvSpPr>
        <p:spPr>
          <a:xfrm rot="9540000">
            <a:off x="4738080" y="4617836"/>
            <a:ext cx="455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3" name="object 593"/>
          <p:cNvSpPr txBox="1"/>
          <p:nvPr/>
        </p:nvSpPr>
        <p:spPr>
          <a:xfrm rot="9900000">
            <a:off x="4709749" y="462579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4" name="object 594"/>
          <p:cNvSpPr txBox="1"/>
          <p:nvPr/>
        </p:nvSpPr>
        <p:spPr>
          <a:xfrm rot="10620000">
            <a:off x="4653532" y="4633760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5" name="object 595"/>
          <p:cNvSpPr txBox="1"/>
          <p:nvPr/>
        </p:nvSpPr>
        <p:spPr>
          <a:xfrm rot="11220000">
            <a:off x="4611701" y="463228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6" name="object 596"/>
          <p:cNvSpPr txBox="1"/>
          <p:nvPr/>
        </p:nvSpPr>
        <p:spPr>
          <a:xfrm rot="11760000">
            <a:off x="4570455" y="4624230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7" name="object 597"/>
          <p:cNvSpPr txBox="1"/>
          <p:nvPr/>
        </p:nvSpPr>
        <p:spPr>
          <a:xfrm rot="12300000">
            <a:off x="4533681" y="4610538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8" name="object 598"/>
          <p:cNvSpPr txBox="1"/>
          <p:nvPr/>
        </p:nvSpPr>
        <p:spPr>
          <a:xfrm rot="12900000">
            <a:off x="4495240" y="4588204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599" name="object 599"/>
          <p:cNvSpPr txBox="1"/>
          <p:nvPr/>
        </p:nvSpPr>
        <p:spPr>
          <a:xfrm rot="13560000">
            <a:off x="4455670" y="4555799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0" name="object 600"/>
          <p:cNvSpPr txBox="1"/>
          <p:nvPr/>
        </p:nvSpPr>
        <p:spPr>
          <a:xfrm rot="14040000">
            <a:off x="4429791" y="452811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1" name="object 601"/>
          <p:cNvSpPr txBox="1"/>
          <p:nvPr/>
        </p:nvSpPr>
        <p:spPr>
          <a:xfrm rot="14460000">
            <a:off x="4412556" y="4497808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2" name="object 602"/>
          <p:cNvSpPr txBox="1"/>
          <p:nvPr/>
        </p:nvSpPr>
        <p:spPr>
          <a:xfrm rot="15120000">
            <a:off x="4392577" y="445293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3" name="object 603"/>
          <p:cNvSpPr txBox="1"/>
          <p:nvPr/>
        </p:nvSpPr>
        <p:spPr>
          <a:xfrm rot="15540000">
            <a:off x="4382117" y="4419685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4" name="object 604"/>
          <p:cNvSpPr txBox="1"/>
          <p:nvPr/>
        </p:nvSpPr>
        <p:spPr>
          <a:xfrm rot="16020000">
            <a:off x="4378418" y="4383693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5" name="object 605"/>
          <p:cNvSpPr txBox="1"/>
          <p:nvPr/>
        </p:nvSpPr>
        <p:spPr>
          <a:xfrm rot="16500000">
            <a:off x="4377855" y="434752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6" name="object 606"/>
          <p:cNvSpPr txBox="1"/>
          <p:nvPr/>
        </p:nvSpPr>
        <p:spPr>
          <a:xfrm rot="16980000">
            <a:off x="4383913" y="431195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7" name="object 607"/>
          <p:cNvSpPr txBox="1"/>
          <p:nvPr/>
        </p:nvSpPr>
        <p:spPr>
          <a:xfrm rot="17400000">
            <a:off x="4393390" y="428003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8" name="object 608"/>
          <p:cNvSpPr txBox="1"/>
          <p:nvPr/>
        </p:nvSpPr>
        <p:spPr>
          <a:xfrm rot="18060000">
            <a:off x="4413883" y="4230564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09" name="object 609"/>
          <p:cNvSpPr txBox="1"/>
          <p:nvPr/>
        </p:nvSpPr>
        <p:spPr>
          <a:xfrm rot="18540000">
            <a:off x="4437844" y="42004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0" name="object 610"/>
          <p:cNvSpPr txBox="1"/>
          <p:nvPr/>
        </p:nvSpPr>
        <p:spPr>
          <a:xfrm rot="19260000">
            <a:off x="4472663" y="416295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1" name="object 611"/>
          <p:cNvSpPr txBox="1"/>
          <p:nvPr/>
        </p:nvSpPr>
        <p:spPr>
          <a:xfrm rot="19680000">
            <a:off x="4501243" y="414310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2" name="object 612"/>
          <p:cNvSpPr txBox="1"/>
          <p:nvPr/>
        </p:nvSpPr>
        <p:spPr>
          <a:xfrm rot="20100000">
            <a:off x="4530694" y="4127215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3" name="object 613"/>
          <p:cNvSpPr txBox="1"/>
          <p:nvPr/>
        </p:nvSpPr>
        <p:spPr>
          <a:xfrm rot="20580000">
            <a:off x="4561387" y="411420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4" name="object 614"/>
          <p:cNvSpPr txBox="1"/>
          <p:nvPr/>
        </p:nvSpPr>
        <p:spPr>
          <a:xfrm rot="21000000">
            <a:off x="4598120" y="410551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5" name="object 615"/>
          <p:cNvSpPr txBox="1"/>
          <p:nvPr/>
        </p:nvSpPr>
        <p:spPr>
          <a:xfrm rot="21480000">
            <a:off x="4630983" y="4101807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6" name="object 616"/>
          <p:cNvSpPr txBox="1"/>
          <p:nvPr/>
        </p:nvSpPr>
        <p:spPr>
          <a:xfrm rot="180000">
            <a:off x="4660692" y="410186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7" name="object 617"/>
          <p:cNvSpPr txBox="1"/>
          <p:nvPr/>
        </p:nvSpPr>
        <p:spPr>
          <a:xfrm rot="540000">
            <a:off x="4685755" y="41050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8" name="object 618"/>
          <p:cNvSpPr txBox="1"/>
          <p:nvPr/>
        </p:nvSpPr>
        <p:spPr>
          <a:xfrm rot="1020000">
            <a:off x="4723600" y="4114389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19" name="object 619"/>
          <p:cNvSpPr txBox="1"/>
          <p:nvPr/>
        </p:nvSpPr>
        <p:spPr>
          <a:xfrm rot="1740000">
            <a:off x="4775282" y="413623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0" name="object 620"/>
          <p:cNvSpPr txBox="1"/>
          <p:nvPr/>
        </p:nvSpPr>
        <p:spPr>
          <a:xfrm rot="2220000">
            <a:off x="4804052" y="4155906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1" name="object 621"/>
          <p:cNvSpPr txBox="1"/>
          <p:nvPr/>
        </p:nvSpPr>
        <p:spPr>
          <a:xfrm rot="2700000">
            <a:off x="4831863" y="4179553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2" name="object 622"/>
          <p:cNvSpPr txBox="1"/>
          <p:nvPr/>
        </p:nvSpPr>
        <p:spPr>
          <a:xfrm rot="3180000">
            <a:off x="4854339" y="4207642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3" name="object 623"/>
          <p:cNvSpPr txBox="1"/>
          <p:nvPr/>
        </p:nvSpPr>
        <p:spPr>
          <a:xfrm rot="3660000">
            <a:off x="4876097" y="4241259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4" name="object 624"/>
          <p:cNvSpPr txBox="1"/>
          <p:nvPr/>
        </p:nvSpPr>
        <p:spPr>
          <a:xfrm rot="4200000">
            <a:off x="4892529" y="427709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5" name="object 625"/>
          <p:cNvSpPr txBox="1"/>
          <p:nvPr/>
        </p:nvSpPr>
        <p:spPr>
          <a:xfrm rot="4620000">
            <a:off x="4903746" y="4311929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6" name="object 626"/>
          <p:cNvSpPr txBox="1"/>
          <p:nvPr/>
        </p:nvSpPr>
        <p:spPr>
          <a:xfrm rot="4980000">
            <a:off x="4910909" y="4338158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7" name="object 627"/>
          <p:cNvSpPr txBox="1"/>
          <p:nvPr/>
        </p:nvSpPr>
        <p:spPr>
          <a:xfrm>
            <a:off x="4900875" y="4360078"/>
            <a:ext cx="68580" cy="59055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8" name="object 628"/>
          <p:cNvSpPr txBox="1"/>
          <p:nvPr/>
        </p:nvSpPr>
        <p:spPr>
          <a:xfrm rot="5940000">
            <a:off x="4904373" y="440931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29" name="object 629"/>
          <p:cNvSpPr txBox="1"/>
          <p:nvPr/>
        </p:nvSpPr>
        <p:spPr>
          <a:xfrm rot="20520000">
            <a:off x="5132254" y="436600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10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3682149" y="4172239"/>
            <a:ext cx="174625" cy="306070"/>
          </a:xfrm>
          <a:custGeom>
            <a:avLst/>
            <a:gdLst/>
            <a:ahLst/>
            <a:cxnLst/>
            <a:rect l="l" t="t" r="r" b="b"/>
            <a:pathLst>
              <a:path w="174625" h="306070">
                <a:moveTo>
                  <a:pt x="162550" y="0"/>
                </a:moveTo>
                <a:lnTo>
                  <a:pt x="142006" y="6806"/>
                </a:lnTo>
                <a:lnTo>
                  <a:pt x="151827" y="50738"/>
                </a:lnTo>
                <a:lnTo>
                  <a:pt x="152712" y="94131"/>
                </a:lnTo>
                <a:lnTo>
                  <a:pt x="145191" y="135949"/>
                </a:lnTo>
                <a:lnTo>
                  <a:pt x="129791" y="175155"/>
                </a:lnTo>
                <a:lnTo>
                  <a:pt x="107044" y="210713"/>
                </a:lnTo>
                <a:lnTo>
                  <a:pt x="77476" y="241586"/>
                </a:lnTo>
                <a:lnTo>
                  <a:pt x="41618" y="266738"/>
                </a:lnTo>
                <a:lnTo>
                  <a:pt x="0" y="285132"/>
                </a:lnTo>
                <a:lnTo>
                  <a:pt x="6785" y="305718"/>
                </a:lnTo>
                <a:lnTo>
                  <a:pt x="52464" y="285526"/>
                </a:lnTo>
                <a:lnTo>
                  <a:pt x="91815" y="257908"/>
                </a:lnTo>
                <a:lnTo>
                  <a:pt x="124258" y="224002"/>
                </a:lnTo>
                <a:lnTo>
                  <a:pt x="149212" y="184947"/>
                </a:lnTo>
                <a:lnTo>
                  <a:pt x="166099" y="141880"/>
                </a:lnTo>
                <a:lnTo>
                  <a:pt x="174337" y="95941"/>
                </a:lnTo>
                <a:lnTo>
                  <a:pt x="173347" y="48268"/>
                </a:lnTo>
                <a:lnTo>
                  <a:pt x="16255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163800" y="3065236"/>
            <a:ext cx="1339850" cy="2102485"/>
          </a:xfrm>
          <a:custGeom>
            <a:avLst/>
            <a:gdLst/>
            <a:ahLst/>
            <a:cxnLst/>
            <a:rect l="l" t="t" r="r" b="b"/>
            <a:pathLst>
              <a:path w="1339850" h="2102485">
                <a:moveTo>
                  <a:pt x="914359" y="0"/>
                </a:moveTo>
                <a:lnTo>
                  <a:pt x="0" y="205669"/>
                </a:lnTo>
                <a:lnTo>
                  <a:pt x="425254" y="2102417"/>
                </a:lnTo>
                <a:lnTo>
                  <a:pt x="1339603" y="1896748"/>
                </a:lnTo>
                <a:lnTo>
                  <a:pt x="91435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149119" y="3050535"/>
            <a:ext cx="1369060" cy="2132330"/>
          </a:xfrm>
          <a:custGeom>
            <a:avLst/>
            <a:gdLst/>
            <a:ahLst/>
            <a:cxnLst/>
            <a:rect l="l" t="t" r="r" b="b"/>
            <a:pathLst>
              <a:path w="1369060" h="2132329">
                <a:moveTo>
                  <a:pt x="938337" y="0"/>
                </a:moveTo>
                <a:lnTo>
                  <a:pt x="0" y="211061"/>
                </a:lnTo>
                <a:lnTo>
                  <a:pt x="430636" y="2131830"/>
                </a:lnTo>
                <a:lnTo>
                  <a:pt x="561445" y="2102407"/>
                </a:lnTo>
                <a:lnTo>
                  <a:pt x="449232" y="2102407"/>
                </a:lnTo>
                <a:lnTo>
                  <a:pt x="29370" y="229689"/>
                </a:lnTo>
                <a:lnTo>
                  <a:pt x="919741" y="29412"/>
                </a:lnTo>
                <a:lnTo>
                  <a:pt x="944932" y="29412"/>
                </a:lnTo>
                <a:lnTo>
                  <a:pt x="938337" y="0"/>
                </a:lnTo>
                <a:close/>
              </a:path>
              <a:path w="1369060" h="2132329">
                <a:moveTo>
                  <a:pt x="944932" y="29412"/>
                </a:moveTo>
                <a:lnTo>
                  <a:pt x="919741" y="29412"/>
                </a:lnTo>
                <a:lnTo>
                  <a:pt x="1339603" y="1902141"/>
                </a:lnTo>
                <a:lnTo>
                  <a:pt x="449232" y="2102407"/>
                </a:lnTo>
                <a:lnTo>
                  <a:pt x="561445" y="2102407"/>
                </a:lnTo>
                <a:lnTo>
                  <a:pt x="1368974" y="1920768"/>
                </a:lnTo>
                <a:lnTo>
                  <a:pt x="944932" y="2941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881506" y="3070042"/>
            <a:ext cx="2125865" cy="24166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 txBox="1"/>
          <p:nvPr/>
        </p:nvSpPr>
        <p:spPr>
          <a:xfrm rot="1380000">
            <a:off x="4918930" y="386396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5" name="object 635"/>
          <p:cNvSpPr txBox="1"/>
          <p:nvPr/>
        </p:nvSpPr>
        <p:spPr>
          <a:xfrm rot="2100000">
            <a:off x="4963478" y="3890880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6" name="object 636"/>
          <p:cNvSpPr txBox="1"/>
          <p:nvPr/>
        </p:nvSpPr>
        <p:spPr>
          <a:xfrm rot="2580000">
            <a:off x="4994359" y="391491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7" name="object 637"/>
          <p:cNvSpPr txBox="1"/>
          <p:nvPr/>
        </p:nvSpPr>
        <p:spPr>
          <a:xfrm rot="3000000">
            <a:off x="5017294" y="393942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8" name="object 638"/>
          <p:cNvSpPr txBox="1"/>
          <p:nvPr/>
        </p:nvSpPr>
        <p:spPr>
          <a:xfrm rot="3420000">
            <a:off x="5035961" y="3965592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39" name="object 639"/>
          <p:cNvSpPr txBox="1"/>
          <p:nvPr/>
        </p:nvSpPr>
        <p:spPr>
          <a:xfrm rot="3900000">
            <a:off x="5051094" y="3996650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0" name="object 640"/>
          <p:cNvSpPr txBox="1"/>
          <p:nvPr/>
        </p:nvSpPr>
        <p:spPr>
          <a:xfrm rot="4500000">
            <a:off x="5070828" y="404081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1" name="object 641"/>
          <p:cNvSpPr txBox="1"/>
          <p:nvPr/>
        </p:nvSpPr>
        <p:spPr>
          <a:xfrm rot="4860000">
            <a:off x="5073544" y="4067156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2" name="object 642"/>
          <p:cNvSpPr txBox="1"/>
          <p:nvPr/>
        </p:nvSpPr>
        <p:spPr>
          <a:xfrm rot="5580000">
            <a:off x="5073982" y="412167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3" name="object 643"/>
          <p:cNvSpPr txBox="1"/>
          <p:nvPr/>
        </p:nvSpPr>
        <p:spPr>
          <a:xfrm rot="6120000">
            <a:off x="5068035" y="4163205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4" name="object 644"/>
          <p:cNvSpPr txBox="1"/>
          <p:nvPr/>
        </p:nvSpPr>
        <p:spPr>
          <a:xfrm rot="6660000">
            <a:off x="5055988" y="4203528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5" name="object 645"/>
          <p:cNvSpPr txBox="1"/>
          <p:nvPr/>
        </p:nvSpPr>
        <p:spPr>
          <a:xfrm rot="7140000">
            <a:off x="5039660" y="423985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6" name="object 646"/>
          <p:cNvSpPr txBox="1"/>
          <p:nvPr/>
        </p:nvSpPr>
        <p:spPr>
          <a:xfrm rot="7740000">
            <a:off x="5015567" y="4277508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7" name="object 647"/>
          <p:cNvSpPr txBox="1"/>
          <p:nvPr/>
        </p:nvSpPr>
        <p:spPr>
          <a:xfrm rot="8400000">
            <a:off x="4979150" y="431330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8" name="object 648"/>
          <p:cNvSpPr txBox="1"/>
          <p:nvPr/>
        </p:nvSpPr>
        <p:spPr>
          <a:xfrm rot="8880000">
            <a:off x="4947470" y="4334712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49" name="object 649"/>
          <p:cNvSpPr txBox="1"/>
          <p:nvPr/>
        </p:nvSpPr>
        <p:spPr>
          <a:xfrm rot="9360000">
            <a:off x="4917721" y="435126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0" name="object 650"/>
          <p:cNvSpPr txBox="1"/>
          <p:nvPr/>
        </p:nvSpPr>
        <p:spPr>
          <a:xfrm rot="9960000">
            <a:off x="4871141" y="4366777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1" name="object 651"/>
          <p:cNvSpPr txBox="1"/>
          <p:nvPr/>
        </p:nvSpPr>
        <p:spPr>
          <a:xfrm rot="10440000">
            <a:off x="4835713" y="437238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2" name="object 652"/>
          <p:cNvSpPr txBox="1"/>
          <p:nvPr/>
        </p:nvSpPr>
        <p:spPr>
          <a:xfrm rot="10980000">
            <a:off x="4800308" y="437344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3" name="object 653"/>
          <p:cNvSpPr txBox="1"/>
          <p:nvPr/>
        </p:nvSpPr>
        <p:spPr>
          <a:xfrm rot="11460000">
            <a:off x="4763505" y="4369574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4" name="object 654"/>
          <p:cNvSpPr txBox="1"/>
          <p:nvPr/>
        </p:nvSpPr>
        <p:spPr>
          <a:xfrm rot="11880000">
            <a:off x="4729778" y="4360941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5" name="object 655"/>
          <p:cNvSpPr txBox="1"/>
          <p:nvPr/>
        </p:nvSpPr>
        <p:spPr>
          <a:xfrm rot="12300000">
            <a:off x="4699450" y="4348861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6" name="object 656"/>
          <p:cNvSpPr txBox="1"/>
          <p:nvPr/>
        </p:nvSpPr>
        <p:spPr>
          <a:xfrm rot="13020000">
            <a:off x="4649891" y="4321039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7" name="object 657"/>
          <p:cNvSpPr txBox="1"/>
          <p:nvPr/>
        </p:nvSpPr>
        <p:spPr>
          <a:xfrm rot="13500000">
            <a:off x="4624824" y="4296991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8" name="object 658"/>
          <p:cNvSpPr txBox="1"/>
          <p:nvPr/>
        </p:nvSpPr>
        <p:spPr>
          <a:xfrm rot="14160000">
            <a:off x="4589372" y="4256648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59" name="object 659"/>
          <p:cNvSpPr txBox="1"/>
          <p:nvPr/>
        </p:nvSpPr>
        <p:spPr>
          <a:xfrm rot="14640000">
            <a:off x="4573415" y="4227546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0" name="object 660"/>
          <p:cNvSpPr txBox="1"/>
          <p:nvPr/>
        </p:nvSpPr>
        <p:spPr>
          <a:xfrm rot="15060000">
            <a:off x="4561126" y="419748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1" name="object 661"/>
          <p:cNvSpPr txBox="1"/>
          <p:nvPr/>
        </p:nvSpPr>
        <p:spPr>
          <a:xfrm rot="15480000">
            <a:off x="4549484" y="4163637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2" name="object 662"/>
          <p:cNvSpPr txBox="1"/>
          <p:nvPr/>
        </p:nvSpPr>
        <p:spPr>
          <a:xfrm rot="15960000">
            <a:off x="4545899" y="412771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3" name="object 663"/>
          <p:cNvSpPr txBox="1"/>
          <p:nvPr/>
        </p:nvSpPr>
        <p:spPr>
          <a:xfrm rot="16380000">
            <a:off x="4545450" y="40945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4" name="object 664"/>
          <p:cNvSpPr txBox="1"/>
          <p:nvPr/>
        </p:nvSpPr>
        <p:spPr>
          <a:xfrm rot="16740000">
            <a:off x="4550817" y="406770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5" name="object 665"/>
          <p:cNvSpPr txBox="1"/>
          <p:nvPr/>
        </p:nvSpPr>
        <p:spPr>
          <a:xfrm rot="17100000">
            <a:off x="4552757" y="4038725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6" name="object 666"/>
          <p:cNvSpPr txBox="1"/>
          <p:nvPr/>
        </p:nvSpPr>
        <p:spPr>
          <a:xfrm rot="17640000">
            <a:off x="4565253" y="400127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7" name="object 667"/>
          <p:cNvSpPr txBox="1"/>
          <p:nvPr/>
        </p:nvSpPr>
        <p:spPr>
          <a:xfrm rot="18360000">
            <a:off x="4593594" y="39540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8" name="object 668"/>
          <p:cNvSpPr txBox="1"/>
          <p:nvPr/>
        </p:nvSpPr>
        <p:spPr>
          <a:xfrm rot="18780000">
            <a:off x="4615157" y="3926181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69" name="object 669"/>
          <p:cNvSpPr txBox="1"/>
          <p:nvPr/>
        </p:nvSpPr>
        <p:spPr>
          <a:xfrm rot="19260000">
            <a:off x="4642189" y="3901644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0" name="object 670"/>
          <p:cNvSpPr txBox="1"/>
          <p:nvPr/>
        </p:nvSpPr>
        <p:spPr>
          <a:xfrm rot="19740000">
            <a:off x="4670554" y="388016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1" name="object 671"/>
          <p:cNvSpPr txBox="1"/>
          <p:nvPr/>
        </p:nvSpPr>
        <p:spPr>
          <a:xfrm rot="20280000">
            <a:off x="4706345" y="3861967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2" name="object 672"/>
          <p:cNvSpPr txBox="1"/>
          <p:nvPr/>
        </p:nvSpPr>
        <p:spPr>
          <a:xfrm rot="20760000">
            <a:off x="4743967" y="3849472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3" name="object 673"/>
          <p:cNvSpPr txBox="1"/>
          <p:nvPr/>
        </p:nvSpPr>
        <p:spPr>
          <a:xfrm rot="21240000">
            <a:off x="4780739" y="384293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4" name="object 674"/>
          <p:cNvSpPr txBox="1"/>
          <p:nvPr/>
        </p:nvSpPr>
        <p:spPr>
          <a:xfrm>
            <a:off x="4813081" y="3827806"/>
            <a:ext cx="40005" cy="6921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5" name="object 675"/>
          <p:cNvSpPr txBox="1"/>
          <p:nvPr/>
        </p:nvSpPr>
        <p:spPr>
          <a:xfrm rot="300000">
            <a:off x="4835797" y="3842581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6" name="object 676"/>
          <p:cNvSpPr txBox="1"/>
          <p:nvPr/>
        </p:nvSpPr>
        <p:spPr>
          <a:xfrm rot="840000">
            <a:off x="4875682" y="3849841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677" name="object 677"/>
          <p:cNvSpPr txBox="1"/>
          <p:nvPr/>
        </p:nvSpPr>
        <p:spPr>
          <a:xfrm rot="15480000">
            <a:off x="4658999" y="4757923"/>
            <a:ext cx="315919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30" dirty="0">
                <a:solidFill>
                  <a:srgbClr val="1C5182"/>
                </a:solidFill>
                <a:latin typeface="Gill Sans MT"/>
                <a:cs typeface="Gill Sans MT"/>
              </a:rPr>
              <a:t>PURCHASIN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G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3960863" y="3276978"/>
            <a:ext cx="1965960" cy="2127250"/>
          </a:xfrm>
          <a:custGeom>
            <a:avLst/>
            <a:gdLst/>
            <a:ahLst/>
            <a:cxnLst/>
            <a:rect l="l" t="t" r="r" b="b"/>
            <a:pathLst>
              <a:path w="1965960" h="2127250">
                <a:moveTo>
                  <a:pt x="739422" y="0"/>
                </a:moveTo>
                <a:lnTo>
                  <a:pt x="0" y="592997"/>
                </a:lnTo>
                <a:lnTo>
                  <a:pt x="1226130" y="2126856"/>
                </a:lnTo>
                <a:lnTo>
                  <a:pt x="1965542" y="1533859"/>
                </a:lnTo>
                <a:lnTo>
                  <a:pt x="739422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943408" y="3259492"/>
            <a:ext cx="2000885" cy="2162175"/>
          </a:xfrm>
          <a:custGeom>
            <a:avLst/>
            <a:gdLst/>
            <a:ahLst/>
            <a:cxnLst/>
            <a:rect l="l" t="t" r="r" b="b"/>
            <a:pathLst>
              <a:path w="2000885" h="2162175">
                <a:moveTo>
                  <a:pt x="758804" y="0"/>
                </a:moveTo>
                <a:lnTo>
                  <a:pt x="0" y="608557"/>
                </a:lnTo>
                <a:lnTo>
                  <a:pt x="1241648" y="2161829"/>
                </a:lnTo>
                <a:lnTo>
                  <a:pt x="1285256" y="2126856"/>
                </a:lnTo>
                <a:lnTo>
                  <a:pt x="1245511" y="2126856"/>
                </a:lnTo>
                <a:lnTo>
                  <a:pt x="34920" y="612421"/>
                </a:lnTo>
                <a:lnTo>
                  <a:pt x="754940" y="34972"/>
                </a:lnTo>
                <a:lnTo>
                  <a:pt x="786760" y="34972"/>
                </a:lnTo>
                <a:lnTo>
                  <a:pt x="758804" y="0"/>
                </a:lnTo>
                <a:close/>
              </a:path>
              <a:path w="2000885" h="2162175">
                <a:moveTo>
                  <a:pt x="786760" y="34972"/>
                </a:moveTo>
                <a:lnTo>
                  <a:pt x="754940" y="34972"/>
                </a:lnTo>
                <a:lnTo>
                  <a:pt x="1965542" y="1549408"/>
                </a:lnTo>
                <a:lnTo>
                  <a:pt x="1245511" y="2126856"/>
                </a:lnTo>
                <a:lnTo>
                  <a:pt x="1285256" y="2126856"/>
                </a:lnTo>
                <a:lnTo>
                  <a:pt x="2000462" y="1553282"/>
                </a:lnTo>
                <a:lnTo>
                  <a:pt x="786760" y="3497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685192" y="4615890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93291" y="0"/>
                </a:moveTo>
                <a:lnTo>
                  <a:pt x="57121" y="35250"/>
                </a:lnTo>
                <a:lnTo>
                  <a:pt x="29557" y="75303"/>
                </a:lnTo>
                <a:lnTo>
                  <a:pt x="10750" y="118874"/>
                </a:lnTo>
                <a:lnTo>
                  <a:pt x="848" y="164682"/>
                </a:lnTo>
                <a:lnTo>
                  <a:pt x="0" y="211442"/>
                </a:lnTo>
                <a:lnTo>
                  <a:pt x="8355" y="257871"/>
                </a:lnTo>
                <a:lnTo>
                  <a:pt x="26062" y="302687"/>
                </a:lnTo>
                <a:lnTo>
                  <a:pt x="53271" y="344607"/>
                </a:lnTo>
                <a:lnTo>
                  <a:pt x="70349" y="330911"/>
                </a:lnTo>
                <a:lnTo>
                  <a:pt x="45587" y="292754"/>
                </a:lnTo>
                <a:lnTo>
                  <a:pt x="29480" y="251954"/>
                </a:lnTo>
                <a:lnTo>
                  <a:pt x="21892" y="209681"/>
                </a:lnTo>
                <a:lnTo>
                  <a:pt x="22687" y="167103"/>
                </a:lnTo>
                <a:lnTo>
                  <a:pt x="31728" y="125388"/>
                </a:lnTo>
                <a:lnTo>
                  <a:pt x="48879" y="85705"/>
                </a:lnTo>
                <a:lnTo>
                  <a:pt x="74004" y="49223"/>
                </a:lnTo>
                <a:lnTo>
                  <a:pt x="106966" y="17109"/>
                </a:lnTo>
                <a:lnTo>
                  <a:pt x="93291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052903" y="5164125"/>
            <a:ext cx="310515" cy="222250"/>
          </a:xfrm>
          <a:custGeom>
            <a:avLst/>
            <a:gdLst/>
            <a:ahLst/>
            <a:cxnLst/>
            <a:rect l="l" t="t" r="r" b="b"/>
            <a:pathLst>
              <a:path w="310514" h="222250">
                <a:moveTo>
                  <a:pt x="139158" y="0"/>
                </a:moveTo>
                <a:lnTo>
                  <a:pt x="68312" y="11854"/>
                </a:lnTo>
                <a:lnTo>
                  <a:pt x="3151" y="47872"/>
                </a:lnTo>
                <a:lnTo>
                  <a:pt x="0" y="52061"/>
                </a:lnTo>
                <a:lnTo>
                  <a:pt x="136016" y="222223"/>
                </a:lnTo>
                <a:lnTo>
                  <a:pt x="309980" y="82709"/>
                </a:lnTo>
                <a:lnTo>
                  <a:pt x="309571" y="82112"/>
                </a:lnTo>
                <a:lnTo>
                  <a:pt x="273579" y="46338"/>
                </a:lnTo>
                <a:lnTo>
                  <a:pt x="232063" y="20732"/>
                </a:lnTo>
                <a:lnTo>
                  <a:pt x="186640" y="5217"/>
                </a:lnTo>
                <a:lnTo>
                  <a:pt x="139158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051458" y="5216186"/>
            <a:ext cx="314325" cy="177165"/>
          </a:xfrm>
          <a:custGeom>
            <a:avLst/>
            <a:gdLst/>
            <a:ahLst/>
            <a:cxnLst/>
            <a:rect l="l" t="t" r="r" b="b"/>
            <a:pathLst>
              <a:path w="314325" h="177164">
                <a:moveTo>
                  <a:pt x="1444" y="0"/>
                </a:moveTo>
                <a:lnTo>
                  <a:pt x="0" y="3455"/>
                </a:lnTo>
                <a:lnTo>
                  <a:pt x="439" y="7580"/>
                </a:lnTo>
                <a:lnTo>
                  <a:pt x="134571" y="175376"/>
                </a:lnTo>
                <a:lnTo>
                  <a:pt x="137650" y="176738"/>
                </a:lnTo>
                <a:lnTo>
                  <a:pt x="143063" y="176738"/>
                </a:lnTo>
                <a:lnTo>
                  <a:pt x="145398" y="175973"/>
                </a:lnTo>
                <a:lnTo>
                  <a:pt x="152644" y="170162"/>
                </a:lnTo>
                <a:lnTo>
                  <a:pt x="137461" y="170162"/>
                </a:lnTo>
                <a:lnTo>
                  <a:pt x="1444" y="0"/>
                </a:lnTo>
                <a:close/>
              </a:path>
              <a:path w="314325" h="177164">
                <a:moveTo>
                  <a:pt x="311425" y="30648"/>
                </a:moveTo>
                <a:lnTo>
                  <a:pt x="137461" y="170162"/>
                </a:lnTo>
                <a:lnTo>
                  <a:pt x="152644" y="170162"/>
                </a:lnTo>
                <a:lnTo>
                  <a:pt x="313404" y="41234"/>
                </a:lnTo>
                <a:lnTo>
                  <a:pt x="314325" y="35161"/>
                </a:lnTo>
                <a:lnTo>
                  <a:pt x="311425" y="30648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407488" y="3846144"/>
            <a:ext cx="163195" cy="201295"/>
          </a:xfrm>
          <a:custGeom>
            <a:avLst/>
            <a:gdLst/>
            <a:ahLst/>
            <a:cxnLst/>
            <a:rect l="l" t="t" r="r" b="b"/>
            <a:pathLst>
              <a:path w="163195" h="201295">
                <a:moveTo>
                  <a:pt x="4010" y="0"/>
                </a:moveTo>
                <a:lnTo>
                  <a:pt x="1151" y="2355"/>
                </a:lnTo>
                <a:lnTo>
                  <a:pt x="0" y="6858"/>
                </a:lnTo>
                <a:lnTo>
                  <a:pt x="418" y="8816"/>
                </a:lnTo>
                <a:lnTo>
                  <a:pt x="2188" y="11036"/>
                </a:lnTo>
                <a:lnTo>
                  <a:pt x="2973" y="11622"/>
                </a:lnTo>
                <a:lnTo>
                  <a:pt x="3853" y="11999"/>
                </a:lnTo>
                <a:lnTo>
                  <a:pt x="30817" y="25391"/>
                </a:lnTo>
                <a:lnTo>
                  <a:pt x="79374" y="62430"/>
                </a:lnTo>
                <a:lnTo>
                  <a:pt x="118252" y="111065"/>
                </a:lnTo>
                <a:lnTo>
                  <a:pt x="143716" y="166622"/>
                </a:lnTo>
                <a:lnTo>
                  <a:pt x="151032" y="196842"/>
                </a:lnTo>
                <a:lnTo>
                  <a:pt x="151440" y="197742"/>
                </a:lnTo>
                <a:lnTo>
                  <a:pt x="153220" y="199962"/>
                </a:lnTo>
                <a:lnTo>
                  <a:pt x="155031" y="200800"/>
                </a:lnTo>
                <a:lnTo>
                  <a:pt x="159660" y="200653"/>
                </a:lnTo>
                <a:lnTo>
                  <a:pt x="162591" y="198370"/>
                </a:lnTo>
                <a:lnTo>
                  <a:pt x="162539" y="194779"/>
                </a:lnTo>
                <a:lnTo>
                  <a:pt x="155184" y="146358"/>
                </a:lnTo>
                <a:lnTo>
                  <a:pt x="136169" y="100072"/>
                </a:lnTo>
                <a:lnTo>
                  <a:pt x="106092" y="59138"/>
                </a:lnTo>
                <a:lnTo>
                  <a:pt x="67149" y="26857"/>
                </a:lnTo>
                <a:lnTo>
                  <a:pt x="23177" y="5574"/>
                </a:lnTo>
                <a:lnTo>
                  <a:pt x="7476" y="816"/>
                </a:lnTo>
                <a:lnTo>
                  <a:pt x="401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475821" y="3763424"/>
            <a:ext cx="175260" cy="218440"/>
          </a:xfrm>
          <a:custGeom>
            <a:avLst/>
            <a:gdLst/>
            <a:ahLst/>
            <a:cxnLst/>
            <a:rect l="l" t="t" r="r" b="b"/>
            <a:pathLst>
              <a:path w="175260" h="218439">
                <a:moveTo>
                  <a:pt x="146773" y="103670"/>
                </a:moveTo>
                <a:lnTo>
                  <a:pt x="65835" y="103670"/>
                </a:lnTo>
                <a:lnTo>
                  <a:pt x="84243" y="104611"/>
                </a:lnTo>
                <a:lnTo>
                  <a:pt x="103546" y="106426"/>
                </a:lnTo>
                <a:lnTo>
                  <a:pt x="105923" y="106792"/>
                </a:lnTo>
                <a:lnTo>
                  <a:pt x="108028" y="109431"/>
                </a:lnTo>
                <a:lnTo>
                  <a:pt x="107871" y="111829"/>
                </a:lnTo>
                <a:lnTo>
                  <a:pt x="97881" y="165778"/>
                </a:lnTo>
                <a:lnTo>
                  <a:pt x="90426" y="181565"/>
                </a:lnTo>
                <a:lnTo>
                  <a:pt x="90279" y="183669"/>
                </a:lnTo>
                <a:lnTo>
                  <a:pt x="102897" y="215124"/>
                </a:lnTo>
                <a:lnTo>
                  <a:pt x="103169" y="215637"/>
                </a:lnTo>
                <a:lnTo>
                  <a:pt x="104164" y="216883"/>
                </a:lnTo>
                <a:lnTo>
                  <a:pt x="105022" y="217448"/>
                </a:lnTo>
                <a:lnTo>
                  <a:pt x="107630" y="218098"/>
                </a:lnTo>
                <a:lnTo>
                  <a:pt x="109316" y="217616"/>
                </a:lnTo>
                <a:lnTo>
                  <a:pt x="130638" y="185626"/>
                </a:lnTo>
                <a:lnTo>
                  <a:pt x="141282" y="144881"/>
                </a:lnTo>
                <a:lnTo>
                  <a:pt x="145084" y="116530"/>
                </a:lnTo>
                <a:lnTo>
                  <a:pt x="146773" y="103670"/>
                </a:lnTo>
                <a:close/>
              </a:path>
              <a:path w="175260" h="218439">
                <a:moveTo>
                  <a:pt x="64490" y="66029"/>
                </a:moveTo>
                <a:lnTo>
                  <a:pt x="24012" y="70967"/>
                </a:lnTo>
                <a:lnTo>
                  <a:pt x="0" y="83432"/>
                </a:lnTo>
                <a:lnTo>
                  <a:pt x="62" y="86081"/>
                </a:lnTo>
                <a:lnTo>
                  <a:pt x="439" y="87075"/>
                </a:lnTo>
                <a:lnTo>
                  <a:pt x="1424" y="88311"/>
                </a:lnTo>
                <a:lnTo>
                  <a:pt x="1863" y="88698"/>
                </a:lnTo>
                <a:lnTo>
                  <a:pt x="2366" y="88992"/>
                </a:lnTo>
                <a:lnTo>
                  <a:pt x="9282" y="93247"/>
                </a:lnTo>
                <a:lnTo>
                  <a:pt x="15911" y="97680"/>
                </a:lnTo>
                <a:lnTo>
                  <a:pt x="22204" y="102203"/>
                </a:lnTo>
                <a:lnTo>
                  <a:pt x="28194" y="106792"/>
                </a:lnTo>
                <a:lnTo>
                  <a:pt x="29664" y="107944"/>
                </a:lnTo>
                <a:lnTo>
                  <a:pt x="31758" y="108268"/>
                </a:lnTo>
                <a:lnTo>
                  <a:pt x="33496" y="107693"/>
                </a:lnTo>
                <a:lnTo>
                  <a:pt x="48770" y="104424"/>
                </a:lnTo>
                <a:lnTo>
                  <a:pt x="65835" y="103670"/>
                </a:lnTo>
                <a:lnTo>
                  <a:pt x="146773" y="103670"/>
                </a:lnTo>
                <a:lnTo>
                  <a:pt x="148421" y="91131"/>
                </a:lnTo>
                <a:lnTo>
                  <a:pt x="152792" y="69579"/>
                </a:lnTo>
                <a:lnTo>
                  <a:pt x="112551" y="69579"/>
                </a:lnTo>
                <a:lnTo>
                  <a:pt x="92919" y="67650"/>
                </a:lnTo>
                <a:lnTo>
                  <a:pt x="78659" y="66546"/>
                </a:lnTo>
                <a:lnTo>
                  <a:pt x="64490" y="66029"/>
                </a:lnTo>
                <a:close/>
              </a:path>
              <a:path w="175260" h="218439">
                <a:moveTo>
                  <a:pt x="151189" y="0"/>
                </a:moveTo>
                <a:lnTo>
                  <a:pt x="124264" y="36756"/>
                </a:lnTo>
                <a:lnTo>
                  <a:pt x="114404" y="68762"/>
                </a:lnTo>
                <a:lnTo>
                  <a:pt x="112551" y="69579"/>
                </a:lnTo>
                <a:lnTo>
                  <a:pt x="152792" y="69579"/>
                </a:lnTo>
                <a:lnTo>
                  <a:pt x="153196" y="67586"/>
                </a:lnTo>
                <a:lnTo>
                  <a:pt x="160937" y="47038"/>
                </a:lnTo>
                <a:lnTo>
                  <a:pt x="173167" y="30627"/>
                </a:lnTo>
                <a:lnTo>
                  <a:pt x="174968" y="28951"/>
                </a:lnTo>
                <a:lnTo>
                  <a:pt x="175177" y="26156"/>
                </a:lnTo>
                <a:lnTo>
                  <a:pt x="154937" y="848"/>
                </a:lnTo>
                <a:lnTo>
                  <a:pt x="153754" y="209"/>
                </a:lnTo>
                <a:lnTo>
                  <a:pt x="151189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637565" y="3822438"/>
            <a:ext cx="60960" cy="50165"/>
          </a:xfrm>
          <a:custGeom>
            <a:avLst/>
            <a:gdLst/>
            <a:ahLst/>
            <a:cxnLst/>
            <a:rect l="l" t="t" r="r" b="b"/>
            <a:pathLst>
              <a:path w="60960" h="50164">
                <a:moveTo>
                  <a:pt x="37234" y="0"/>
                </a:moveTo>
                <a:lnTo>
                  <a:pt x="6827" y="11800"/>
                </a:lnTo>
                <a:lnTo>
                  <a:pt x="5392" y="14596"/>
                </a:lnTo>
                <a:lnTo>
                  <a:pt x="0" y="46731"/>
                </a:lnTo>
                <a:lnTo>
                  <a:pt x="2376" y="49705"/>
                </a:lnTo>
                <a:lnTo>
                  <a:pt x="47289" y="38331"/>
                </a:lnTo>
                <a:lnTo>
                  <a:pt x="60584" y="26993"/>
                </a:lnTo>
                <a:lnTo>
                  <a:pt x="60228" y="25685"/>
                </a:lnTo>
                <a:lnTo>
                  <a:pt x="40030" y="408"/>
                </a:lnTo>
                <a:lnTo>
                  <a:pt x="3723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527998" y="388410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23120" y="0"/>
                </a:moveTo>
                <a:lnTo>
                  <a:pt x="0" y="7970"/>
                </a:lnTo>
                <a:lnTo>
                  <a:pt x="2533" y="11122"/>
                </a:lnTo>
                <a:lnTo>
                  <a:pt x="6209" y="14860"/>
                </a:lnTo>
                <a:lnTo>
                  <a:pt x="17454" y="28922"/>
                </a:lnTo>
                <a:lnTo>
                  <a:pt x="20282" y="33331"/>
                </a:lnTo>
                <a:lnTo>
                  <a:pt x="22805" y="36493"/>
                </a:lnTo>
                <a:lnTo>
                  <a:pt x="25548" y="37016"/>
                </a:lnTo>
                <a:lnTo>
                  <a:pt x="28103" y="34954"/>
                </a:lnTo>
                <a:lnTo>
                  <a:pt x="37454" y="4127"/>
                </a:lnTo>
                <a:lnTo>
                  <a:pt x="36815" y="2996"/>
                </a:lnTo>
                <a:lnTo>
                  <a:pt x="35705" y="1604"/>
                </a:lnTo>
                <a:lnTo>
                  <a:pt x="34742" y="735"/>
                </a:lnTo>
                <a:lnTo>
                  <a:pt x="33171" y="536"/>
                </a:lnTo>
                <a:lnTo>
                  <a:pt x="23120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594766" y="3992858"/>
            <a:ext cx="713105" cy="714375"/>
          </a:xfrm>
          <a:custGeom>
            <a:avLst/>
            <a:gdLst/>
            <a:ahLst/>
            <a:cxnLst/>
            <a:rect l="l" t="t" r="r" b="b"/>
            <a:pathLst>
              <a:path w="713104" h="714375">
                <a:moveTo>
                  <a:pt x="350045" y="0"/>
                </a:moveTo>
                <a:lnTo>
                  <a:pt x="304405" y="3697"/>
                </a:lnTo>
                <a:lnTo>
                  <a:pt x="259332" y="13296"/>
                </a:lnTo>
                <a:lnTo>
                  <a:pt x="215426" y="28864"/>
                </a:lnTo>
                <a:lnTo>
                  <a:pt x="173292" y="50466"/>
                </a:lnTo>
                <a:lnTo>
                  <a:pt x="133529" y="78169"/>
                </a:lnTo>
                <a:lnTo>
                  <a:pt x="97844" y="110973"/>
                </a:lnTo>
                <a:lnTo>
                  <a:pt x="67584" y="147431"/>
                </a:lnTo>
                <a:lnTo>
                  <a:pt x="42817" y="186938"/>
                </a:lnTo>
                <a:lnTo>
                  <a:pt x="23608" y="228892"/>
                </a:lnTo>
                <a:lnTo>
                  <a:pt x="10024" y="272691"/>
                </a:lnTo>
                <a:lnTo>
                  <a:pt x="2133" y="317731"/>
                </a:lnTo>
                <a:lnTo>
                  <a:pt x="0" y="363410"/>
                </a:lnTo>
                <a:lnTo>
                  <a:pt x="3692" y="409125"/>
                </a:lnTo>
                <a:lnTo>
                  <a:pt x="13276" y="454272"/>
                </a:lnTo>
                <a:lnTo>
                  <a:pt x="28818" y="498248"/>
                </a:lnTo>
                <a:lnTo>
                  <a:pt x="50385" y="540452"/>
                </a:lnTo>
                <a:lnTo>
                  <a:pt x="78044" y="580280"/>
                </a:lnTo>
                <a:lnTo>
                  <a:pt x="110795" y="616023"/>
                </a:lnTo>
                <a:lnTo>
                  <a:pt x="147192" y="646333"/>
                </a:lnTo>
                <a:lnTo>
                  <a:pt x="186635" y="671141"/>
                </a:lnTo>
                <a:lnTo>
                  <a:pt x="228520" y="690381"/>
                </a:lnTo>
                <a:lnTo>
                  <a:pt x="272247" y="703987"/>
                </a:lnTo>
                <a:lnTo>
                  <a:pt x="317213" y="711892"/>
                </a:lnTo>
                <a:lnTo>
                  <a:pt x="362817" y="714029"/>
                </a:lnTo>
                <a:lnTo>
                  <a:pt x="408457" y="710331"/>
                </a:lnTo>
                <a:lnTo>
                  <a:pt x="453531" y="700732"/>
                </a:lnTo>
                <a:lnTo>
                  <a:pt x="486835" y="688924"/>
                </a:lnTo>
                <a:lnTo>
                  <a:pt x="343054" y="688924"/>
                </a:lnTo>
                <a:lnTo>
                  <a:pt x="297022" y="683820"/>
                </a:lnTo>
                <a:lnTo>
                  <a:pt x="252059" y="672371"/>
                </a:lnTo>
                <a:lnTo>
                  <a:pt x="208892" y="654655"/>
                </a:lnTo>
                <a:lnTo>
                  <a:pt x="168248" y="630755"/>
                </a:lnTo>
                <a:lnTo>
                  <a:pt x="130854" y="600749"/>
                </a:lnTo>
                <a:lnTo>
                  <a:pt x="97436" y="564720"/>
                </a:lnTo>
                <a:lnTo>
                  <a:pt x="69647" y="524181"/>
                </a:lnTo>
                <a:lnTo>
                  <a:pt x="48596" y="481071"/>
                </a:lnTo>
                <a:lnTo>
                  <a:pt x="34202" y="436120"/>
                </a:lnTo>
                <a:lnTo>
                  <a:pt x="26384" y="390056"/>
                </a:lnTo>
                <a:lnTo>
                  <a:pt x="25063" y="343606"/>
                </a:lnTo>
                <a:lnTo>
                  <a:pt x="30158" y="297499"/>
                </a:lnTo>
                <a:lnTo>
                  <a:pt x="41588" y="252463"/>
                </a:lnTo>
                <a:lnTo>
                  <a:pt x="59274" y="209226"/>
                </a:lnTo>
                <a:lnTo>
                  <a:pt x="83134" y="168517"/>
                </a:lnTo>
                <a:lnTo>
                  <a:pt x="113089" y="131063"/>
                </a:lnTo>
                <a:lnTo>
                  <a:pt x="149057" y="97593"/>
                </a:lnTo>
                <a:lnTo>
                  <a:pt x="189531" y="69758"/>
                </a:lnTo>
                <a:lnTo>
                  <a:pt x="232571" y="48673"/>
                </a:lnTo>
                <a:lnTo>
                  <a:pt x="277450" y="34255"/>
                </a:lnTo>
                <a:lnTo>
                  <a:pt x="323441" y="26426"/>
                </a:lnTo>
                <a:lnTo>
                  <a:pt x="369816" y="25103"/>
                </a:lnTo>
                <a:lnTo>
                  <a:pt x="487514" y="25103"/>
                </a:lnTo>
                <a:lnTo>
                  <a:pt x="484344" y="23647"/>
                </a:lnTo>
                <a:lnTo>
                  <a:pt x="440616" y="10041"/>
                </a:lnTo>
                <a:lnTo>
                  <a:pt x="395649" y="2136"/>
                </a:lnTo>
                <a:lnTo>
                  <a:pt x="350045" y="0"/>
                </a:lnTo>
                <a:close/>
              </a:path>
              <a:path w="713104" h="714375">
                <a:moveTo>
                  <a:pt x="487514" y="25103"/>
                </a:moveTo>
                <a:lnTo>
                  <a:pt x="369816" y="25103"/>
                </a:lnTo>
                <a:lnTo>
                  <a:pt x="415849" y="30207"/>
                </a:lnTo>
                <a:lnTo>
                  <a:pt x="460812" y="41657"/>
                </a:lnTo>
                <a:lnTo>
                  <a:pt x="503979" y="59373"/>
                </a:lnTo>
                <a:lnTo>
                  <a:pt x="544622" y="83274"/>
                </a:lnTo>
                <a:lnTo>
                  <a:pt x="582015" y="113279"/>
                </a:lnTo>
                <a:lnTo>
                  <a:pt x="615431" y="149309"/>
                </a:lnTo>
                <a:lnTo>
                  <a:pt x="643219" y="189845"/>
                </a:lnTo>
                <a:lnTo>
                  <a:pt x="664271" y="232952"/>
                </a:lnTo>
                <a:lnTo>
                  <a:pt x="678665" y="277902"/>
                </a:lnTo>
                <a:lnTo>
                  <a:pt x="686482" y="323965"/>
                </a:lnTo>
                <a:lnTo>
                  <a:pt x="687803" y="370414"/>
                </a:lnTo>
                <a:lnTo>
                  <a:pt x="682708" y="416520"/>
                </a:lnTo>
                <a:lnTo>
                  <a:pt x="671278" y="461555"/>
                </a:lnTo>
                <a:lnTo>
                  <a:pt x="653593" y="504792"/>
                </a:lnTo>
                <a:lnTo>
                  <a:pt x="629732" y="545501"/>
                </a:lnTo>
                <a:lnTo>
                  <a:pt x="599778" y="582955"/>
                </a:lnTo>
                <a:lnTo>
                  <a:pt x="563809" y="616425"/>
                </a:lnTo>
                <a:lnTo>
                  <a:pt x="523335" y="644262"/>
                </a:lnTo>
                <a:lnTo>
                  <a:pt x="480296" y="665350"/>
                </a:lnTo>
                <a:lnTo>
                  <a:pt x="435418" y="679769"/>
                </a:lnTo>
                <a:lnTo>
                  <a:pt x="389429" y="687600"/>
                </a:lnTo>
                <a:lnTo>
                  <a:pt x="343054" y="688924"/>
                </a:lnTo>
                <a:lnTo>
                  <a:pt x="486835" y="688924"/>
                </a:lnTo>
                <a:lnTo>
                  <a:pt x="539573" y="663563"/>
                </a:lnTo>
                <a:lnTo>
                  <a:pt x="579337" y="635859"/>
                </a:lnTo>
                <a:lnTo>
                  <a:pt x="615023" y="603053"/>
                </a:lnTo>
                <a:lnTo>
                  <a:pt x="645282" y="566594"/>
                </a:lnTo>
                <a:lnTo>
                  <a:pt x="670050" y="527086"/>
                </a:lnTo>
                <a:lnTo>
                  <a:pt x="689259" y="485132"/>
                </a:lnTo>
                <a:lnTo>
                  <a:pt x="702842" y="441333"/>
                </a:lnTo>
                <a:lnTo>
                  <a:pt x="710734" y="396293"/>
                </a:lnTo>
                <a:lnTo>
                  <a:pt x="712867" y="350615"/>
                </a:lnTo>
                <a:lnTo>
                  <a:pt x="709175" y="304902"/>
                </a:lnTo>
                <a:lnTo>
                  <a:pt x="699591" y="259755"/>
                </a:lnTo>
                <a:lnTo>
                  <a:pt x="684049" y="215779"/>
                </a:lnTo>
                <a:lnTo>
                  <a:pt x="662482" y="173576"/>
                </a:lnTo>
                <a:lnTo>
                  <a:pt x="634823" y="133749"/>
                </a:lnTo>
                <a:lnTo>
                  <a:pt x="602072" y="98005"/>
                </a:lnTo>
                <a:lnTo>
                  <a:pt x="565674" y="67696"/>
                </a:lnTo>
                <a:lnTo>
                  <a:pt x="526230" y="42888"/>
                </a:lnTo>
                <a:lnTo>
                  <a:pt x="487514" y="25103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823677" y="4232241"/>
            <a:ext cx="255270" cy="235585"/>
          </a:xfrm>
          <a:custGeom>
            <a:avLst/>
            <a:gdLst/>
            <a:ahLst/>
            <a:cxnLst/>
            <a:rect l="l" t="t" r="r" b="b"/>
            <a:pathLst>
              <a:path w="255270" h="235585">
                <a:moveTo>
                  <a:pt x="33839" y="93501"/>
                </a:moveTo>
                <a:lnTo>
                  <a:pt x="28488" y="97794"/>
                </a:lnTo>
                <a:lnTo>
                  <a:pt x="8818" y="121383"/>
                </a:lnTo>
                <a:lnTo>
                  <a:pt x="0" y="149749"/>
                </a:lnTo>
                <a:lnTo>
                  <a:pt x="2423" y="179361"/>
                </a:lnTo>
                <a:lnTo>
                  <a:pt x="16478" y="206691"/>
                </a:lnTo>
                <a:lnTo>
                  <a:pt x="40025" y="226400"/>
                </a:lnTo>
                <a:lnTo>
                  <a:pt x="68343" y="235242"/>
                </a:lnTo>
                <a:lnTo>
                  <a:pt x="97906" y="232827"/>
                </a:lnTo>
                <a:lnTo>
                  <a:pt x="125187" y="218764"/>
                </a:lnTo>
                <a:lnTo>
                  <a:pt x="132065" y="210517"/>
                </a:lnTo>
                <a:lnTo>
                  <a:pt x="71076" y="210517"/>
                </a:lnTo>
                <a:lnTo>
                  <a:pt x="51855" y="204511"/>
                </a:lnTo>
                <a:lnTo>
                  <a:pt x="35870" y="191131"/>
                </a:lnTo>
                <a:lnTo>
                  <a:pt x="26329" y="172580"/>
                </a:lnTo>
                <a:lnTo>
                  <a:pt x="24685" y="152482"/>
                </a:lnTo>
                <a:lnTo>
                  <a:pt x="30669" y="133229"/>
                </a:lnTo>
                <a:lnTo>
                  <a:pt x="44016" y="117217"/>
                </a:lnTo>
                <a:lnTo>
                  <a:pt x="49367" y="112924"/>
                </a:lnTo>
                <a:lnTo>
                  <a:pt x="50236" y="105092"/>
                </a:lnTo>
                <a:lnTo>
                  <a:pt x="41661" y="94370"/>
                </a:lnTo>
                <a:lnTo>
                  <a:pt x="33839" y="93501"/>
                </a:lnTo>
                <a:close/>
              </a:path>
              <a:path w="255270" h="235585">
                <a:moveTo>
                  <a:pt x="186722" y="0"/>
                </a:moveTo>
                <a:lnTo>
                  <a:pt x="157155" y="2418"/>
                </a:lnTo>
                <a:lnTo>
                  <a:pt x="129867" y="16487"/>
                </a:lnTo>
                <a:lnTo>
                  <a:pt x="110190" y="40080"/>
                </a:lnTo>
                <a:lnTo>
                  <a:pt x="101363" y="68453"/>
                </a:lnTo>
                <a:lnTo>
                  <a:pt x="103778" y="98072"/>
                </a:lnTo>
                <a:lnTo>
                  <a:pt x="127360" y="143958"/>
                </a:lnTo>
                <a:lnTo>
                  <a:pt x="129001" y="164060"/>
                </a:lnTo>
                <a:lnTo>
                  <a:pt x="123012" y="183316"/>
                </a:lnTo>
                <a:lnTo>
                  <a:pt x="109658" y="199330"/>
                </a:lnTo>
                <a:lnTo>
                  <a:pt x="91141" y="208879"/>
                </a:lnTo>
                <a:lnTo>
                  <a:pt x="71076" y="210517"/>
                </a:lnTo>
                <a:lnTo>
                  <a:pt x="132065" y="210517"/>
                </a:lnTo>
                <a:lnTo>
                  <a:pt x="144863" y="195172"/>
                </a:lnTo>
                <a:lnTo>
                  <a:pt x="153686" y="166802"/>
                </a:lnTo>
                <a:lnTo>
                  <a:pt x="151267" y="137183"/>
                </a:lnTo>
                <a:lnTo>
                  <a:pt x="127683" y="91298"/>
                </a:lnTo>
                <a:lnTo>
                  <a:pt x="126044" y="71194"/>
                </a:lnTo>
                <a:lnTo>
                  <a:pt x="132036" y="51932"/>
                </a:lnTo>
                <a:lnTo>
                  <a:pt x="145396" y="35911"/>
                </a:lnTo>
                <a:lnTo>
                  <a:pt x="163915" y="26362"/>
                </a:lnTo>
                <a:lnTo>
                  <a:pt x="183985" y="24724"/>
                </a:lnTo>
                <a:lnTo>
                  <a:pt x="234025" y="24724"/>
                </a:lnTo>
                <a:lnTo>
                  <a:pt x="215044" y="8841"/>
                </a:lnTo>
                <a:lnTo>
                  <a:pt x="186722" y="0"/>
                </a:lnTo>
                <a:close/>
              </a:path>
              <a:path w="255270" h="235585">
                <a:moveTo>
                  <a:pt x="234025" y="24724"/>
                </a:moveTo>
                <a:lnTo>
                  <a:pt x="183985" y="24724"/>
                </a:lnTo>
                <a:lnTo>
                  <a:pt x="203212" y="30729"/>
                </a:lnTo>
                <a:lnTo>
                  <a:pt x="219205" y="44109"/>
                </a:lnTo>
                <a:lnTo>
                  <a:pt x="228740" y="62662"/>
                </a:lnTo>
                <a:lnTo>
                  <a:pt x="230380" y="82763"/>
                </a:lnTo>
                <a:lnTo>
                  <a:pt x="224391" y="102016"/>
                </a:lnTo>
                <a:lnTo>
                  <a:pt x="211038" y="118023"/>
                </a:lnTo>
                <a:lnTo>
                  <a:pt x="205687" y="122316"/>
                </a:lnTo>
                <a:lnTo>
                  <a:pt x="204818" y="130149"/>
                </a:lnTo>
                <a:lnTo>
                  <a:pt x="213394" y="140881"/>
                </a:lnTo>
                <a:lnTo>
                  <a:pt x="221215" y="141750"/>
                </a:lnTo>
                <a:lnTo>
                  <a:pt x="226566" y="137447"/>
                </a:lnTo>
                <a:lnTo>
                  <a:pt x="246238" y="113862"/>
                </a:lnTo>
                <a:lnTo>
                  <a:pt x="255061" y="85496"/>
                </a:lnTo>
                <a:lnTo>
                  <a:pt x="252645" y="55881"/>
                </a:lnTo>
                <a:lnTo>
                  <a:pt x="238597" y="28550"/>
                </a:lnTo>
                <a:lnTo>
                  <a:pt x="234025" y="24724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038590" y="4227462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59" y="0"/>
                </a:moveTo>
                <a:lnTo>
                  <a:pt x="869" y="35695"/>
                </a:lnTo>
                <a:lnTo>
                  <a:pt x="0" y="43516"/>
                </a:lnTo>
                <a:lnTo>
                  <a:pt x="8575" y="54249"/>
                </a:lnTo>
                <a:lnTo>
                  <a:pt x="16397" y="55118"/>
                </a:lnTo>
                <a:lnTo>
                  <a:pt x="60898" y="19423"/>
                </a:lnTo>
                <a:lnTo>
                  <a:pt x="61757" y="11591"/>
                </a:lnTo>
                <a:lnTo>
                  <a:pt x="53181" y="869"/>
                </a:lnTo>
                <a:lnTo>
                  <a:pt x="45359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802052" y="4417143"/>
            <a:ext cx="62230" cy="55244"/>
          </a:xfrm>
          <a:custGeom>
            <a:avLst/>
            <a:gdLst/>
            <a:ahLst/>
            <a:cxnLst/>
            <a:rect l="l" t="t" r="r" b="b"/>
            <a:pathLst>
              <a:path w="62229" h="55245">
                <a:moveTo>
                  <a:pt x="45391" y="0"/>
                </a:moveTo>
                <a:lnTo>
                  <a:pt x="869" y="35705"/>
                </a:lnTo>
                <a:lnTo>
                  <a:pt x="0" y="43537"/>
                </a:lnTo>
                <a:lnTo>
                  <a:pt x="8575" y="54270"/>
                </a:lnTo>
                <a:lnTo>
                  <a:pt x="16397" y="55129"/>
                </a:lnTo>
                <a:lnTo>
                  <a:pt x="60919" y="19433"/>
                </a:lnTo>
                <a:lnTo>
                  <a:pt x="61778" y="11601"/>
                </a:lnTo>
                <a:lnTo>
                  <a:pt x="53202" y="869"/>
                </a:lnTo>
                <a:lnTo>
                  <a:pt x="45391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/>
          <p:nvPr/>
        </p:nvSpPr>
        <p:spPr>
          <a:xfrm rot="21480000">
            <a:off x="4915955" y="4059064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2" name="object 692"/>
          <p:cNvSpPr txBox="1"/>
          <p:nvPr/>
        </p:nvSpPr>
        <p:spPr>
          <a:xfrm rot="540000">
            <a:off x="4968032" y="4062629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3" name="object 693"/>
          <p:cNvSpPr txBox="1"/>
          <p:nvPr/>
        </p:nvSpPr>
        <p:spPr>
          <a:xfrm rot="1020000">
            <a:off x="5006921" y="4071609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4" name="object 694"/>
          <p:cNvSpPr txBox="1"/>
          <p:nvPr/>
        </p:nvSpPr>
        <p:spPr>
          <a:xfrm rot="1440000">
            <a:off x="5038725" y="4083800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5" name="object 695"/>
          <p:cNvSpPr txBox="1"/>
          <p:nvPr/>
        </p:nvSpPr>
        <p:spPr>
          <a:xfrm rot="1860000">
            <a:off x="5067354" y="4099312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6" name="object 696"/>
          <p:cNvSpPr txBox="1"/>
          <p:nvPr/>
        </p:nvSpPr>
        <p:spPr>
          <a:xfrm rot="2340000">
            <a:off x="5094635" y="412015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7" name="object 697"/>
          <p:cNvSpPr txBox="1"/>
          <p:nvPr/>
        </p:nvSpPr>
        <p:spPr>
          <a:xfrm rot="2940000">
            <a:off x="5132483" y="4153476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8" name="object 698"/>
          <p:cNvSpPr txBox="1"/>
          <p:nvPr/>
        </p:nvSpPr>
        <p:spPr>
          <a:xfrm rot="3300000">
            <a:off x="5146305" y="4174945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699" name="object 699"/>
          <p:cNvSpPr txBox="1"/>
          <p:nvPr/>
        </p:nvSpPr>
        <p:spPr>
          <a:xfrm rot="5100000">
            <a:off x="5190624" y="4305198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0" name="object 700"/>
          <p:cNvSpPr txBox="1"/>
          <p:nvPr/>
        </p:nvSpPr>
        <p:spPr>
          <a:xfrm rot="5580000">
            <a:off x="5191962" y="4345891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1" name="object 701"/>
          <p:cNvSpPr txBox="1"/>
          <p:nvPr/>
        </p:nvSpPr>
        <p:spPr>
          <a:xfrm rot="6180000">
            <a:off x="5186739" y="439128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2" name="object 702"/>
          <p:cNvSpPr txBox="1"/>
          <p:nvPr/>
        </p:nvSpPr>
        <p:spPr>
          <a:xfrm rot="6840000">
            <a:off x="5169472" y="443983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3" name="object 703"/>
          <p:cNvSpPr txBox="1"/>
          <p:nvPr/>
        </p:nvSpPr>
        <p:spPr>
          <a:xfrm rot="7320000">
            <a:off x="5150114" y="4472605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4" name="object 704"/>
          <p:cNvSpPr txBox="1"/>
          <p:nvPr/>
        </p:nvSpPr>
        <p:spPr>
          <a:xfrm rot="7800000">
            <a:off x="5130631" y="4501867"/>
            <a:ext cx="5096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5" name="object 705"/>
          <p:cNvSpPr txBox="1"/>
          <p:nvPr/>
        </p:nvSpPr>
        <p:spPr>
          <a:xfrm rot="8400000">
            <a:off x="5095154" y="4536647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6" name="object 706"/>
          <p:cNvSpPr txBox="1"/>
          <p:nvPr/>
        </p:nvSpPr>
        <p:spPr>
          <a:xfrm rot="9780000">
            <a:off x="4998571" y="4586318"/>
            <a:ext cx="541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7" name="object 707"/>
          <p:cNvSpPr txBox="1"/>
          <p:nvPr/>
        </p:nvSpPr>
        <p:spPr>
          <a:xfrm rot="11460000">
            <a:off x="4873520" y="4592196"/>
            <a:ext cx="5642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8" name="object 708"/>
          <p:cNvSpPr txBox="1"/>
          <p:nvPr/>
        </p:nvSpPr>
        <p:spPr>
          <a:xfrm rot="12600000">
            <a:off x="4790266" y="4561043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09" name="object 709"/>
          <p:cNvSpPr txBox="1"/>
          <p:nvPr/>
        </p:nvSpPr>
        <p:spPr>
          <a:xfrm rot="13080000">
            <a:off x="4763010" y="4542180"/>
            <a:ext cx="5230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0" name="object 710"/>
          <p:cNvSpPr txBox="1"/>
          <p:nvPr/>
        </p:nvSpPr>
        <p:spPr>
          <a:xfrm rot="13920000">
            <a:off x="4712845" y="4493987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1" name="object 711"/>
          <p:cNvSpPr txBox="1"/>
          <p:nvPr/>
        </p:nvSpPr>
        <p:spPr>
          <a:xfrm rot="14400000">
            <a:off x="4693751" y="4463979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2" name="object 712"/>
          <p:cNvSpPr txBox="1"/>
          <p:nvPr/>
        </p:nvSpPr>
        <p:spPr>
          <a:xfrm rot="14820000">
            <a:off x="4678747" y="4433635"/>
            <a:ext cx="51293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3" name="object 713"/>
          <p:cNvSpPr txBox="1"/>
          <p:nvPr/>
        </p:nvSpPr>
        <p:spPr>
          <a:xfrm rot="15180000">
            <a:off x="4672028" y="4408233"/>
            <a:ext cx="4598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4" name="object 714"/>
          <p:cNvSpPr txBox="1"/>
          <p:nvPr/>
        </p:nvSpPr>
        <p:spPr>
          <a:xfrm rot="15600000">
            <a:off x="4660261" y="4379294"/>
            <a:ext cx="5486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5" name="object 715"/>
          <p:cNvSpPr txBox="1"/>
          <p:nvPr/>
        </p:nvSpPr>
        <p:spPr>
          <a:xfrm rot="16080000">
            <a:off x="4655174" y="4339605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6" name="object 716"/>
          <p:cNvSpPr txBox="1"/>
          <p:nvPr/>
        </p:nvSpPr>
        <p:spPr>
          <a:xfrm rot="16800000">
            <a:off x="4660183" y="4284883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7" name="object 717"/>
          <p:cNvSpPr txBox="1"/>
          <p:nvPr/>
        </p:nvSpPr>
        <p:spPr>
          <a:xfrm rot="17220000">
            <a:off x="4667403" y="4249562"/>
            <a:ext cx="537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5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8" name="object 718"/>
          <p:cNvSpPr txBox="1"/>
          <p:nvPr/>
        </p:nvSpPr>
        <p:spPr>
          <a:xfrm rot="17700000">
            <a:off x="4681105" y="4215635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19" name="object 719"/>
          <p:cNvSpPr txBox="1"/>
          <p:nvPr/>
        </p:nvSpPr>
        <p:spPr>
          <a:xfrm rot="18180000">
            <a:off x="4697232" y="4182767"/>
            <a:ext cx="55637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0" name="object 720"/>
          <p:cNvSpPr txBox="1"/>
          <p:nvPr/>
        </p:nvSpPr>
        <p:spPr>
          <a:xfrm rot="19200000">
            <a:off x="4750298" y="4122519"/>
            <a:ext cx="5448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5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1" name="object 721"/>
          <p:cNvSpPr txBox="1"/>
          <p:nvPr/>
        </p:nvSpPr>
        <p:spPr>
          <a:xfrm rot="19680000">
            <a:off x="4781100" y="4100848"/>
            <a:ext cx="51626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2" name="object 722"/>
          <p:cNvSpPr txBox="1"/>
          <p:nvPr/>
        </p:nvSpPr>
        <p:spPr>
          <a:xfrm rot="20040000">
            <a:off x="4807453" y="4087393"/>
            <a:ext cx="4618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3" name="object 723"/>
          <p:cNvSpPr txBox="1"/>
          <p:nvPr/>
        </p:nvSpPr>
        <p:spPr>
          <a:xfrm rot="20400000">
            <a:off x="4830872" y="4075187"/>
            <a:ext cx="552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4" name="object 724"/>
          <p:cNvSpPr txBox="1"/>
          <p:nvPr/>
        </p:nvSpPr>
        <p:spPr>
          <a:xfrm rot="20940000">
            <a:off x="4870300" y="4063993"/>
            <a:ext cx="56031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15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5037155" y="515532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251131" y="21931"/>
                </a:moveTo>
                <a:lnTo>
                  <a:pt x="134701" y="21931"/>
                </a:lnTo>
                <a:lnTo>
                  <a:pt x="177210" y="22728"/>
                </a:lnTo>
                <a:lnTo>
                  <a:pt x="218858" y="31784"/>
                </a:lnTo>
                <a:lnTo>
                  <a:pt x="258477" y="48963"/>
                </a:lnTo>
                <a:lnTo>
                  <a:pt x="294901" y="74129"/>
                </a:lnTo>
                <a:lnTo>
                  <a:pt x="326963" y="107144"/>
                </a:lnTo>
                <a:lnTo>
                  <a:pt x="344041" y="93448"/>
                </a:lnTo>
                <a:lnTo>
                  <a:pt x="308847" y="57218"/>
                </a:lnTo>
                <a:lnTo>
                  <a:pt x="268859" y="29608"/>
                </a:lnTo>
                <a:lnTo>
                  <a:pt x="251131" y="21931"/>
                </a:lnTo>
                <a:close/>
              </a:path>
              <a:path w="344170" h="107314">
                <a:moveTo>
                  <a:pt x="132943" y="0"/>
                </a:moveTo>
                <a:lnTo>
                  <a:pt x="86591" y="8367"/>
                </a:lnTo>
                <a:lnTo>
                  <a:pt x="41849" y="26103"/>
                </a:lnTo>
                <a:lnTo>
                  <a:pt x="0" y="53355"/>
                </a:lnTo>
                <a:lnTo>
                  <a:pt x="13674" y="70464"/>
                </a:lnTo>
                <a:lnTo>
                  <a:pt x="51767" y="45662"/>
                </a:lnTo>
                <a:lnTo>
                  <a:pt x="92498" y="29530"/>
                </a:lnTo>
                <a:lnTo>
                  <a:pt x="134701" y="21931"/>
                </a:lnTo>
                <a:lnTo>
                  <a:pt x="251131" y="21931"/>
                </a:lnTo>
                <a:lnTo>
                  <a:pt x="225358" y="10769"/>
                </a:lnTo>
                <a:lnTo>
                  <a:pt x="179626" y="850"/>
                </a:lnTo>
                <a:lnTo>
                  <a:pt x="13294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513925" y="3412733"/>
            <a:ext cx="344170" cy="107314"/>
          </a:xfrm>
          <a:custGeom>
            <a:avLst/>
            <a:gdLst/>
            <a:ahLst/>
            <a:cxnLst/>
            <a:rect l="l" t="t" r="r" b="b"/>
            <a:pathLst>
              <a:path w="344170" h="107314">
                <a:moveTo>
                  <a:pt x="17078" y="0"/>
                </a:moveTo>
                <a:lnTo>
                  <a:pt x="35191" y="49936"/>
                </a:lnTo>
                <a:lnTo>
                  <a:pt x="75178" y="77545"/>
                </a:lnTo>
                <a:lnTo>
                  <a:pt x="118678" y="96384"/>
                </a:lnTo>
                <a:lnTo>
                  <a:pt x="164411" y="106304"/>
                </a:lnTo>
                <a:lnTo>
                  <a:pt x="211095" y="107154"/>
                </a:lnTo>
                <a:lnTo>
                  <a:pt x="257449" y="98787"/>
                </a:lnTo>
                <a:lnTo>
                  <a:pt x="291668" y="85223"/>
                </a:lnTo>
                <a:lnTo>
                  <a:pt x="209340" y="85223"/>
                </a:lnTo>
                <a:lnTo>
                  <a:pt x="166831" y="84425"/>
                </a:lnTo>
                <a:lnTo>
                  <a:pt x="125183" y="75367"/>
                </a:lnTo>
                <a:lnTo>
                  <a:pt x="85564" y="58186"/>
                </a:lnTo>
                <a:lnTo>
                  <a:pt x="49140" y="33018"/>
                </a:lnTo>
                <a:lnTo>
                  <a:pt x="17078" y="0"/>
                </a:lnTo>
                <a:close/>
              </a:path>
              <a:path w="344170" h="107314">
                <a:moveTo>
                  <a:pt x="330366" y="36689"/>
                </a:moveTo>
                <a:lnTo>
                  <a:pt x="292274" y="61491"/>
                </a:lnTo>
                <a:lnTo>
                  <a:pt x="251543" y="77624"/>
                </a:lnTo>
                <a:lnTo>
                  <a:pt x="209340" y="85223"/>
                </a:lnTo>
                <a:lnTo>
                  <a:pt x="291668" y="85223"/>
                </a:lnTo>
                <a:lnTo>
                  <a:pt x="302191" y="81051"/>
                </a:lnTo>
                <a:lnTo>
                  <a:pt x="344041" y="53799"/>
                </a:lnTo>
                <a:lnTo>
                  <a:pt x="330366" y="36689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102953" y="3714714"/>
            <a:ext cx="107314" cy="344805"/>
          </a:xfrm>
          <a:custGeom>
            <a:avLst/>
            <a:gdLst/>
            <a:ahLst/>
            <a:cxnLst/>
            <a:rect l="l" t="t" r="r" b="b"/>
            <a:pathLst>
              <a:path w="107314" h="344804">
                <a:moveTo>
                  <a:pt x="53705" y="0"/>
                </a:moveTo>
                <a:lnTo>
                  <a:pt x="36627" y="13695"/>
                </a:lnTo>
                <a:lnTo>
                  <a:pt x="61385" y="51853"/>
                </a:lnTo>
                <a:lnTo>
                  <a:pt x="77490" y="92652"/>
                </a:lnTo>
                <a:lnTo>
                  <a:pt x="85076" y="134925"/>
                </a:lnTo>
                <a:lnTo>
                  <a:pt x="84280" y="177503"/>
                </a:lnTo>
                <a:lnTo>
                  <a:pt x="75238" y="219218"/>
                </a:lnTo>
                <a:lnTo>
                  <a:pt x="58086" y="258901"/>
                </a:lnTo>
                <a:lnTo>
                  <a:pt x="32962" y="295384"/>
                </a:lnTo>
                <a:lnTo>
                  <a:pt x="0" y="327497"/>
                </a:lnTo>
                <a:lnTo>
                  <a:pt x="13674" y="344607"/>
                </a:lnTo>
                <a:lnTo>
                  <a:pt x="49848" y="309356"/>
                </a:lnTo>
                <a:lnTo>
                  <a:pt x="77414" y="269304"/>
                </a:lnTo>
                <a:lnTo>
                  <a:pt x="96224" y="225732"/>
                </a:lnTo>
                <a:lnTo>
                  <a:pt x="106127" y="179925"/>
                </a:lnTo>
                <a:lnTo>
                  <a:pt x="106976" y="133165"/>
                </a:lnTo>
                <a:lnTo>
                  <a:pt x="98621" y="86735"/>
                </a:lnTo>
                <a:lnTo>
                  <a:pt x="80914" y="41919"/>
                </a:lnTo>
                <a:lnTo>
                  <a:pt x="5370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539013" y="3294465"/>
            <a:ext cx="291465" cy="204470"/>
          </a:xfrm>
          <a:custGeom>
            <a:avLst/>
            <a:gdLst/>
            <a:ahLst/>
            <a:cxnLst/>
            <a:rect l="l" t="t" r="r" b="b"/>
            <a:pathLst>
              <a:path w="291464" h="204470">
                <a:moveTo>
                  <a:pt x="159335" y="0"/>
                </a:moveTo>
                <a:lnTo>
                  <a:pt x="0" y="127786"/>
                </a:lnTo>
                <a:lnTo>
                  <a:pt x="36290" y="160943"/>
                </a:lnTo>
                <a:lnTo>
                  <a:pt x="77217" y="184842"/>
                </a:lnTo>
                <a:lnTo>
                  <a:pt x="121301" y="199310"/>
                </a:lnTo>
                <a:lnTo>
                  <a:pt x="167062" y="204171"/>
                </a:lnTo>
                <a:lnTo>
                  <a:pt x="199278" y="201768"/>
                </a:lnTo>
                <a:lnTo>
                  <a:pt x="231081" y="194520"/>
                </a:lnTo>
                <a:lnTo>
                  <a:pt x="261966" y="182367"/>
                </a:lnTo>
                <a:lnTo>
                  <a:pt x="291425" y="165251"/>
                </a:lnTo>
                <a:lnTo>
                  <a:pt x="159335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533275" y="3282287"/>
            <a:ext cx="309245" cy="177800"/>
          </a:xfrm>
          <a:custGeom>
            <a:avLst/>
            <a:gdLst/>
            <a:ahLst/>
            <a:cxnLst/>
            <a:rect l="l" t="t" r="r" b="b"/>
            <a:pathLst>
              <a:path w="309245" h="177800">
                <a:moveTo>
                  <a:pt x="184463" y="12177"/>
                </a:moveTo>
                <a:lnTo>
                  <a:pt x="165073" y="12177"/>
                </a:lnTo>
                <a:lnTo>
                  <a:pt x="297163" y="177429"/>
                </a:lnTo>
                <a:lnTo>
                  <a:pt x="301174" y="174675"/>
                </a:lnTo>
                <a:lnTo>
                  <a:pt x="305121" y="171774"/>
                </a:lnTo>
                <a:lnTo>
                  <a:pt x="309016" y="168727"/>
                </a:lnTo>
                <a:lnTo>
                  <a:pt x="308629" y="167774"/>
                </a:lnTo>
                <a:lnTo>
                  <a:pt x="308116" y="166864"/>
                </a:lnTo>
                <a:lnTo>
                  <a:pt x="184463" y="12177"/>
                </a:lnTo>
                <a:close/>
              </a:path>
              <a:path w="309245" h="177800">
                <a:moveTo>
                  <a:pt x="172738" y="0"/>
                </a:moveTo>
                <a:lnTo>
                  <a:pt x="167314" y="0"/>
                </a:lnTo>
                <a:lnTo>
                  <a:pt x="164979" y="764"/>
                </a:lnTo>
                <a:lnTo>
                  <a:pt x="795" y="132435"/>
                </a:lnTo>
                <a:lnTo>
                  <a:pt x="376" y="132833"/>
                </a:lnTo>
                <a:lnTo>
                  <a:pt x="0" y="133252"/>
                </a:lnTo>
                <a:lnTo>
                  <a:pt x="1874" y="135535"/>
                </a:lnTo>
                <a:lnTo>
                  <a:pt x="3800" y="137775"/>
                </a:lnTo>
                <a:lnTo>
                  <a:pt x="5738" y="139964"/>
                </a:lnTo>
                <a:lnTo>
                  <a:pt x="165073" y="12177"/>
                </a:lnTo>
                <a:lnTo>
                  <a:pt x="184463" y="12177"/>
                </a:lnTo>
                <a:lnTo>
                  <a:pt x="175816" y="1361"/>
                </a:lnTo>
                <a:lnTo>
                  <a:pt x="17273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529589" y="3415539"/>
            <a:ext cx="314960" cy="95885"/>
          </a:xfrm>
          <a:custGeom>
            <a:avLst/>
            <a:gdLst/>
            <a:ahLst/>
            <a:cxnLst/>
            <a:rect l="l" t="t" r="r" b="b"/>
            <a:pathLst>
              <a:path w="314960" h="95885">
                <a:moveTo>
                  <a:pt x="3685" y="0"/>
                </a:moveTo>
                <a:lnTo>
                  <a:pt x="272" y="3790"/>
                </a:lnTo>
                <a:lnTo>
                  <a:pt x="0" y="9601"/>
                </a:lnTo>
                <a:lnTo>
                  <a:pt x="3287" y="13716"/>
                </a:lnTo>
                <a:lnTo>
                  <a:pt x="39048" y="49208"/>
                </a:lnTo>
                <a:lnTo>
                  <a:pt x="80561" y="74814"/>
                </a:lnTo>
                <a:lnTo>
                  <a:pt x="125984" y="90329"/>
                </a:lnTo>
                <a:lnTo>
                  <a:pt x="173471" y="95546"/>
                </a:lnTo>
                <a:lnTo>
                  <a:pt x="209220" y="92597"/>
                </a:lnTo>
                <a:lnTo>
                  <a:pt x="244317" y="83692"/>
                </a:lnTo>
                <a:lnTo>
                  <a:pt x="245658" y="83096"/>
                </a:lnTo>
                <a:lnTo>
                  <a:pt x="176486" y="83096"/>
                </a:lnTo>
                <a:lnTo>
                  <a:pt x="130725" y="78235"/>
                </a:lnTo>
                <a:lnTo>
                  <a:pt x="86641" y="63767"/>
                </a:lnTo>
                <a:lnTo>
                  <a:pt x="45713" y="39868"/>
                </a:lnTo>
                <a:lnTo>
                  <a:pt x="9423" y="6711"/>
                </a:lnTo>
                <a:lnTo>
                  <a:pt x="5560" y="2282"/>
                </a:lnTo>
                <a:lnTo>
                  <a:pt x="3685" y="0"/>
                </a:lnTo>
                <a:close/>
              </a:path>
              <a:path w="314960" h="95885">
                <a:moveTo>
                  <a:pt x="312702" y="35475"/>
                </a:moveTo>
                <a:lnTo>
                  <a:pt x="271390" y="61292"/>
                </a:lnTo>
                <a:lnTo>
                  <a:pt x="208702" y="80693"/>
                </a:lnTo>
                <a:lnTo>
                  <a:pt x="176486" y="83096"/>
                </a:lnTo>
                <a:lnTo>
                  <a:pt x="245658" y="83096"/>
                </a:lnTo>
                <a:lnTo>
                  <a:pt x="277992" y="68746"/>
                </a:lnTo>
                <a:lnTo>
                  <a:pt x="309477" y="47673"/>
                </a:lnTo>
                <a:lnTo>
                  <a:pt x="313205" y="44679"/>
                </a:lnTo>
                <a:lnTo>
                  <a:pt x="314377" y="39695"/>
                </a:lnTo>
                <a:lnTo>
                  <a:pt x="312702" y="35475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978329" y="3857819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17580" y="0"/>
                </a:moveTo>
                <a:lnTo>
                  <a:pt x="0" y="14093"/>
                </a:lnTo>
                <a:lnTo>
                  <a:pt x="12041" y="29161"/>
                </a:lnTo>
                <a:lnTo>
                  <a:pt x="17580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971387" y="3844259"/>
            <a:ext cx="27305" cy="50165"/>
          </a:xfrm>
          <a:custGeom>
            <a:avLst/>
            <a:gdLst/>
            <a:ahLst/>
            <a:cxnLst/>
            <a:rect l="l" t="t" r="r" b="b"/>
            <a:pathLst>
              <a:path w="27304" h="50164">
                <a:moveTo>
                  <a:pt x="27098" y="0"/>
                </a:moveTo>
                <a:lnTo>
                  <a:pt x="732" y="21140"/>
                </a:lnTo>
                <a:lnTo>
                  <a:pt x="0" y="27810"/>
                </a:lnTo>
                <a:lnTo>
                  <a:pt x="17632" y="49872"/>
                </a:lnTo>
                <a:lnTo>
                  <a:pt x="18983" y="42721"/>
                </a:lnTo>
                <a:lnTo>
                  <a:pt x="6942" y="27653"/>
                </a:lnTo>
                <a:lnTo>
                  <a:pt x="24522" y="13559"/>
                </a:lnTo>
                <a:lnTo>
                  <a:pt x="2709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860343" y="3637637"/>
            <a:ext cx="2200910" cy="1408430"/>
          </a:xfrm>
          <a:custGeom>
            <a:avLst/>
            <a:gdLst/>
            <a:ahLst/>
            <a:cxnLst/>
            <a:rect l="l" t="t" r="r" b="b"/>
            <a:pathLst>
              <a:path w="2200910" h="1408429">
                <a:moveTo>
                  <a:pt x="208968" y="0"/>
                </a:moveTo>
                <a:lnTo>
                  <a:pt x="764" y="996514"/>
                </a:lnTo>
                <a:lnTo>
                  <a:pt x="0" y="1010589"/>
                </a:lnTo>
                <a:lnTo>
                  <a:pt x="4756" y="1023104"/>
                </a:lnTo>
                <a:lnTo>
                  <a:pt x="17291" y="1033316"/>
                </a:lnTo>
                <a:lnTo>
                  <a:pt x="39862" y="1040482"/>
                </a:lnTo>
                <a:lnTo>
                  <a:pt x="1964149" y="1406827"/>
                </a:lnTo>
                <a:lnTo>
                  <a:pt x="1987617" y="1408423"/>
                </a:lnTo>
                <a:lnTo>
                  <a:pt x="2002670" y="1403462"/>
                </a:lnTo>
                <a:lnTo>
                  <a:pt x="2011328" y="1393499"/>
                </a:lnTo>
                <a:lnTo>
                  <a:pt x="2015614" y="1380094"/>
                </a:lnTo>
                <a:lnTo>
                  <a:pt x="2199210" y="412553"/>
                </a:lnTo>
                <a:lnTo>
                  <a:pt x="2200527" y="398583"/>
                </a:lnTo>
                <a:lnTo>
                  <a:pt x="2196988" y="386299"/>
                </a:lnTo>
                <a:lnTo>
                  <a:pt x="2185669" y="376317"/>
                </a:lnTo>
                <a:lnTo>
                  <a:pt x="2163651" y="369256"/>
                </a:lnTo>
                <a:lnTo>
                  <a:pt x="231804" y="1477"/>
                </a:lnTo>
                <a:lnTo>
                  <a:pt x="208968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848749" y="3625817"/>
            <a:ext cx="2224405" cy="1433195"/>
          </a:xfrm>
          <a:custGeom>
            <a:avLst/>
            <a:gdLst/>
            <a:ahLst/>
            <a:cxnLst/>
            <a:rect l="l" t="t" r="r" b="b"/>
            <a:pathLst>
              <a:path w="2224404" h="1433195">
                <a:moveTo>
                  <a:pt x="217022" y="0"/>
                </a:moveTo>
                <a:lnTo>
                  <a:pt x="183881" y="38490"/>
                </a:lnTo>
                <a:lnTo>
                  <a:pt x="274" y="1006031"/>
                </a:lnTo>
                <a:lnTo>
                  <a:pt x="0" y="1027379"/>
                </a:lnTo>
                <a:lnTo>
                  <a:pt x="8085" y="1044256"/>
                </a:lnTo>
                <a:lnTo>
                  <a:pt x="24487" y="1056612"/>
                </a:lnTo>
                <a:lnTo>
                  <a:pt x="49162" y="1064396"/>
                </a:lnTo>
                <a:lnTo>
                  <a:pt x="1973449" y="1430741"/>
                </a:lnTo>
                <a:lnTo>
                  <a:pt x="1999021" y="1432583"/>
                </a:lnTo>
                <a:lnTo>
                  <a:pt x="2018439" y="1427152"/>
                </a:lnTo>
                <a:lnTo>
                  <a:pt x="2031819" y="1414381"/>
                </a:lnTo>
                <a:lnTo>
                  <a:pt x="2034158" y="1408057"/>
                </a:lnTo>
                <a:lnTo>
                  <a:pt x="1997342" y="1408057"/>
                </a:lnTo>
                <a:lnTo>
                  <a:pt x="1978046" y="1406553"/>
                </a:lnTo>
                <a:lnTo>
                  <a:pt x="53749" y="1040208"/>
                </a:lnTo>
                <a:lnTo>
                  <a:pt x="34668" y="1034330"/>
                </a:lnTo>
                <a:lnTo>
                  <a:pt x="25711" y="1026883"/>
                </a:lnTo>
                <a:lnTo>
                  <a:pt x="23444" y="1018703"/>
                </a:lnTo>
                <a:lnTo>
                  <a:pt x="24430" y="1010628"/>
                </a:lnTo>
                <a:lnTo>
                  <a:pt x="208027" y="43087"/>
                </a:lnTo>
                <a:lnTo>
                  <a:pt x="210359" y="33254"/>
                </a:lnTo>
                <a:lnTo>
                  <a:pt x="214875" y="26590"/>
                </a:lnTo>
                <a:lnTo>
                  <a:pt x="224235" y="23750"/>
                </a:lnTo>
                <a:lnTo>
                  <a:pt x="364134" y="23750"/>
                </a:lnTo>
                <a:lnTo>
                  <a:pt x="245701" y="1203"/>
                </a:lnTo>
                <a:lnTo>
                  <a:pt x="217022" y="0"/>
                </a:lnTo>
                <a:close/>
              </a:path>
              <a:path w="2224404" h="1433195">
                <a:moveTo>
                  <a:pt x="364134" y="23750"/>
                </a:moveTo>
                <a:lnTo>
                  <a:pt x="224235" y="23750"/>
                </a:lnTo>
                <a:lnTo>
                  <a:pt x="241104" y="25391"/>
                </a:lnTo>
                <a:lnTo>
                  <a:pt x="2172951" y="393170"/>
                </a:lnTo>
                <a:lnTo>
                  <a:pt x="2190063" y="398216"/>
                </a:lnTo>
                <a:lnTo>
                  <a:pt x="2198107" y="404730"/>
                </a:lnTo>
                <a:lnTo>
                  <a:pt x="2200018" y="412689"/>
                </a:lnTo>
                <a:lnTo>
                  <a:pt x="2198730" y="422070"/>
                </a:lnTo>
                <a:lnTo>
                  <a:pt x="2015123" y="1389611"/>
                </a:lnTo>
                <a:lnTo>
                  <a:pt x="2013061" y="1397714"/>
                </a:lnTo>
                <a:lnTo>
                  <a:pt x="2008074" y="1404486"/>
                </a:lnTo>
                <a:lnTo>
                  <a:pt x="1997342" y="1408057"/>
                </a:lnTo>
                <a:lnTo>
                  <a:pt x="2034158" y="1408057"/>
                </a:lnTo>
                <a:lnTo>
                  <a:pt x="2039280" y="1394208"/>
                </a:lnTo>
                <a:lnTo>
                  <a:pt x="2222876" y="426666"/>
                </a:lnTo>
                <a:lnTo>
                  <a:pt x="2224325" y="409643"/>
                </a:lnTo>
                <a:lnTo>
                  <a:pt x="2219828" y="392995"/>
                </a:lnTo>
                <a:lnTo>
                  <a:pt x="2205520" y="378761"/>
                </a:lnTo>
                <a:lnTo>
                  <a:pt x="2177537" y="368982"/>
                </a:lnTo>
                <a:lnTo>
                  <a:pt x="364134" y="23750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921262" y="3699939"/>
            <a:ext cx="2082164" cy="1285240"/>
          </a:xfrm>
          <a:custGeom>
            <a:avLst/>
            <a:gdLst/>
            <a:ahLst/>
            <a:cxnLst/>
            <a:rect l="l" t="t" r="r" b="b"/>
            <a:pathLst>
              <a:path w="2082164" h="1285239">
                <a:moveTo>
                  <a:pt x="174989" y="0"/>
                </a:moveTo>
                <a:lnTo>
                  <a:pt x="0" y="922149"/>
                </a:lnTo>
                <a:lnTo>
                  <a:pt x="1906685" y="1285133"/>
                </a:lnTo>
                <a:lnTo>
                  <a:pt x="2081674" y="362983"/>
                </a:lnTo>
                <a:lnTo>
                  <a:pt x="17498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906896" y="3685542"/>
            <a:ext cx="2110740" cy="1314450"/>
          </a:xfrm>
          <a:custGeom>
            <a:avLst/>
            <a:gdLst/>
            <a:ahLst/>
            <a:cxnLst/>
            <a:rect l="l" t="t" r="r" b="b"/>
            <a:pathLst>
              <a:path w="2110740" h="1314450">
                <a:moveTo>
                  <a:pt x="179575" y="0"/>
                </a:moveTo>
                <a:lnTo>
                  <a:pt x="0" y="946337"/>
                </a:lnTo>
                <a:lnTo>
                  <a:pt x="1930831" y="1313928"/>
                </a:lnTo>
                <a:lnTo>
                  <a:pt x="1936293" y="1285144"/>
                </a:lnTo>
                <a:lnTo>
                  <a:pt x="1911271" y="1285144"/>
                </a:lnTo>
                <a:lnTo>
                  <a:pt x="28732" y="926746"/>
                </a:lnTo>
                <a:lnTo>
                  <a:pt x="199135" y="28784"/>
                </a:lnTo>
                <a:lnTo>
                  <a:pt x="330770" y="28784"/>
                </a:lnTo>
                <a:lnTo>
                  <a:pt x="179575" y="0"/>
                </a:lnTo>
                <a:close/>
              </a:path>
              <a:path w="2110740" h="1314450">
                <a:moveTo>
                  <a:pt x="330770" y="28784"/>
                </a:moveTo>
                <a:lnTo>
                  <a:pt x="199135" y="28784"/>
                </a:lnTo>
                <a:lnTo>
                  <a:pt x="2081664" y="387181"/>
                </a:lnTo>
                <a:lnTo>
                  <a:pt x="1911271" y="1285144"/>
                </a:lnTo>
                <a:lnTo>
                  <a:pt x="1936293" y="1285144"/>
                </a:lnTo>
                <a:lnTo>
                  <a:pt x="2110406" y="367590"/>
                </a:lnTo>
                <a:lnTo>
                  <a:pt x="330770" y="2878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858808" y="3678344"/>
            <a:ext cx="2230282" cy="14486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 txBox="1"/>
          <p:nvPr/>
        </p:nvSpPr>
        <p:spPr>
          <a:xfrm rot="8220000">
            <a:off x="5105293" y="4515209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39" name="object 739"/>
          <p:cNvSpPr txBox="1"/>
          <p:nvPr/>
        </p:nvSpPr>
        <p:spPr>
          <a:xfrm rot="8880000">
            <a:off x="5063068" y="4551284"/>
            <a:ext cx="55139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r>
              <a:rPr sz="525" b="1" spc="-75" baseline="15873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0" name="object 740"/>
          <p:cNvSpPr txBox="1"/>
          <p:nvPr/>
        </p:nvSpPr>
        <p:spPr>
          <a:xfrm rot="9420000">
            <a:off x="5028012" y="4564726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1" name="object 741"/>
          <p:cNvSpPr txBox="1"/>
          <p:nvPr/>
        </p:nvSpPr>
        <p:spPr>
          <a:xfrm rot="9840000">
            <a:off x="4997021" y="457571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2" name="object 742"/>
          <p:cNvSpPr txBox="1"/>
          <p:nvPr/>
        </p:nvSpPr>
        <p:spPr>
          <a:xfrm rot="10260000">
            <a:off x="4963793" y="4587850"/>
            <a:ext cx="5249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18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3" name="object 743"/>
          <p:cNvSpPr txBox="1"/>
          <p:nvPr/>
        </p:nvSpPr>
        <p:spPr>
          <a:xfrm rot="10680000">
            <a:off x="4931790" y="4590665"/>
            <a:ext cx="5177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00" b="1" spc="-229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r>
              <a:rPr sz="525" b="1" spc="-37" baseline="15873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525" baseline="15873">
              <a:latin typeface="Gill Sans MT"/>
              <a:cs typeface="Gill Sans MT"/>
            </a:endParaRPr>
          </a:p>
        </p:txBody>
      </p:sp>
      <p:sp>
        <p:nvSpPr>
          <p:cNvPr id="744" name="object 744"/>
          <p:cNvSpPr txBox="1"/>
          <p:nvPr/>
        </p:nvSpPr>
        <p:spPr>
          <a:xfrm rot="11340000">
            <a:off x="4886378" y="4582283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5" name="object 745"/>
          <p:cNvSpPr txBox="1"/>
          <p:nvPr/>
        </p:nvSpPr>
        <p:spPr>
          <a:xfrm rot="11700000">
            <a:off x="4857365" y="4576790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6" name="object 746"/>
          <p:cNvSpPr txBox="1"/>
          <p:nvPr/>
        </p:nvSpPr>
        <p:spPr>
          <a:xfrm rot="12420000">
            <a:off x="4804095" y="4557542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7" name="object 747"/>
          <p:cNvSpPr txBox="1"/>
          <p:nvPr/>
        </p:nvSpPr>
        <p:spPr>
          <a:xfrm rot="12960000">
            <a:off x="4768200" y="4536011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8" name="object 748"/>
          <p:cNvSpPr txBox="1"/>
          <p:nvPr/>
        </p:nvSpPr>
        <p:spPr>
          <a:xfrm rot="13500000">
            <a:off x="4732663" y="4512562"/>
            <a:ext cx="5933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525" b="1" spc="-284" baseline="7936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49" name="object 749"/>
          <p:cNvSpPr txBox="1"/>
          <p:nvPr/>
        </p:nvSpPr>
        <p:spPr>
          <a:xfrm rot="14040000">
            <a:off x="4710435" y="4478773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D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0" name="object 750"/>
          <p:cNvSpPr txBox="1"/>
          <p:nvPr/>
        </p:nvSpPr>
        <p:spPr>
          <a:xfrm rot="14640000">
            <a:off x="4688147" y="4439657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1" name="object 751"/>
          <p:cNvSpPr txBox="1"/>
          <p:nvPr/>
        </p:nvSpPr>
        <p:spPr>
          <a:xfrm rot="15300000">
            <a:off x="4668938" y="4392668"/>
            <a:ext cx="5177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2" name="object 752"/>
          <p:cNvSpPr txBox="1"/>
          <p:nvPr/>
        </p:nvSpPr>
        <p:spPr>
          <a:xfrm rot="15780000">
            <a:off x="4659833" y="4356407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3" name="object 753"/>
          <p:cNvSpPr txBox="1"/>
          <p:nvPr/>
        </p:nvSpPr>
        <p:spPr>
          <a:xfrm rot="16860000">
            <a:off x="4663983" y="4271453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4" name="object 754"/>
          <p:cNvSpPr txBox="1"/>
          <p:nvPr/>
        </p:nvSpPr>
        <p:spPr>
          <a:xfrm rot="17280000">
            <a:off x="4670793" y="4238078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5" name="object 755"/>
          <p:cNvSpPr txBox="1"/>
          <p:nvPr/>
        </p:nvSpPr>
        <p:spPr>
          <a:xfrm rot="17760000">
            <a:off x="4685054" y="4204355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6" name="object 756"/>
          <p:cNvSpPr txBox="1"/>
          <p:nvPr/>
        </p:nvSpPr>
        <p:spPr>
          <a:xfrm rot="18240000">
            <a:off x="4701964" y="4172897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7" name="object 757"/>
          <p:cNvSpPr txBox="1"/>
          <p:nvPr/>
        </p:nvSpPr>
        <p:spPr>
          <a:xfrm rot="18720000">
            <a:off x="4720055" y="4148049"/>
            <a:ext cx="5764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2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r>
              <a:rPr sz="450" b="1" spc="7" baseline="9259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450" baseline="9259">
              <a:latin typeface="Gill Sans MT"/>
              <a:cs typeface="Gill Sans MT"/>
            </a:endParaRPr>
          </a:p>
        </p:txBody>
      </p:sp>
      <p:sp>
        <p:nvSpPr>
          <p:cNvPr id="758" name="object 758"/>
          <p:cNvSpPr txBox="1"/>
          <p:nvPr/>
        </p:nvSpPr>
        <p:spPr>
          <a:xfrm rot="19140000">
            <a:off x="4748557" y="412064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59" name="object 759"/>
          <p:cNvSpPr txBox="1"/>
          <p:nvPr/>
        </p:nvSpPr>
        <p:spPr>
          <a:xfrm rot="20280000">
            <a:off x="4825992" y="4072538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0" name="object 760"/>
          <p:cNvSpPr txBox="1"/>
          <p:nvPr/>
        </p:nvSpPr>
        <p:spPr>
          <a:xfrm rot="21000000">
            <a:off x="4874305" y="4057746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1" name="object 761"/>
          <p:cNvSpPr txBox="1"/>
          <p:nvPr/>
        </p:nvSpPr>
        <p:spPr>
          <a:xfrm rot="21420000">
            <a:off x="4909069" y="4053651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2" name="object 762"/>
          <p:cNvSpPr txBox="1"/>
          <p:nvPr/>
        </p:nvSpPr>
        <p:spPr>
          <a:xfrm rot="180000">
            <a:off x="4942626" y="405375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3" name="object 763"/>
          <p:cNvSpPr txBox="1"/>
          <p:nvPr/>
        </p:nvSpPr>
        <p:spPr>
          <a:xfrm rot="660000">
            <a:off x="4975547" y="405830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4" name="object 764"/>
          <p:cNvSpPr txBox="1"/>
          <p:nvPr/>
        </p:nvSpPr>
        <p:spPr>
          <a:xfrm rot="1140000">
            <a:off x="5011950" y="4067725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5" name="object 765"/>
          <p:cNvSpPr txBox="1"/>
          <p:nvPr/>
        </p:nvSpPr>
        <p:spPr>
          <a:xfrm rot="1560000">
            <a:off x="5042606" y="4080584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6" name="object 766"/>
          <p:cNvSpPr txBox="1"/>
          <p:nvPr/>
        </p:nvSpPr>
        <p:spPr>
          <a:xfrm rot="1920000">
            <a:off x="5068758" y="4093657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7" name="object 767"/>
          <p:cNvSpPr txBox="1"/>
          <p:nvPr/>
        </p:nvSpPr>
        <p:spPr>
          <a:xfrm rot="2280000">
            <a:off x="5088566" y="4110719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8" name="object 768"/>
          <p:cNvSpPr txBox="1"/>
          <p:nvPr/>
        </p:nvSpPr>
        <p:spPr>
          <a:xfrm rot="2760000">
            <a:off x="5116969" y="4137798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69" name="object 769"/>
          <p:cNvSpPr txBox="1"/>
          <p:nvPr/>
        </p:nvSpPr>
        <p:spPr>
          <a:xfrm rot="3480000">
            <a:off x="5151763" y="418096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0" name="object 770"/>
          <p:cNvSpPr txBox="1"/>
          <p:nvPr/>
        </p:nvSpPr>
        <p:spPr>
          <a:xfrm rot="3960000">
            <a:off x="5167211" y="4212692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1" name="object 771"/>
          <p:cNvSpPr txBox="1"/>
          <p:nvPr/>
        </p:nvSpPr>
        <p:spPr>
          <a:xfrm rot="4440000">
            <a:off x="5180428" y="424625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2" name="object 772"/>
          <p:cNvSpPr txBox="1"/>
          <p:nvPr/>
        </p:nvSpPr>
        <p:spPr>
          <a:xfrm rot="4920000">
            <a:off x="5186257" y="428263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3" name="object 773"/>
          <p:cNvSpPr txBox="1"/>
          <p:nvPr/>
        </p:nvSpPr>
        <p:spPr>
          <a:xfrm rot="5940000">
            <a:off x="5185990" y="4361619"/>
            <a:ext cx="535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4" name="object 774"/>
          <p:cNvSpPr txBox="1"/>
          <p:nvPr/>
        </p:nvSpPr>
        <p:spPr>
          <a:xfrm rot="6360000">
            <a:off x="5179163" y="43969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5" name="object 775"/>
          <p:cNvSpPr txBox="1"/>
          <p:nvPr/>
        </p:nvSpPr>
        <p:spPr>
          <a:xfrm rot="6720000">
            <a:off x="5172962" y="4421944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6" name="object 776"/>
          <p:cNvSpPr txBox="1"/>
          <p:nvPr/>
        </p:nvSpPr>
        <p:spPr>
          <a:xfrm rot="7140000">
            <a:off x="5155002" y="4449424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7" name="object 777"/>
          <p:cNvSpPr txBox="1"/>
          <p:nvPr/>
        </p:nvSpPr>
        <p:spPr>
          <a:xfrm rot="7680000">
            <a:off x="5132217" y="4483385"/>
            <a:ext cx="55139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78" name="object 778"/>
          <p:cNvSpPr txBox="1"/>
          <p:nvPr/>
        </p:nvSpPr>
        <p:spPr>
          <a:xfrm rot="600000">
            <a:off x="5336720" y="4621366"/>
            <a:ext cx="322856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375" b="1" spc="15" baseline="11111" dirty="0">
                <a:solidFill>
                  <a:srgbClr val="1C5182"/>
                </a:solidFill>
                <a:latin typeface="Gill Sans MT"/>
                <a:cs typeface="Gill Sans MT"/>
              </a:rPr>
              <a:t>OFF</a:t>
            </a:r>
            <a:r>
              <a:rPr sz="375" b="1" spc="-75" baseline="11111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-SITE</a:t>
            </a:r>
            <a:r>
              <a:rPr sz="250" b="1" spc="4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20" dirty="0">
                <a:solidFill>
                  <a:srgbClr val="1C5182"/>
                </a:solidFill>
                <a:latin typeface="Gill Sans MT"/>
                <a:cs typeface="Gill Sans MT"/>
              </a:rPr>
              <a:t>20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40" dirty="0">
                <a:solidFill>
                  <a:srgbClr val="1C5182"/>
                </a:solidFill>
                <a:latin typeface="Gill Sans MT"/>
                <a:cs typeface="Gill Sans MT"/>
              </a:rPr>
              <a:t>1</a:t>
            </a:r>
            <a:r>
              <a:rPr sz="250" b="1" spc="-4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dirty="0">
                <a:solidFill>
                  <a:srgbClr val="1C5182"/>
                </a:solidFill>
                <a:latin typeface="Gill Sans MT"/>
                <a:cs typeface="Gill Sans MT"/>
              </a:rPr>
              <a:t>6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79" name="object 779"/>
          <p:cNvSpPr txBox="1"/>
          <p:nvPr/>
        </p:nvSpPr>
        <p:spPr>
          <a:xfrm rot="600000">
            <a:off x="4206626" y="4047363"/>
            <a:ext cx="315919" cy="34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5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3932864" y="3751728"/>
            <a:ext cx="2087245" cy="1301750"/>
          </a:xfrm>
          <a:custGeom>
            <a:avLst/>
            <a:gdLst/>
            <a:ahLst/>
            <a:cxnLst/>
            <a:rect l="l" t="t" r="r" b="b"/>
            <a:pathLst>
              <a:path w="2087245" h="1301750">
                <a:moveTo>
                  <a:pt x="1903219" y="0"/>
                </a:moveTo>
                <a:lnTo>
                  <a:pt x="0" y="380805"/>
                </a:lnTo>
                <a:lnTo>
                  <a:pt x="183565" y="1301269"/>
                </a:lnTo>
                <a:lnTo>
                  <a:pt x="2086784" y="920474"/>
                </a:lnTo>
                <a:lnTo>
                  <a:pt x="1903219" y="0"/>
                </a:lnTo>
                <a:close/>
              </a:path>
            </a:pathLst>
          </a:custGeom>
          <a:solidFill>
            <a:srgbClr val="52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918404" y="3737247"/>
            <a:ext cx="2115820" cy="1330325"/>
          </a:xfrm>
          <a:custGeom>
            <a:avLst/>
            <a:gdLst/>
            <a:ahLst/>
            <a:cxnLst/>
            <a:rect l="l" t="t" r="r" b="b"/>
            <a:pathLst>
              <a:path w="2115820" h="1330325">
                <a:moveTo>
                  <a:pt x="1927323" y="0"/>
                </a:moveTo>
                <a:lnTo>
                  <a:pt x="0" y="385621"/>
                </a:lnTo>
                <a:lnTo>
                  <a:pt x="188381" y="1330231"/>
                </a:lnTo>
                <a:lnTo>
                  <a:pt x="333135" y="1301269"/>
                </a:lnTo>
                <a:lnTo>
                  <a:pt x="207669" y="1301269"/>
                </a:lnTo>
                <a:lnTo>
                  <a:pt x="28920" y="404940"/>
                </a:lnTo>
                <a:lnTo>
                  <a:pt x="1908036" y="28962"/>
                </a:lnTo>
                <a:lnTo>
                  <a:pt x="1933099" y="28962"/>
                </a:lnTo>
                <a:lnTo>
                  <a:pt x="1927323" y="0"/>
                </a:lnTo>
                <a:close/>
              </a:path>
              <a:path w="2115820" h="1330325">
                <a:moveTo>
                  <a:pt x="1933099" y="28962"/>
                </a:moveTo>
                <a:lnTo>
                  <a:pt x="1908036" y="28962"/>
                </a:lnTo>
                <a:lnTo>
                  <a:pt x="2086784" y="925291"/>
                </a:lnTo>
                <a:lnTo>
                  <a:pt x="207669" y="1301269"/>
                </a:lnTo>
                <a:lnTo>
                  <a:pt x="333135" y="1301269"/>
                </a:lnTo>
                <a:lnTo>
                  <a:pt x="2115705" y="944609"/>
                </a:lnTo>
                <a:lnTo>
                  <a:pt x="1933099" y="28962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070703" y="4814654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146772" y="21706"/>
                </a:moveTo>
                <a:lnTo>
                  <a:pt x="48980" y="21706"/>
                </a:lnTo>
                <a:lnTo>
                  <a:pt x="92088" y="26101"/>
                </a:lnTo>
                <a:lnTo>
                  <a:pt x="132614" y="38663"/>
                </a:lnTo>
                <a:lnTo>
                  <a:pt x="169593" y="58740"/>
                </a:lnTo>
                <a:lnTo>
                  <a:pt x="202062" y="85680"/>
                </a:lnTo>
                <a:lnTo>
                  <a:pt x="229060" y="118832"/>
                </a:lnTo>
                <a:lnTo>
                  <a:pt x="249622" y="157543"/>
                </a:lnTo>
                <a:lnTo>
                  <a:pt x="262787" y="201161"/>
                </a:lnTo>
                <a:lnTo>
                  <a:pt x="284012" y="196910"/>
                </a:lnTo>
                <a:lnTo>
                  <a:pt x="269559" y="149042"/>
                </a:lnTo>
                <a:lnTo>
                  <a:pt x="246977" y="106561"/>
                </a:lnTo>
                <a:lnTo>
                  <a:pt x="217323" y="70182"/>
                </a:lnTo>
                <a:lnTo>
                  <a:pt x="181656" y="40622"/>
                </a:lnTo>
                <a:lnTo>
                  <a:pt x="146772" y="21706"/>
                </a:lnTo>
                <a:close/>
              </a:path>
              <a:path w="284479" h="201295">
                <a:moveTo>
                  <a:pt x="49147" y="0"/>
                </a:moveTo>
                <a:lnTo>
                  <a:pt x="0" y="4864"/>
                </a:lnTo>
                <a:lnTo>
                  <a:pt x="4251" y="26130"/>
                </a:lnTo>
                <a:lnTo>
                  <a:pt x="48980" y="21706"/>
                </a:lnTo>
                <a:lnTo>
                  <a:pt x="146772" y="21706"/>
                </a:lnTo>
                <a:lnTo>
                  <a:pt x="141033" y="18594"/>
                </a:lnTo>
                <a:lnTo>
                  <a:pt x="96511" y="4815"/>
                </a:lnTo>
                <a:lnTo>
                  <a:pt x="491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947324" y="4099948"/>
            <a:ext cx="217804" cy="259079"/>
          </a:xfrm>
          <a:custGeom>
            <a:avLst/>
            <a:gdLst/>
            <a:ahLst/>
            <a:cxnLst/>
            <a:rect l="l" t="t" r="r" b="b"/>
            <a:pathLst>
              <a:path w="217804" h="259079">
                <a:moveTo>
                  <a:pt x="211134" y="0"/>
                </a:moveTo>
                <a:lnTo>
                  <a:pt x="0" y="42239"/>
                </a:lnTo>
                <a:lnTo>
                  <a:pt x="43181" y="258787"/>
                </a:lnTo>
                <a:lnTo>
                  <a:pt x="43537" y="258756"/>
                </a:lnTo>
                <a:lnTo>
                  <a:pt x="91592" y="243345"/>
                </a:lnTo>
                <a:lnTo>
                  <a:pt x="132899" y="218521"/>
                </a:lnTo>
                <a:lnTo>
                  <a:pt x="167155" y="185682"/>
                </a:lnTo>
                <a:lnTo>
                  <a:pt x="193344" y="146353"/>
                </a:lnTo>
                <a:lnTo>
                  <a:pt x="210452" y="102059"/>
                </a:lnTo>
                <a:lnTo>
                  <a:pt x="217464" y="54322"/>
                </a:lnTo>
                <a:lnTo>
                  <a:pt x="213365" y="4670"/>
                </a:lnTo>
                <a:lnTo>
                  <a:pt x="213009" y="2889"/>
                </a:lnTo>
                <a:lnTo>
                  <a:pt x="212223" y="1298"/>
                </a:lnTo>
                <a:lnTo>
                  <a:pt x="211134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937963" y="4096179"/>
            <a:ext cx="220979" cy="262890"/>
          </a:xfrm>
          <a:custGeom>
            <a:avLst/>
            <a:gdLst/>
            <a:ahLst/>
            <a:cxnLst/>
            <a:rect l="l" t="t" r="r" b="b"/>
            <a:pathLst>
              <a:path w="220979" h="262889">
                <a:moveTo>
                  <a:pt x="215616" y="0"/>
                </a:moveTo>
                <a:lnTo>
                  <a:pt x="211103" y="73"/>
                </a:lnTo>
                <a:lnTo>
                  <a:pt x="3675" y="41569"/>
                </a:lnTo>
                <a:lnTo>
                  <a:pt x="0" y="47098"/>
                </a:lnTo>
                <a:lnTo>
                  <a:pt x="42291" y="259154"/>
                </a:lnTo>
                <a:lnTo>
                  <a:pt x="46658" y="262609"/>
                </a:lnTo>
                <a:lnTo>
                  <a:pt x="51548" y="262609"/>
                </a:lnTo>
                <a:lnTo>
                  <a:pt x="52542" y="262557"/>
                </a:lnTo>
                <a:lnTo>
                  <a:pt x="9360" y="46009"/>
                </a:lnTo>
                <a:lnTo>
                  <a:pt x="220495" y="3769"/>
                </a:lnTo>
                <a:lnTo>
                  <a:pt x="218537" y="1424"/>
                </a:lnTo>
                <a:lnTo>
                  <a:pt x="215616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405091" y="4151905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303" y="46909"/>
                </a:moveTo>
                <a:lnTo>
                  <a:pt x="3539" y="47464"/>
                </a:lnTo>
                <a:lnTo>
                  <a:pt x="1978" y="48679"/>
                </a:lnTo>
                <a:lnTo>
                  <a:pt x="0" y="52825"/>
                </a:lnTo>
                <a:lnTo>
                  <a:pt x="670" y="56427"/>
                </a:lnTo>
                <a:lnTo>
                  <a:pt x="49661" y="73586"/>
                </a:lnTo>
                <a:lnTo>
                  <a:pt x="98905" y="77917"/>
                </a:lnTo>
                <a:lnTo>
                  <a:pt x="115573" y="76666"/>
                </a:lnTo>
                <a:lnTo>
                  <a:pt x="164360" y="64821"/>
                </a:lnTo>
                <a:lnTo>
                  <a:pt x="181064" y="57585"/>
                </a:lnTo>
                <a:lnTo>
                  <a:pt x="66994" y="57585"/>
                </a:lnTo>
                <a:lnTo>
                  <a:pt x="37103" y="54277"/>
                </a:lnTo>
                <a:lnTo>
                  <a:pt x="8167" y="47244"/>
                </a:lnTo>
                <a:lnTo>
                  <a:pt x="7277" y="46961"/>
                </a:lnTo>
                <a:lnTo>
                  <a:pt x="6303" y="4690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54"/>
                </a:lnTo>
                <a:lnTo>
                  <a:pt x="237092" y="973"/>
                </a:lnTo>
                <a:lnTo>
                  <a:pt x="236369" y="1581"/>
                </a:lnTo>
                <a:lnTo>
                  <a:pt x="212353" y="19211"/>
                </a:lnTo>
                <a:lnTo>
                  <a:pt x="157770" y="45074"/>
                </a:lnTo>
                <a:lnTo>
                  <a:pt x="97420" y="57149"/>
                </a:lnTo>
                <a:lnTo>
                  <a:pt x="66994" y="57585"/>
                </a:lnTo>
                <a:lnTo>
                  <a:pt x="181064" y="57585"/>
                </a:lnTo>
                <a:lnTo>
                  <a:pt x="221073" y="32188"/>
                </a:lnTo>
                <a:lnTo>
                  <a:pt x="246819" y="7183"/>
                </a:lnTo>
                <a:lnTo>
                  <a:pt x="246044" y="3591"/>
                </a:lnTo>
                <a:lnTo>
                  <a:pt x="242631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454577" y="4214081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87"/>
                </a:lnTo>
                <a:lnTo>
                  <a:pt x="2104" y="32690"/>
                </a:lnTo>
                <a:lnTo>
                  <a:pt x="359" y="34674"/>
                </a:lnTo>
                <a:lnTo>
                  <a:pt x="0" y="36386"/>
                </a:lnTo>
                <a:lnTo>
                  <a:pt x="450" y="37862"/>
                </a:lnTo>
                <a:lnTo>
                  <a:pt x="27873" y="79830"/>
                </a:lnTo>
                <a:lnTo>
                  <a:pt x="60752" y="105870"/>
                </a:lnTo>
                <a:lnTo>
                  <a:pt x="72374" y="113860"/>
                </a:lnTo>
                <a:lnTo>
                  <a:pt x="93134" y="128361"/>
                </a:lnTo>
                <a:lnTo>
                  <a:pt x="111611" y="143279"/>
                </a:lnTo>
                <a:lnTo>
                  <a:pt x="126111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32" y="181470"/>
                </a:lnTo>
                <a:lnTo>
                  <a:pt x="169356" y="175188"/>
                </a:lnTo>
                <a:lnTo>
                  <a:pt x="170445" y="17443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22"/>
                </a:lnTo>
                <a:lnTo>
                  <a:pt x="151814" y="131846"/>
                </a:lnTo>
                <a:lnTo>
                  <a:pt x="128236" y="10860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16"/>
                </a:lnTo>
                <a:lnTo>
                  <a:pt x="142536" y="84489"/>
                </a:lnTo>
                <a:lnTo>
                  <a:pt x="95473" y="84489"/>
                </a:lnTo>
                <a:lnTo>
                  <a:pt x="94300" y="83819"/>
                </a:lnTo>
                <a:lnTo>
                  <a:pt x="63117" y="61350"/>
                </a:lnTo>
                <a:lnTo>
                  <a:pt x="40218" y="36176"/>
                </a:lnTo>
                <a:lnTo>
                  <a:pt x="38438" y="35087"/>
                </a:lnTo>
                <a:lnTo>
                  <a:pt x="5675" y="31967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36" y="0"/>
                </a:moveTo>
                <a:lnTo>
                  <a:pt x="162497" y="303"/>
                </a:lnTo>
                <a:lnTo>
                  <a:pt x="161963" y="513"/>
                </a:lnTo>
                <a:lnTo>
                  <a:pt x="161481" y="827"/>
                </a:lnTo>
                <a:lnTo>
                  <a:pt x="154603" y="4974"/>
                </a:lnTo>
                <a:lnTo>
                  <a:pt x="147698" y="8791"/>
                </a:lnTo>
                <a:lnTo>
                  <a:pt x="140865" y="12272"/>
                </a:lnTo>
                <a:lnTo>
                  <a:pt x="134205" y="15413"/>
                </a:lnTo>
                <a:lnTo>
                  <a:pt x="132435" y="16219"/>
                </a:lnTo>
                <a:lnTo>
                  <a:pt x="131200" y="17915"/>
                </a:lnTo>
                <a:lnTo>
                  <a:pt x="110520" y="65753"/>
                </a:lnTo>
                <a:lnTo>
                  <a:pt x="95473" y="84489"/>
                </a:lnTo>
                <a:lnTo>
                  <a:pt x="142536" y="84489"/>
                </a:lnTo>
                <a:lnTo>
                  <a:pt x="164270" y="40524"/>
                </a:lnTo>
                <a:lnTo>
                  <a:pt x="168858" y="16219"/>
                </a:lnTo>
                <a:lnTo>
                  <a:pt x="168786" y="12272"/>
                </a:lnTo>
                <a:lnTo>
                  <a:pt x="168591" y="4314"/>
                </a:lnTo>
                <a:lnTo>
                  <a:pt x="168445" y="2753"/>
                </a:lnTo>
                <a:lnTo>
                  <a:pt x="167429" y="1277"/>
                </a:lnTo>
                <a:lnTo>
                  <a:pt x="165073" y="125"/>
                </a:lnTo>
                <a:lnTo>
                  <a:pt x="16403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514678" y="4347511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8" y="0"/>
                </a:moveTo>
                <a:lnTo>
                  <a:pt x="0" y="45437"/>
                </a:lnTo>
                <a:lnTo>
                  <a:pt x="923" y="58427"/>
                </a:lnTo>
                <a:lnTo>
                  <a:pt x="5206" y="62574"/>
                </a:lnTo>
                <a:lnTo>
                  <a:pt x="36566" y="56301"/>
                </a:lnTo>
                <a:lnTo>
                  <a:pt x="38199" y="54029"/>
                </a:lnTo>
                <a:lnTo>
                  <a:pt x="37896" y="51610"/>
                </a:lnTo>
                <a:lnTo>
                  <a:pt x="37495" y="45333"/>
                </a:lnTo>
                <a:lnTo>
                  <a:pt x="37820" y="38865"/>
                </a:lnTo>
                <a:lnTo>
                  <a:pt x="38879" y="32165"/>
                </a:lnTo>
                <a:lnTo>
                  <a:pt x="40681" y="25192"/>
                </a:lnTo>
                <a:lnTo>
                  <a:pt x="41686" y="21915"/>
                </a:lnTo>
                <a:lnTo>
                  <a:pt x="39885" y="19371"/>
                </a:lnTo>
                <a:lnTo>
                  <a:pt x="15258" y="513"/>
                </a:lnTo>
                <a:lnTo>
                  <a:pt x="1415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521507" y="4240687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87" y="0"/>
                </a:moveTo>
                <a:lnTo>
                  <a:pt x="33171" y="785"/>
                </a:lnTo>
                <a:lnTo>
                  <a:pt x="28229" y="2314"/>
                </a:lnTo>
                <a:lnTo>
                  <a:pt x="10774" y="5811"/>
                </a:lnTo>
                <a:lnTo>
                  <a:pt x="5622" y="6293"/>
                </a:lnTo>
                <a:lnTo>
                  <a:pt x="1706" y="7078"/>
                </a:lnTo>
                <a:lnTo>
                  <a:pt x="0" y="9256"/>
                </a:lnTo>
                <a:lnTo>
                  <a:pt x="638" y="12439"/>
                </a:lnTo>
                <a:lnTo>
                  <a:pt x="23423" y="34700"/>
                </a:lnTo>
                <a:lnTo>
                  <a:pt x="24700" y="34648"/>
                </a:lnTo>
                <a:lnTo>
                  <a:pt x="40038" y="4062"/>
                </a:lnTo>
                <a:lnTo>
                  <a:pt x="39496" y="1350"/>
                </a:lnTo>
                <a:lnTo>
                  <a:pt x="3708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205076" y="4392012"/>
            <a:ext cx="247015" cy="78105"/>
          </a:xfrm>
          <a:custGeom>
            <a:avLst/>
            <a:gdLst/>
            <a:ahLst/>
            <a:cxnLst/>
            <a:rect l="l" t="t" r="r" b="b"/>
            <a:pathLst>
              <a:path w="247014" h="78104">
                <a:moveTo>
                  <a:pt x="6293" y="46899"/>
                </a:moveTo>
                <a:lnTo>
                  <a:pt x="3539" y="47454"/>
                </a:lnTo>
                <a:lnTo>
                  <a:pt x="1978" y="48668"/>
                </a:lnTo>
                <a:lnTo>
                  <a:pt x="0" y="52815"/>
                </a:lnTo>
                <a:lnTo>
                  <a:pt x="670" y="56427"/>
                </a:lnTo>
                <a:lnTo>
                  <a:pt x="49652" y="73584"/>
                </a:lnTo>
                <a:lnTo>
                  <a:pt x="98894" y="77913"/>
                </a:lnTo>
                <a:lnTo>
                  <a:pt x="115563" y="76665"/>
                </a:lnTo>
                <a:lnTo>
                  <a:pt x="164354" y="64816"/>
                </a:lnTo>
                <a:lnTo>
                  <a:pt x="181065" y="57579"/>
                </a:lnTo>
                <a:lnTo>
                  <a:pt x="66984" y="57579"/>
                </a:lnTo>
                <a:lnTo>
                  <a:pt x="37097" y="54268"/>
                </a:lnTo>
                <a:lnTo>
                  <a:pt x="8167" y="47234"/>
                </a:lnTo>
                <a:lnTo>
                  <a:pt x="7266" y="46951"/>
                </a:lnTo>
                <a:lnTo>
                  <a:pt x="6293" y="46899"/>
                </a:lnTo>
                <a:close/>
              </a:path>
              <a:path w="247014" h="78104">
                <a:moveTo>
                  <a:pt x="240715" y="0"/>
                </a:moveTo>
                <a:lnTo>
                  <a:pt x="237961" y="544"/>
                </a:lnTo>
                <a:lnTo>
                  <a:pt x="237081" y="973"/>
                </a:lnTo>
                <a:lnTo>
                  <a:pt x="236359" y="1570"/>
                </a:lnTo>
                <a:lnTo>
                  <a:pt x="212342" y="19202"/>
                </a:lnTo>
                <a:lnTo>
                  <a:pt x="157760" y="45068"/>
                </a:lnTo>
                <a:lnTo>
                  <a:pt x="97410" y="57143"/>
                </a:lnTo>
                <a:lnTo>
                  <a:pt x="66984" y="57579"/>
                </a:lnTo>
                <a:lnTo>
                  <a:pt x="181065" y="57579"/>
                </a:lnTo>
                <a:lnTo>
                  <a:pt x="221062" y="32188"/>
                </a:lnTo>
                <a:lnTo>
                  <a:pt x="246809" y="7172"/>
                </a:lnTo>
                <a:lnTo>
                  <a:pt x="246044" y="3581"/>
                </a:lnTo>
                <a:lnTo>
                  <a:pt x="242620" y="523"/>
                </a:lnTo>
                <a:lnTo>
                  <a:pt x="240715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254551" y="4454178"/>
            <a:ext cx="172085" cy="181610"/>
          </a:xfrm>
          <a:custGeom>
            <a:avLst/>
            <a:gdLst/>
            <a:ahLst/>
            <a:cxnLst/>
            <a:rect l="l" t="t" r="r" b="b"/>
            <a:pathLst>
              <a:path w="172085" h="181610">
                <a:moveTo>
                  <a:pt x="4533" y="31883"/>
                </a:moveTo>
                <a:lnTo>
                  <a:pt x="2994" y="32197"/>
                </a:lnTo>
                <a:lnTo>
                  <a:pt x="2104" y="32700"/>
                </a:lnTo>
                <a:lnTo>
                  <a:pt x="360" y="34683"/>
                </a:lnTo>
                <a:lnTo>
                  <a:pt x="0" y="36396"/>
                </a:lnTo>
                <a:lnTo>
                  <a:pt x="450" y="37873"/>
                </a:lnTo>
                <a:lnTo>
                  <a:pt x="27883" y="79830"/>
                </a:lnTo>
                <a:lnTo>
                  <a:pt x="60752" y="105876"/>
                </a:lnTo>
                <a:lnTo>
                  <a:pt x="72374" y="113870"/>
                </a:lnTo>
                <a:lnTo>
                  <a:pt x="93139" y="128365"/>
                </a:lnTo>
                <a:lnTo>
                  <a:pt x="111615" y="143280"/>
                </a:lnTo>
                <a:lnTo>
                  <a:pt x="126112" y="159440"/>
                </a:lnTo>
                <a:lnTo>
                  <a:pt x="134938" y="177669"/>
                </a:lnTo>
                <a:lnTo>
                  <a:pt x="135587" y="180025"/>
                </a:lnTo>
                <a:lnTo>
                  <a:pt x="137943" y="181481"/>
                </a:lnTo>
                <a:lnTo>
                  <a:pt x="169356" y="175198"/>
                </a:lnTo>
                <a:lnTo>
                  <a:pt x="170445" y="174444"/>
                </a:lnTo>
                <a:lnTo>
                  <a:pt x="171806" y="172277"/>
                </a:lnTo>
                <a:lnTo>
                  <a:pt x="172015" y="170968"/>
                </a:lnTo>
                <a:lnTo>
                  <a:pt x="171701" y="169733"/>
                </a:lnTo>
                <a:lnTo>
                  <a:pt x="151818" y="131856"/>
                </a:lnTo>
                <a:lnTo>
                  <a:pt x="128236" y="108614"/>
                </a:lnTo>
                <a:lnTo>
                  <a:pt x="128362" y="106614"/>
                </a:lnTo>
                <a:lnTo>
                  <a:pt x="131325" y="102070"/>
                </a:lnTo>
                <a:lnTo>
                  <a:pt x="138992" y="90221"/>
                </a:lnTo>
                <a:lnTo>
                  <a:pt x="142533" y="84500"/>
                </a:lnTo>
                <a:lnTo>
                  <a:pt x="95473" y="84500"/>
                </a:lnTo>
                <a:lnTo>
                  <a:pt x="94311" y="83829"/>
                </a:lnTo>
                <a:lnTo>
                  <a:pt x="63118" y="61351"/>
                </a:lnTo>
                <a:lnTo>
                  <a:pt x="40218" y="36187"/>
                </a:lnTo>
                <a:lnTo>
                  <a:pt x="38438" y="35098"/>
                </a:lnTo>
                <a:lnTo>
                  <a:pt x="5675" y="31978"/>
                </a:lnTo>
                <a:lnTo>
                  <a:pt x="4533" y="31883"/>
                </a:lnTo>
                <a:close/>
              </a:path>
              <a:path w="172085" h="181610">
                <a:moveTo>
                  <a:pt x="164047" y="0"/>
                </a:moveTo>
                <a:lnTo>
                  <a:pt x="162508" y="314"/>
                </a:lnTo>
                <a:lnTo>
                  <a:pt x="161974" y="523"/>
                </a:lnTo>
                <a:lnTo>
                  <a:pt x="154603" y="4974"/>
                </a:lnTo>
                <a:lnTo>
                  <a:pt x="147699" y="8791"/>
                </a:lnTo>
                <a:lnTo>
                  <a:pt x="140870" y="12272"/>
                </a:lnTo>
                <a:lnTo>
                  <a:pt x="134215" y="15413"/>
                </a:lnTo>
                <a:lnTo>
                  <a:pt x="132435" y="16229"/>
                </a:lnTo>
                <a:lnTo>
                  <a:pt x="131200" y="17915"/>
                </a:lnTo>
                <a:lnTo>
                  <a:pt x="110520" y="65763"/>
                </a:lnTo>
                <a:lnTo>
                  <a:pt x="95473" y="84500"/>
                </a:lnTo>
                <a:lnTo>
                  <a:pt x="142533" y="84500"/>
                </a:lnTo>
                <a:lnTo>
                  <a:pt x="164270" y="40535"/>
                </a:lnTo>
                <a:lnTo>
                  <a:pt x="168861" y="16229"/>
                </a:lnTo>
                <a:lnTo>
                  <a:pt x="168792" y="12272"/>
                </a:lnTo>
                <a:lnTo>
                  <a:pt x="168602" y="4314"/>
                </a:lnTo>
                <a:lnTo>
                  <a:pt x="168445" y="2764"/>
                </a:lnTo>
                <a:lnTo>
                  <a:pt x="167429" y="1277"/>
                </a:lnTo>
                <a:lnTo>
                  <a:pt x="165083" y="125"/>
                </a:lnTo>
                <a:lnTo>
                  <a:pt x="164047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314656" y="4587609"/>
            <a:ext cx="41910" cy="62865"/>
          </a:xfrm>
          <a:custGeom>
            <a:avLst/>
            <a:gdLst/>
            <a:ahLst/>
            <a:cxnLst/>
            <a:rect l="l" t="t" r="r" b="b"/>
            <a:pathLst>
              <a:path w="41910" h="62864">
                <a:moveTo>
                  <a:pt x="14154" y="0"/>
                </a:moveTo>
                <a:lnTo>
                  <a:pt x="0" y="45443"/>
                </a:lnTo>
                <a:lnTo>
                  <a:pt x="918" y="58427"/>
                </a:lnTo>
                <a:lnTo>
                  <a:pt x="1107" y="59684"/>
                </a:lnTo>
                <a:lnTo>
                  <a:pt x="1809" y="60835"/>
                </a:lnTo>
                <a:lnTo>
                  <a:pt x="3892" y="62301"/>
                </a:lnTo>
                <a:lnTo>
                  <a:pt x="5212" y="62584"/>
                </a:lnTo>
                <a:lnTo>
                  <a:pt x="36561" y="56301"/>
                </a:lnTo>
                <a:lnTo>
                  <a:pt x="38195" y="54029"/>
                </a:lnTo>
                <a:lnTo>
                  <a:pt x="37902" y="51621"/>
                </a:lnTo>
                <a:lnTo>
                  <a:pt x="37496" y="45342"/>
                </a:lnTo>
                <a:lnTo>
                  <a:pt x="37821" y="38871"/>
                </a:lnTo>
                <a:lnTo>
                  <a:pt x="38879" y="32171"/>
                </a:lnTo>
                <a:lnTo>
                  <a:pt x="40676" y="25203"/>
                </a:lnTo>
                <a:lnTo>
                  <a:pt x="41682" y="21915"/>
                </a:lnTo>
                <a:lnTo>
                  <a:pt x="39881" y="19381"/>
                </a:lnTo>
                <a:lnTo>
                  <a:pt x="15253" y="513"/>
                </a:lnTo>
                <a:lnTo>
                  <a:pt x="14154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321480" y="4480785"/>
            <a:ext cx="40640" cy="34925"/>
          </a:xfrm>
          <a:custGeom>
            <a:avLst/>
            <a:gdLst/>
            <a:ahLst/>
            <a:cxnLst/>
            <a:rect l="l" t="t" r="r" b="b"/>
            <a:pathLst>
              <a:path w="40639" h="34925">
                <a:moveTo>
                  <a:pt x="37098" y="0"/>
                </a:moveTo>
                <a:lnTo>
                  <a:pt x="33182" y="785"/>
                </a:lnTo>
                <a:lnTo>
                  <a:pt x="28239" y="2324"/>
                </a:lnTo>
                <a:lnTo>
                  <a:pt x="10774" y="5821"/>
                </a:lnTo>
                <a:lnTo>
                  <a:pt x="5622" y="6303"/>
                </a:lnTo>
                <a:lnTo>
                  <a:pt x="1706" y="7088"/>
                </a:lnTo>
                <a:lnTo>
                  <a:pt x="0" y="9256"/>
                </a:lnTo>
                <a:lnTo>
                  <a:pt x="638" y="12449"/>
                </a:lnTo>
                <a:lnTo>
                  <a:pt x="23423" y="34700"/>
                </a:lnTo>
                <a:lnTo>
                  <a:pt x="24711" y="34658"/>
                </a:lnTo>
                <a:lnTo>
                  <a:pt x="40039" y="4062"/>
                </a:lnTo>
                <a:lnTo>
                  <a:pt x="39506" y="1361"/>
                </a:lnTo>
                <a:lnTo>
                  <a:pt x="37098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624577" y="4063551"/>
            <a:ext cx="680085" cy="682625"/>
          </a:xfrm>
          <a:custGeom>
            <a:avLst/>
            <a:gdLst/>
            <a:ahLst/>
            <a:cxnLst/>
            <a:rect l="l" t="t" r="r" b="b"/>
            <a:pathLst>
              <a:path w="680085" h="682625">
                <a:moveTo>
                  <a:pt x="340297" y="0"/>
                </a:moveTo>
                <a:lnTo>
                  <a:pt x="290098" y="3732"/>
                </a:lnTo>
                <a:lnTo>
                  <a:pt x="228528" y="18799"/>
                </a:lnTo>
                <a:lnTo>
                  <a:pt x="186842" y="36390"/>
                </a:lnTo>
                <a:lnTo>
                  <a:pt x="148492" y="58972"/>
                </a:lnTo>
                <a:lnTo>
                  <a:pt x="113796" y="86069"/>
                </a:lnTo>
                <a:lnTo>
                  <a:pt x="83073" y="117202"/>
                </a:lnTo>
                <a:lnTo>
                  <a:pt x="56641" y="151893"/>
                </a:lnTo>
                <a:lnTo>
                  <a:pt x="34819" y="189663"/>
                </a:lnTo>
                <a:lnTo>
                  <a:pt x="17926" y="230036"/>
                </a:lnTo>
                <a:lnTo>
                  <a:pt x="6279" y="272531"/>
                </a:lnTo>
                <a:lnTo>
                  <a:pt x="197" y="316672"/>
                </a:lnTo>
                <a:lnTo>
                  <a:pt x="0" y="361980"/>
                </a:lnTo>
                <a:lnTo>
                  <a:pt x="6004" y="407977"/>
                </a:lnTo>
                <a:lnTo>
                  <a:pt x="18910" y="455069"/>
                </a:lnTo>
                <a:lnTo>
                  <a:pt x="37849" y="498787"/>
                </a:lnTo>
                <a:lnTo>
                  <a:pt x="62262" y="538759"/>
                </a:lnTo>
                <a:lnTo>
                  <a:pt x="91593" y="574610"/>
                </a:lnTo>
                <a:lnTo>
                  <a:pt x="125282" y="605969"/>
                </a:lnTo>
                <a:lnTo>
                  <a:pt x="162771" y="632463"/>
                </a:lnTo>
                <a:lnTo>
                  <a:pt x="203504" y="653718"/>
                </a:lnTo>
                <a:lnTo>
                  <a:pt x="246920" y="669362"/>
                </a:lnTo>
                <a:lnTo>
                  <a:pt x="292464" y="679021"/>
                </a:lnTo>
                <a:lnTo>
                  <a:pt x="339575" y="682324"/>
                </a:lnTo>
                <a:lnTo>
                  <a:pt x="356218" y="681914"/>
                </a:lnTo>
                <a:lnTo>
                  <a:pt x="406641" y="675644"/>
                </a:lnTo>
                <a:lnTo>
                  <a:pt x="451347" y="663524"/>
                </a:lnTo>
                <a:lnTo>
                  <a:pt x="493035" y="645934"/>
                </a:lnTo>
                <a:lnTo>
                  <a:pt x="531387" y="623352"/>
                </a:lnTo>
                <a:lnTo>
                  <a:pt x="566084" y="596255"/>
                </a:lnTo>
                <a:lnTo>
                  <a:pt x="596808" y="565122"/>
                </a:lnTo>
                <a:lnTo>
                  <a:pt x="623240" y="530431"/>
                </a:lnTo>
                <a:lnTo>
                  <a:pt x="645063" y="492660"/>
                </a:lnTo>
                <a:lnTo>
                  <a:pt x="661957" y="452288"/>
                </a:lnTo>
                <a:lnTo>
                  <a:pt x="673604" y="409793"/>
                </a:lnTo>
                <a:lnTo>
                  <a:pt x="679686" y="365652"/>
                </a:lnTo>
                <a:lnTo>
                  <a:pt x="679883" y="320344"/>
                </a:lnTo>
                <a:lnTo>
                  <a:pt x="673879" y="274347"/>
                </a:lnTo>
                <a:lnTo>
                  <a:pt x="660973" y="227255"/>
                </a:lnTo>
                <a:lnTo>
                  <a:pt x="642034" y="183537"/>
                </a:lnTo>
                <a:lnTo>
                  <a:pt x="617620" y="143565"/>
                </a:lnTo>
                <a:lnTo>
                  <a:pt x="588290" y="107713"/>
                </a:lnTo>
                <a:lnTo>
                  <a:pt x="554600" y="76355"/>
                </a:lnTo>
                <a:lnTo>
                  <a:pt x="517109" y="49861"/>
                </a:lnTo>
                <a:lnTo>
                  <a:pt x="476376" y="28606"/>
                </a:lnTo>
                <a:lnTo>
                  <a:pt x="432957" y="12962"/>
                </a:lnTo>
                <a:lnTo>
                  <a:pt x="387412" y="3302"/>
                </a:lnTo>
                <a:lnTo>
                  <a:pt x="340297" y="0"/>
                </a:lnTo>
                <a:close/>
              </a:path>
            </a:pathLst>
          </a:custGeom>
          <a:solidFill>
            <a:srgbClr val="B7C0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612319" y="4051946"/>
            <a:ext cx="704850" cy="706120"/>
          </a:xfrm>
          <a:custGeom>
            <a:avLst/>
            <a:gdLst/>
            <a:ahLst/>
            <a:cxnLst/>
            <a:rect l="l" t="t" r="r" b="b"/>
            <a:pathLst>
              <a:path w="704850" h="706120">
                <a:moveTo>
                  <a:pt x="330598" y="0"/>
                </a:moveTo>
                <a:lnTo>
                  <a:pt x="283081" y="6212"/>
                </a:lnTo>
                <a:lnTo>
                  <a:pt x="236828" y="18761"/>
                </a:lnTo>
                <a:lnTo>
                  <a:pt x="193682" y="36992"/>
                </a:lnTo>
                <a:lnTo>
                  <a:pt x="153975" y="60406"/>
                </a:lnTo>
                <a:lnTo>
                  <a:pt x="118038" y="88504"/>
                </a:lnTo>
                <a:lnTo>
                  <a:pt x="86206" y="120786"/>
                </a:lnTo>
                <a:lnTo>
                  <a:pt x="58809" y="156753"/>
                </a:lnTo>
                <a:lnTo>
                  <a:pt x="36181" y="195906"/>
                </a:lnTo>
                <a:lnTo>
                  <a:pt x="18653" y="237746"/>
                </a:lnTo>
                <a:lnTo>
                  <a:pt x="6559" y="281774"/>
                </a:lnTo>
                <a:lnTo>
                  <a:pt x="230" y="327490"/>
                </a:lnTo>
                <a:lnTo>
                  <a:pt x="0" y="374395"/>
                </a:lnTo>
                <a:lnTo>
                  <a:pt x="6199" y="421990"/>
                </a:lnTo>
                <a:lnTo>
                  <a:pt x="18730" y="468319"/>
                </a:lnTo>
                <a:lnTo>
                  <a:pt x="36934" y="511536"/>
                </a:lnTo>
                <a:lnTo>
                  <a:pt x="60311" y="551309"/>
                </a:lnTo>
                <a:lnTo>
                  <a:pt x="88364" y="587305"/>
                </a:lnTo>
                <a:lnTo>
                  <a:pt x="120594" y="619190"/>
                </a:lnTo>
                <a:lnTo>
                  <a:pt x="156504" y="646632"/>
                </a:lnTo>
                <a:lnTo>
                  <a:pt x="195593" y="669298"/>
                </a:lnTo>
                <a:lnTo>
                  <a:pt x="237365" y="686854"/>
                </a:lnTo>
                <a:lnTo>
                  <a:pt x="281321" y="698967"/>
                </a:lnTo>
                <a:lnTo>
                  <a:pt x="326962" y="705305"/>
                </a:lnTo>
                <a:lnTo>
                  <a:pt x="373790" y="705534"/>
                </a:lnTo>
                <a:lnTo>
                  <a:pt x="421307" y="699322"/>
                </a:lnTo>
                <a:lnTo>
                  <a:pt x="467562" y="686773"/>
                </a:lnTo>
                <a:lnTo>
                  <a:pt x="480782" y="681187"/>
                </a:lnTo>
                <a:lnTo>
                  <a:pt x="368292" y="681187"/>
                </a:lnTo>
                <a:lnTo>
                  <a:pt x="320905" y="680090"/>
                </a:lnTo>
                <a:lnTo>
                  <a:pt x="274932" y="672297"/>
                </a:lnTo>
                <a:lnTo>
                  <a:pt x="230975" y="658210"/>
                </a:lnTo>
                <a:lnTo>
                  <a:pt x="189636" y="638233"/>
                </a:lnTo>
                <a:lnTo>
                  <a:pt x="151518" y="612766"/>
                </a:lnTo>
                <a:lnTo>
                  <a:pt x="117222" y="582212"/>
                </a:lnTo>
                <a:lnTo>
                  <a:pt x="87350" y="546974"/>
                </a:lnTo>
                <a:lnTo>
                  <a:pt x="62505" y="507453"/>
                </a:lnTo>
                <a:lnTo>
                  <a:pt x="43289" y="464052"/>
                </a:lnTo>
                <a:lnTo>
                  <a:pt x="30303" y="417173"/>
                </a:lnTo>
                <a:lnTo>
                  <a:pt x="24311" y="368892"/>
                </a:lnTo>
                <a:lnTo>
                  <a:pt x="25405" y="321426"/>
                </a:lnTo>
                <a:lnTo>
                  <a:pt x="33185" y="275377"/>
                </a:lnTo>
                <a:lnTo>
                  <a:pt x="47248" y="231348"/>
                </a:lnTo>
                <a:lnTo>
                  <a:pt x="67193" y="189942"/>
                </a:lnTo>
                <a:lnTo>
                  <a:pt x="92618" y="151762"/>
                </a:lnTo>
                <a:lnTo>
                  <a:pt x="123122" y="117411"/>
                </a:lnTo>
                <a:lnTo>
                  <a:pt x="158304" y="87493"/>
                </a:lnTo>
                <a:lnTo>
                  <a:pt x="197762" y="62609"/>
                </a:lnTo>
                <a:lnTo>
                  <a:pt x="241093" y="43363"/>
                </a:lnTo>
                <a:lnTo>
                  <a:pt x="287898" y="30358"/>
                </a:lnTo>
                <a:lnTo>
                  <a:pt x="336099" y="24354"/>
                </a:lnTo>
                <a:lnTo>
                  <a:pt x="480527" y="24354"/>
                </a:lnTo>
                <a:lnTo>
                  <a:pt x="467025" y="18680"/>
                </a:lnTo>
                <a:lnTo>
                  <a:pt x="423068" y="6567"/>
                </a:lnTo>
                <a:lnTo>
                  <a:pt x="377427" y="229"/>
                </a:lnTo>
                <a:lnTo>
                  <a:pt x="330598" y="0"/>
                </a:lnTo>
                <a:close/>
              </a:path>
              <a:path w="704850" h="706120">
                <a:moveTo>
                  <a:pt x="480527" y="24354"/>
                </a:moveTo>
                <a:lnTo>
                  <a:pt x="336099" y="24354"/>
                </a:lnTo>
                <a:lnTo>
                  <a:pt x="383487" y="25450"/>
                </a:lnTo>
                <a:lnTo>
                  <a:pt x="429461" y="33241"/>
                </a:lnTo>
                <a:lnTo>
                  <a:pt x="473418" y="47326"/>
                </a:lnTo>
                <a:lnTo>
                  <a:pt x="514756" y="67303"/>
                </a:lnTo>
                <a:lnTo>
                  <a:pt x="552874" y="92769"/>
                </a:lnTo>
                <a:lnTo>
                  <a:pt x="587169" y="123322"/>
                </a:lnTo>
                <a:lnTo>
                  <a:pt x="617040" y="158560"/>
                </a:lnTo>
                <a:lnTo>
                  <a:pt x="641884" y="198080"/>
                </a:lnTo>
                <a:lnTo>
                  <a:pt x="661100" y="241481"/>
                </a:lnTo>
                <a:lnTo>
                  <a:pt x="674085" y="288360"/>
                </a:lnTo>
                <a:lnTo>
                  <a:pt x="680077" y="336639"/>
                </a:lnTo>
                <a:lnTo>
                  <a:pt x="678983" y="384104"/>
                </a:lnTo>
                <a:lnTo>
                  <a:pt x="671203" y="430152"/>
                </a:lnTo>
                <a:lnTo>
                  <a:pt x="657140" y="474182"/>
                </a:lnTo>
                <a:lnTo>
                  <a:pt x="637195" y="515588"/>
                </a:lnTo>
                <a:lnTo>
                  <a:pt x="611770" y="553770"/>
                </a:lnTo>
                <a:lnTo>
                  <a:pt x="581266" y="588122"/>
                </a:lnTo>
                <a:lnTo>
                  <a:pt x="546084" y="618043"/>
                </a:lnTo>
                <a:lnTo>
                  <a:pt x="506627" y="642930"/>
                </a:lnTo>
                <a:lnTo>
                  <a:pt x="463295" y="662178"/>
                </a:lnTo>
                <a:lnTo>
                  <a:pt x="416491" y="675186"/>
                </a:lnTo>
                <a:lnTo>
                  <a:pt x="368292" y="681187"/>
                </a:lnTo>
                <a:lnTo>
                  <a:pt x="480782" y="681187"/>
                </a:lnTo>
                <a:lnTo>
                  <a:pt x="550419" y="645127"/>
                </a:lnTo>
                <a:lnTo>
                  <a:pt x="586357" y="617030"/>
                </a:lnTo>
                <a:lnTo>
                  <a:pt x="618190" y="584748"/>
                </a:lnTo>
                <a:lnTo>
                  <a:pt x="645587" y="548780"/>
                </a:lnTo>
                <a:lnTo>
                  <a:pt x="668215" y="509627"/>
                </a:lnTo>
                <a:lnTo>
                  <a:pt x="685742" y="467787"/>
                </a:lnTo>
                <a:lnTo>
                  <a:pt x="697835" y="423760"/>
                </a:lnTo>
                <a:lnTo>
                  <a:pt x="704162" y="378044"/>
                </a:lnTo>
                <a:lnTo>
                  <a:pt x="704391" y="331139"/>
                </a:lnTo>
                <a:lnTo>
                  <a:pt x="698189" y="283544"/>
                </a:lnTo>
                <a:lnTo>
                  <a:pt x="685660" y="237215"/>
                </a:lnTo>
                <a:lnTo>
                  <a:pt x="667458" y="193998"/>
                </a:lnTo>
                <a:lnTo>
                  <a:pt x="644082" y="154224"/>
                </a:lnTo>
                <a:lnTo>
                  <a:pt x="616029" y="118229"/>
                </a:lnTo>
                <a:lnTo>
                  <a:pt x="583798" y="86343"/>
                </a:lnTo>
                <a:lnTo>
                  <a:pt x="547888" y="58901"/>
                </a:lnTo>
                <a:lnTo>
                  <a:pt x="508798" y="36236"/>
                </a:lnTo>
                <a:lnTo>
                  <a:pt x="480527" y="24354"/>
                </a:lnTo>
                <a:close/>
              </a:path>
            </a:pathLst>
          </a:custGeom>
          <a:solidFill>
            <a:srgbClr val="1F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876887" y="4266477"/>
            <a:ext cx="175260" cy="276860"/>
          </a:xfrm>
          <a:custGeom>
            <a:avLst/>
            <a:gdLst/>
            <a:ahLst/>
            <a:cxnLst/>
            <a:rect l="l" t="t" r="r" b="b"/>
            <a:pathLst>
              <a:path w="175260" h="276860">
                <a:moveTo>
                  <a:pt x="41464" y="200548"/>
                </a:moveTo>
                <a:lnTo>
                  <a:pt x="28156" y="203208"/>
                </a:lnTo>
                <a:lnTo>
                  <a:pt x="23842" y="209700"/>
                </a:lnTo>
                <a:lnTo>
                  <a:pt x="25172" y="216359"/>
                </a:lnTo>
                <a:lnTo>
                  <a:pt x="36905" y="244404"/>
                </a:lnTo>
                <a:lnTo>
                  <a:pt x="57766" y="265075"/>
                </a:lnTo>
                <a:lnTo>
                  <a:pt x="84837" y="276424"/>
                </a:lnTo>
                <a:lnTo>
                  <a:pt x="115200" y="276504"/>
                </a:lnTo>
                <a:lnTo>
                  <a:pt x="143204" y="264748"/>
                </a:lnTo>
                <a:lnTo>
                  <a:pt x="155444" y="252358"/>
                </a:lnTo>
                <a:lnTo>
                  <a:pt x="110384" y="252358"/>
                </a:lnTo>
                <a:lnTo>
                  <a:pt x="89776" y="252308"/>
                </a:lnTo>
                <a:lnTo>
                  <a:pt x="71399" y="244606"/>
                </a:lnTo>
                <a:lnTo>
                  <a:pt x="57238" y="230576"/>
                </a:lnTo>
                <a:lnTo>
                  <a:pt x="49275" y="211543"/>
                </a:lnTo>
                <a:lnTo>
                  <a:pt x="47946" y="204873"/>
                </a:lnTo>
                <a:lnTo>
                  <a:pt x="41464" y="200548"/>
                </a:lnTo>
                <a:close/>
              </a:path>
              <a:path w="175260" h="276860">
                <a:moveTo>
                  <a:pt x="60060" y="0"/>
                </a:moveTo>
                <a:lnTo>
                  <a:pt x="32057" y="11749"/>
                </a:lnTo>
                <a:lnTo>
                  <a:pt x="11414" y="32641"/>
                </a:lnTo>
                <a:lnTo>
                  <a:pt x="80" y="59751"/>
                </a:lnTo>
                <a:lnTo>
                  <a:pt x="0" y="90154"/>
                </a:lnTo>
                <a:lnTo>
                  <a:pt x="11734" y="118202"/>
                </a:lnTo>
                <a:lnTo>
                  <a:pt x="32599" y="138879"/>
                </a:lnTo>
                <a:lnTo>
                  <a:pt x="59674" y="150232"/>
                </a:lnTo>
                <a:lnTo>
                  <a:pt x="110647" y="150361"/>
                </a:lnTo>
                <a:lnTo>
                  <a:pt x="129024" y="158069"/>
                </a:lnTo>
                <a:lnTo>
                  <a:pt x="143189" y="172109"/>
                </a:lnTo>
                <a:lnTo>
                  <a:pt x="151157" y="191156"/>
                </a:lnTo>
                <a:lnTo>
                  <a:pt x="151105" y="211793"/>
                </a:lnTo>
                <a:lnTo>
                  <a:pt x="143410" y="230195"/>
                </a:lnTo>
                <a:lnTo>
                  <a:pt x="129396" y="244378"/>
                </a:lnTo>
                <a:lnTo>
                  <a:pt x="110384" y="252358"/>
                </a:lnTo>
                <a:lnTo>
                  <a:pt x="155444" y="252358"/>
                </a:lnTo>
                <a:lnTo>
                  <a:pt x="163847" y="243852"/>
                </a:lnTo>
                <a:lnTo>
                  <a:pt x="175181" y="216738"/>
                </a:lnTo>
                <a:lnTo>
                  <a:pt x="175261" y="186329"/>
                </a:lnTo>
                <a:lnTo>
                  <a:pt x="163522" y="158275"/>
                </a:lnTo>
                <a:lnTo>
                  <a:pt x="142657" y="137595"/>
                </a:lnTo>
                <a:lnTo>
                  <a:pt x="115585" y="126240"/>
                </a:lnTo>
                <a:lnTo>
                  <a:pt x="64610" y="126111"/>
                </a:lnTo>
                <a:lnTo>
                  <a:pt x="46232" y="118404"/>
                </a:lnTo>
                <a:lnTo>
                  <a:pt x="32070" y="104368"/>
                </a:lnTo>
                <a:lnTo>
                  <a:pt x="24103" y="85327"/>
                </a:lnTo>
                <a:lnTo>
                  <a:pt x="24156" y="64696"/>
                </a:lnTo>
                <a:lnTo>
                  <a:pt x="31851" y="46297"/>
                </a:lnTo>
                <a:lnTo>
                  <a:pt x="45865" y="32115"/>
                </a:lnTo>
                <a:lnTo>
                  <a:pt x="64877" y="24135"/>
                </a:lnTo>
                <a:lnTo>
                  <a:pt x="130331" y="24135"/>
                </a:lnTo>
                <a:lnTo>
                  <a:pt x="117495" y="11418"/>
                </a:lnTo>
                <a:lnTo>
                  <a:pt x="90423" y="73"/>
                </a:lnTo>
                <a:lnTo>
                  <a:pt x="60060" y="0"/>
                </a:lnTo>
                <a:close/>
              </a:path>
              <a:path w="175260" h="276860">
                <a:moveTo>
                  <a:pt x="130331" y="24135"/>
                </a:moveTo>
                <a:lnTo>
                  <a:pt x="64877" y="24135"/>
                </a:lnTo>
                <a:lnTo>
                  <a:pt x="85485" y="24185"/>
                </a:lnTo>
                <a:lnTo>
                  <a:pt x="103862" y="31886"/>
                </a:lnTo>
                <a:lnTo>
                  <a:pt x="118023" y="45913"/>
                </a:lnTo>
                <a:lnTo>
                  <a:pt x="125985" y="64940"/>
                </a:lnTo>
                <a:lnTo>
                  <a:pt x="127315" y="71610"/>
                </a:lnTo>
                <a:lnTo>
                  <a:pt x="133796" y="75934"/>
                </a:lnTo>
                <a:lnTo>
                  <a:pt x="147105" y="73275"/>
                </a:lnTo>
                <a:lnTo>
                  <a:pt x="151419" y="66793"/>
                </a:lnTo>
                <a:lnTo>
                  <a:pt x="150089" y="60123"/>
                </a:lnTo>
                <a:lnTo>
                  <a:pt x="138356" y="32085"/>
                </a:lnTo>
                <a:lnTo>
                  <a:pt x="130331" y="24135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976298" y="4517506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24" y="2659"/>
                </a:lnTo>
                <a:lnTo>
                  <a:pt x="0" y="9151"/>
                </a:lnTo>
                <a:lnTo>
                  <a:pt x="11057" y="64542"/>
                </a:lnTo>
                <a:lnTo>
                  <a:pt x="17528" y="68867"/>
                </a:lnTo>
                <a:lnTo>
                  <a:pt x="30836" y="66207"/>
                </a:lnTo>
                <a:lnTo>
                  <a:pt x="35161" y="59725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917578" y="4223054"/>
            <a:ext cx="35560" cy="69215"/>
          </a:xfrm>
          <a:custGeom>
            <a:avLst/>
            <a:gdLst/>
            <a:ahLst/>
            <a:cxnLst/>
            <a:rect l="l" t="t" r="r" b="b"/>
            <a:pathLst>
              <a:path w="35560" h="69214">
                <a:moveTo>
                  <a:pt x="17632" y="0"/>
                </a:moveTo>
                <a:lnTo>
                  <a:pt x="4314" y="2659"/>
                </a:lnTo>
                <a:lnTo>
                  <a:pt x="0" y="9141"/>
                </a:lnTo>
                <a:lnTo>
                  <a:pt x="11057" y="64563"/>
                </a:lnTo>
                <a:lnTo>
                  <a:pt x="17528" y="68887"/>
                </a:lnTo>
                <a:lnTo>
                  <a:pt x="30836" y="66228"/>
                </a:lnTo>
                <a:lnTo>
                  <a:pt x="35161" y="59746"/>
                </a:lnTo>
                <a:lnTo>
                  <a:pt x="24103" y="4324"/>
                </a:lnTo>
                <a:lnTo>
                  <a:pt x="17632" y="0"/>
                </a:lnTo>
                <a:close/>
              </a:path>
            </a:pathLst>
          </a:custGeom>
          <a:solidFill>
            <a:srgbClr val="20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 txBox="1"/>
          <p:nvPr/>
        </p:nvSpPr>
        <p:spPr>
          <a:xfrm>
            <a:off x="5181638" y="4314233"/>
            <a:ext cx="83185" cy="121920"/>
          </a:xfrm>
          <a:prstGeom prst="rect">
            <a:avLst/>
          </a:prstGeom>
        </p:spPr>
        <p:txBody>
          <a:bodyPr vert="vert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60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799" name="object 799"/>
          <p:cNvSpPr txBox="1"/>
          <p:nvPr/>
        </p:nvSpPr>
        <p:spPr>
          <a:xfrm rot="6240000">
            <a:off x="5196818" y="4449341"/>
            <a:ext cx="5075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0" name="object 800"/>
          <p:cNvSpPr txBox="1"/>
          <p:nvPr/>
        </p:nvSpPr>
        <p:spPr>
          <a:xfrm rot="6720000">
            <a:off x="5182841" y="44860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1" name="object 801"/>
          <p:cNvSpPr txBox="1"/>
          <p:nvPr/>
        </p:nvSpPr>
        <p:spPr>
          <a:xfrm rot="7260000">
            <a:off x="5162425" y="452435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2" name="object 802"/>
          <p:cNvSpPr txBox="1"/>
          <p:nvPr/>
        </p:nvSpPr>
        <p:spPr>
          <a:xfrm rot="7920000">
            <a:off x="5130200" y="4562952"/>
            <a:ext cx="6242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W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3" name="object 803"/>
          <p:cNvSpPr txBox="1"/>
          <p:nvPr/>
        </p:nvSpPr>
        <p:spPr>
          <a:xfrm rot="8820000">
            <a:off x="5076172" y="4609216"/>
            <a:ext cx="60174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4" name="object 804"/>
          <p:cNvSpPr txBox="1"/>
          <p:nvPr/>
        </p:nvSpPr>
        <p:spPr>
          <a:xfrm rot="9360000">
            <a:off x="5043808" y="4628829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5" name="object 805"/>
          <p:cNvSpPr txBox="1"/>
          <p:nvPr/>
        </p:nvSpPr>
        <p:spPr>
          <a:xfrm rot="9360000">
            <a:off x="5033900" y="4573872"/>
            <a:ext cx="51965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3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06" name="object 806"/>
          <p:cNvSpPr txBox="1"/>
          <p:nvPr/>
        </p:nvSpPr>
        <p:spPr>
          <a:xfrm rot="10080000">
            <a:off x="4990311" y="4645182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7" name="object 807"/>
          <p:cNvSpPr txBox="1"/>
          <p:nvPr/>
        </p:nvSpPr>
        <p:spPr>
          <a:xfrm rot="10620000">
            <a:off x="4950181" y="4649934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8" name="object 808"/>
          <p:cNvSpPr txBox="1"/>
          <p:nvPr/>
        </p:nvSpPr>
        <p:spPr>
          <a:xfrm rot="11160000">
            <a:off x="4914122" y="4648990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09" name="object 809"/>
          <p:cNvSpPr txBox="1"/>
          <p:nvPr/>
        </p:nvSpPr>
        <p:spPr>
          <a:xfrm rot="11940000">
            <a:off x="4848567" y="4635826"/>
            <a:ext cx="5973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5" dirty="0">
                <a:solidFill>
                  <a:srgbClr val="1C5182"/>
                </a:solidFill>
                <a:latin typeface="Gill Sans MT"/>
                <a:cs typeface="Gill Sans MT"/>
              </a:rPr>
              <a:t>M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0" name="object 810"/>
          <p:cNvSpPr txBox="1"/>
          <p:nvPr/>
        </p:nvSpPr>
        <p:spPr>
          <a:xfrm rot="11940000">
            <a:off x="4840614" y="4582875"/>
            <a:ext cx="50644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5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50">
              <a:latin typeface="Gill Sans MT"/>
              <a:cs typeface="Gill Sans MT"/>
            </a:endParaRPr>
          </a:p>
        </p:txBody>
      </p:sp>
      <p:sp>
        <p:nvSpPr>
          <p:cNvPr id="811" name="object 811"/>
          <p:cNvSpPr txBox="1"/>
          <p:nvPr/>
        </p:nvSpPr>
        <p:spPr>
          <a:xfrm rot="12600000">
            <a:off x="4807137" y="4616482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2" name="object 812"/>
          <p:cNvSpPr txBox="1"/>
          <p:nvPr/>
        </p:nvSpPr>
        <p:spPr>
          <a:xfrm rot="13140000">
            <a:off x="4771725" y="4592335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3" name="object 813"/>
          <p:cNvSpPr txBox="1"/>
          <p:nvPr/>
        </p:nvSpPr>
        <p:spPr>
          <a:xfrm rot="13620000">
            <a:off x="4745746" y="4566300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4" name="object 814"/>
          <p:cNvSpPr txBox="1"/>
          <p:nvPr/>
        </p:nvSpPr>
        <p:spPr>
          <a:xfrm rot="14100000">
            <a:off x="4721515" y="4537757"/>
            <a:ext cx="521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5" dirty="0">
                <a:solidFill>
                  <a:srgbClr val="1C5182"/>
                </a:solidFill>
                <a:latin typeface="Gill Sans MT"/>
                <a:cs typeface="Gill Sans MT"/>
              </a:rPr>
              <a:t>Y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5" name="object 815"/>
          <p:cNvSpPr txBox="1"/>
          <p:nvPr/>
        </p:nvSpPr>
        <p:spPr>
          <a:xfrm rot="14940000">
            <a:off x="4692282" y="4482156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~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6" name="object 816"/>
          <p:cNvSpPr txBox="1"/>
          <p:nvPr/>
        </p:nvSpPr>
        <p:spPr>
          <a:xfrm rot="15720000">
            <a:off x="4676074" y="442426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7" name="object 817"/>
          <p:cNvSpPr txBox="1"/>
          <p:nvPr/>
        </p:nvSpPr>
        <p:spPr>
          <a:xfrm>
            <a:off x="4650364" y="4315936"/>
            <a:ext cx="82550" cy="119380"/>
          </a:xfrm>
          <a:prstGeom prst="rect">
            <a:avLst/>
          </a:prstGeom>
        </p:spPr>
        <p:txBody>
          <a:bodyPr vert="vert270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450" b="1" baseline="-18518" dirty="0">
                <a:solidFill>
                  <a:srgbClr val="1C5182"/>
                </a:solidFill>
                <a:latin typeface="Gill Sans MT"/>
                <a:cs typeface="Gill Sans MT"/>
              </a:rPr>
              <a:t>H  </a:t>
            </a:r>
            <a:r>
              <a:rPr sz="450" b="1" spc="44" baseline="-18518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8" name="object 818"/>
          <p:cNvSpPr txBox="1"/>
          <p:nvPr/>
        </p:nvSpPr>
        <p:spPr>
          <a:xfrm rot="16740000">
            <a:off x="4676087" y="4347085"/>
            <a:ext cx="5042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19" name="object 819"/>
          <p:cNvSpPr txBox="1"/>
          <p:nvPr/>
        </p:nvSpPr>
        <p:spPr>
          <a:xfrm rot="17400000">
            <a:off x="4688994" y="4295256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0" name="object 820"/>
          <p:cNvSpPr txBox="1"/>
          <p:nvPr/>
        </p:nvSpPr>
        <p:spPr>
          <a:xfrm rot="17880000">
            <a:off x="4702017" y="426149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1" name="object 821"/>
          <p:cNvSpPr txBox="1"/>
          <p:nvPr/>
        </p:nvSpPr>
        <p:spPr>
          <a:xfrm rot="18360000">
            <a:off x="4722918" y="4228837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5" dirty="0">
                <a:solidFill>
                  <a:srgbClr val="1C5182"/>
                </a:solidFill>
                <a:latin typeface="Gill Sans MT"/>
                <a:cs typeface="Gill Sans MT"/>
              </a:rPr>
              <a:t>T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2" name="object 822"/>
          <p:cNvSpPr txBox="1"/>
          <p:nvPr/>
        </p:nvSpPr>
        <p:spPr>
          <a:xfrm rot="18840000">
            <a:off x="4746765" y="4199138"/>
            <a:ext cx="5285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3" name="object 823"/>
          <p:cNvSpPr txBox="1"/>
          <p:nvPr/>
        </p:nvSpPr>
        <p:spPr>
          <a:xfrm rot="19380000">
            <a:off x="4775816" y="4173708"/>
            <a:ext cx="51431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4" name="object 824"/>
          <p:cNvSpPr txBox="1"/>
          <p:nvPr/>
        </p:nvSpPr>
        <p:spPr>
          <a:xfrm rot="19800000">
            <a:off x="4789914" y="4088729"/>
            <a:ext cx="5553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5" name="object 825"/>
          <p:cNvSpPr txBox="1"/>
          <p:nvPr/>
        </p:nvSpPr>
        <p:spPr>
          <a:xfrm rot="19800000">
            <a:off x="4805728" y="4153932"/>
            <a:ext cx="5009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E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6" name="object 826"/>
          <p:cNvSpPr txBox="1"/>
          <p:nvPr/>
        </p:nvSpPr>
        <p:spPr>
          <a:xfrm rot="20580000">
            <a:off x="4856623" y="4130146"/>
            <a:ext cx="5593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O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7" name="object 827"/>
          <p:cNvSpPr txBox="1"/>
          <p:nvPr/>
        </p:nvSpPr>
        <p:spPr>
          <a:xfrm rot="21060000">
            <a:off x="4897546" y="4121114"/>
            <a:ext cx="49777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F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8" name="object 828"/>
          <p:cNvSpPr txBox="1"/>
          <p:nvPr/>
        </p:nvSpPr>
        <p:spPr>
          <a:xfrm rot="120000">
            <a:off x="4951198" y="4118018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P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29" name="object 829"/>
          <p:cNvSpPr txBox="1"/>
          <p:nvPr/>
        </p:nvSpPr>
        <p:spPr>
          <a:xfrm rot="600000">
            <a:off x="4987542" y="4122453"/>
            <a:ext cx="53222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-10" dirty="0">
                <a:solidFill>
                  <a:srgbClr val="1C5182"/>
                </a:solidFill>
                <a:latin typeface="Gill Sans MT"/>
                <a:cs typeface="Gill Sans MT"/>
              </a:rPr>
              <a:t>U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0" name="object 830"/>
          <p:cNvSpPr txBox="1"/>
          <p:nvPr/>
        </p:nvSpPr>
        <p:spPr>
          <a:xfrm rot="1140000">
            <a:off x="5025380" y="4132255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R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1" name="object 831"/>
          <p:cNvSpPr txBox="1"/>
          <p:nvPr/>
        </p:nvSpPr>
        <p:spPr>
          <a:xfrm rot="1620000">
            <a:off x="5059509" y="4147739"/>
            <a:ext cx="54746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30" dirty="0">
                <a:solidFill>
                  <a:srgbClr val="1C5182"/>
                </a:solidFill>
                <a:latin typeface="Gill Sans MT"/>
                <a:cs typeface="Gill Sans MT"/>
              </a:rPr>
              <a:t>C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2" name="object 832"/>
          <p:cNvSpPr txBox="1"/>
          <p:nvPr/>
        </p:nvSpPr>
        <p:spPr>
          <a:xfrm rot="2160000">
            <a:off x="5095612" y="4170145"/>
            <a:ext cx="5435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H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3" name="object 833"/>
          <p:cNvSpPr txBox="1"/>
          <p:nvPr/>
        </p:nvSpPr>
        <p:spPr>
          <a:xfrm rot="2700000">
            <a:off x="5126988" y="4197451"/>
            <a:ext cx="53975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1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4" name="object 834"/>
          <p:cNvSpPr txBox="1"/>
          <p:nvPr/>
        </p:nvSpPr>
        <p:spPr>
          <a:xfrm rot="3180000">
            <a:off x="5153199" y="4226634"/>
            <a:ext cx="51088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2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5" name="object 835"/>
          <p:cNvSpPr txBox="1"/>
          <p:nvPr/>
        </p:nvSpPr>
        <p:spPr>
          <a:xfrm rot="3600000">
            <a:off x="5171892" y="4250935"/>
            <a:ext cx="45383" cy="41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30"/>
              </a:lnSpc>
            </a:pP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6" name="object 836"/>
          <p:cNvSpPr txBox="1"/>
          <p:nvPr/>
        </p:nvSpPr>
        <p:spPr>
          <a:xfrm rot="4020000">
            <a:off x="5154077" y="4250777"/>
            <a:ext cx="99680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525" b="1" spc="-15" baseline="15873" dirty="0">
                <a:solidFill>
                  <a:srgbClr val="1C5182"/>
                </a:solidFill>
                <a:latin typeface="Gill Sans MT"/>
                <a:cs typeface="Gill Sans MT"/>
              </a:rPr>
              <a:t>G  </a:t>
            </a:r>
            <a:r>
              <a:rPr sz="525" b="1" spc="-44" baseline="15873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300" b="1" spc="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7" name="object 837"/>
          <p:cNvSpPr txBox="1"/>
          <p:nvPr/>
        </p:nvSpPr>
        <p:spPr>
          <a:xfrm rot="4560000">
            <a:off x="5166352" y="4290918"/>
            <a:ext cx="101968" cy="44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340"/>
              </a:lnSpc>
            </a:pPr>
            <a:r>
              <a:rPr sz="350" b="1" spc="-20" dirty="0">
                <a:solidFill>
                  <a:srgbClr val="1C5182"/>
                </a:solidFill>
                <a:latin typeface="Gill Sans MT"/>
                <a:cs typeface="Gill Sans MT"/>
              </a:rPr>
              <a:t>O   </a:t>
            </a:r>
            <a:r>
              <a:rPr sz="300" b="1" spc="20" dirty="0">
                <a:solidFill>
                  <a:srgbClr val="1C5182"/>
                </a:solidFill>
                <a:latin typeface="Gill Sans MT"/>
                <a:cs typeface="Gill Sans MT"/>
              </a:rPr>
              <a:t>G</a:t>
            </a:r>
            <a:endParaRPr sz="300">
              <a:latin typeface="Gill Sans MT"/>
              <a:cs typeface="Gill Sans MT"/>
            </a:endParaRPr>
          </a:p>
        </p:txBody>
      </p:sp>
      <p:sp>
        <p:nvSpPr>
          <p:cNvPr id="838" name="object 838"/>
          <p:cNvSpPr txBox="1"/>
          <p:nvPr/>
        </p:nvSpPr>
        <p:spPr>
          <a:xfrm rot="20940000">
            <a:off x="5452647" y="4458036"/>
            <a:ext cx="264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AT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L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5" dirty="0">
                <a:solidFill>
                  <a:srgbClr val="1C5182"/>
                </a:solidFill>
                <a:latin typeface="Gill Sans MT"/>
                <a:cs typeface="Gill Sans MT"/>
              </a:rPr>
              <a:t>S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10" dirty="0">
                <a:solidFill>
                  <a:srgbClr val="1C5182"/>
                </a:solidFill>
                <a:latin typeface="Gill Sans MT"/>
                <a:cs typeface="Gill Sans MT"/>
              </a:rPr>
              <a:t>I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A</a:t>
            </a:r>
            <a:r>
              <a:rPr sz="250" b="1" spc="-35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r>
              <a:rPr sz="250" b="1" spc="-25" dirty="0">
                <a:solidFill>
                  <a:srgbClr val="1C5182"/>
                </a:solidFill>
                <a:latin typeface="Gill Sans MT"/>
                <a:cs typeface="Gill Sans MT"/>
              </a:rPr>
              <a:t>N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39" name="object 839"/>
          <p:cNvSpPr txBox="1"/>
          <p:nvPr/>
        </p:nvSpPr>
        <p:spPr>
          <a:xfrm rot="20940000">
            <a:off x="4160668" y="4351619"/>
            <a:ext cx="315288" cy="36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90"/>
              </a:lnSpc>
            </a:pPr>
            <a:r>
              <a:rPr sz="250" b="1" spc="25" dirty="0">
                <a:solidFill>
                  <a:srgbClr val="1C5182"/>
                </a:solidFill>
                <a:latin typeface="Gill Sans MT"/>
                <a:cs typeface="Gill Sans MT"/>
              </a:rPr>
              <a:t>PURCHASING</a:t>
            </a:r>
            <a:r>
              <a:rPr sz="250" b="1" spc="-20" dirty="0">
                <a:solidFill>
                  <a:srgbClr val="1C5182"/>
                </a:solidFill>
                <a:latin typeface="Gill Sans MT"/>
                <a:cs typeface="Gill Sans MT"/>
              </a:rPr>
              <a:t> </a:t>
            </a:r>
            <a:endParaRPr sz="250">
              <a:latin typeface="Gill Sans MT"/>
              <a:cs typeface="Gill Sans MT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3976234" y="4089498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5973" y="0"/>
                </a:moveTo>
                <a:lnTo>
                  <a:pt x="174748" y="4251"/>
                </a:lnTo>
                <a:lnTo>
                  <a:pt x="179161" y="49054"/>
                </a:lnTo>
                <a:lnTo>
                  <a:pt x="174771" y="92234"/>
                </a:lnTo>
                <a:lnTo>
                  <a:pt x="162229" y="132826"/>
                </a:lnTo>
                <a:lnTo>
                  <a:pt x="142185" y="169866"/>
                </a:lnTo>
                <a:lnTo>
                  <a:pt x="115290" y="202390"/>
                </a:lnTo>
                <a:lnTo>
                  <a:pt x="82193" y="229432"/>
                </a:lnTo>
                <a:lnTo>
                  <a:pt x="43546" y="250029"/>
                </a:lnTo>
                <a:lnTo>
                  <a:pt x="0" y="263217"/>
                </a:lnTo>
                <a:lnTo>
                  <a:pt x="4240" y="284473"/>
                </a:lnTo>
                <a:lnTo>
                  <a:pt x="52030" y="269996"/>
                </a:lnTo>
                <a:lnTo>
                  <a:pt x="94441" y="247379"/>
                </a:lnTo>
                <a:lnTo>
                  <a:pt x="130761" y="217678"/>
                </a:lnTo>
                <a:lnTo>
                  <a:pt x="160273" y="181953"/>
                </a:lnTo>
                <a:lnTo>
                  <a:pt x="182265" y="141264"/>
                </a:lnTo>
                <a:lnTo>
                  <a:pt x="196022" y="96669"/>
                </a:lnTo>
                <a:lnTo>
                  <a:pt x="200829" y="49228"/>
                </a:lnTo>
                <a:lnTo>
                  <a:pt x="195973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776792" y="4440210"/>
            <a:ext cx="201295" cy="284480"/>
          </a:xfrm>
          <a:custGeom>
            <a:avLst/>
            <a:gdLst/>
            <a:ahLst/>
            <a:cxnLst/>
            <a:rect l="l" t="t" r="r" b="b"/>
            <a:pathLst>
              <a:path w="201295" h="284479">
                <a:moveTo>
                  <a:pt x="196596" y="0"/>
                </a:moveTo>
                <a:lnTo>
                  <a:pt x="148803" y="14476"/>
                </a:lnTo>
                <a:lnTo>
                  <a:pt x="106390" y="37095"/>
                </a:lnTo>
                <a:lnTo>
                  <a:pt x="70070" y="66797"/>
                </a:lnTo>
                <a:lnTo>
                  <a:pt x="40557" y="102523"/>
                </a:lnTo>
                <a:lnTo>
                  <a:pt x="18565" y="143212"/>
                </a:lnTo>
                <a:lnTo>
                  <a:pt x="4808" y="187807"/>
                </a:lnTo>
                <a:lnTo>
                  <a:pt x="0" y="235247"/>
                </a:lnTo>
                <a:lnTo>
                  <a:pt x="4853" y="284473"/>
                </a:lnTo>
                <a:lnTo>
                  <a:pt x="26088" y="280221"/>
                </a:lnTo>
                <a:lnTo>
                  <a:pt x="21672" y="235418"/>
                </a:lnTo>
                <a:lnTo>
                  <a:pt x="26060" y="192238"/>
                </a:lnTo>
                <a:lnTo>
                  <a:pt x="38602" y="151646"/>
                </a:lnTo>
                <a:lnTo>
                  <a:pt x="58647" y="114606"/>
                </a:lnTo>
                <a:lnTo>
                  <a:pt x="85544" y="82082"/>
                </a:lnTo>
                <a:lnTo>
                  <a:pt x="118641" y="55040"/>
                </a:lnTo>
                <a:lnTo>
                  <a:pt x="157289" y="34443"/>
                </a:lnTo>
                <a:lnTo>
                  <a:pt x="200837" y="21255"/>
                </a:lnTo>
                <a:lnTo>
                  <a:pt x="196596" y="0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599148" y="3798366"/>
            <a:ext cx="284480" cy="201295"/>
          </a:xfrm>
          <a:custGeom>
            <a:avLst/>
            <a:gdLst/>
            <a:ahLst/>
            <a:cxnLst/>
            <a:rect l="l" t="t" r="r" b="b"/>
            <a:pathLst>
              <a:path w="284479" h="201295">
                <a:moveTo>
                  <a:pt x="21224" y="0"/>
                </a:moveTo>
                <a:lnTo>
                  <a:pt x="0" y="4251"/>
                </a:lnTo>
                <a:lnTo>
                  <a:pt x="14453" y="52119"/>
                </a:lnTo>
                <a:lnTo>
                  <a:pt x="37035" y="94600"/>
                </a:lnTo>
                <a:lnTo>
                  <a:pt x="66687" y="130978"/>
                </a:lnTo>
                <a:lnTo>
                  <a:pt x="102354" y="160539"/>
                </a:lnTo>
                <a:lnTo>
                  <a:pt x="142976" y="182567"/>
                </a:lnTo>
                <a:lnTo>
                  <a:pt x="187496" y="196346"/>
                </a:lnTo>
                <a:lnTo>
                  <a:pt x="234857" y="201161"/>
                </a:lnTo>
                <a:lnTo>
                  <a:pt x="284001" y="196297"/>
                </a:lnTo>
                <a:lnTo>
                  <a:pt x="280643" y="179455"/>
                </a:lnTo>
                <a:lnTo>
                  <a:pt x="235028" y="179455"/>
                </a:lnTo>
                <a:lnTo>
                  <a:pt x="191918" y="175060"/>
                </a:lnTo>
                <a:lnTo>
                  <a:pt x="151393" y="162498"/>
                </a:lnTo>
                <a:lnTo>
                  <a:pt x="114415" y="142421"/>
                </a:lnTo>
                <a:lnTo>
                  <a:pt x="81946" y="115480"/>
                </a:lnTo>
                <a:lnTo>
                  <a:pt x="54950" y="82329"/>
                </a:lnTo>
                <a:lnTo>
                  <a:pt x="34388" y="43618"/>
                </a:lnTo>
                <a:lnTo>
                  <a:pt x="21224" y="0"/>
                </a:lnTo>
                <a:close/>
              </a:path>
              <a:path w="284479" h="201295">
                <a:moveTo>
                  <a:pt x="279761" y="175031"/>
                </a:moveTo>
                <a:lnTo>
                  <a:pt x="235028" y="179455"/>
                </a:lnTo>
                <a:lnTo>
                  <a:pt x="280643" y="179455"/>
                </a:lnTo>
                <a:lnTo>
                  <a:pt x="279761" y="175031"/>
                </a:lnTo>
                <a:close/>
              </a:path>
            </a:pathLst>
          </a:custGeom>
          <a:solidFill>
            <a:srgbClr val="1E51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086252" y="4836355"/>
            <a:ext cx="243204" cy="202565"/>
          </a:xfrm>
          <a:custGeom>
            <a:avLst/>
            <a:gdLst/>
            <a:ahLst/>
            <a:cxnLst/>
            <a:rect l="l" t="t" r="r" b="b"/>
            <a:pathLst>
              <a:path w="243204" h="202564">
                <a:moveTo>
                  <a:pt x="32951" y="0"/>
                </a:moveTo>
                <a:lnTo>
                  <a:pt x="24780" y="151"/>
                </a:lnTo>
                <a:lnTo>
                  <a:pt x="16558" y="609"/>
                </a:lnTo>
                <a:lnTo>
                  <a:pt x="8295" y="1378"/>
                </a:lnTo>
                <a:lnTo>
                  <a:pt x="0" y="2460"/>
                </a:lnTo>
                <a:lnTo>
                  <a:pt x="39820" y="202161"/>
                </a:lnTo>
                <a:lnTo>
                  <a:pt x="242935" y="161523"/>
                </a:lnTo>
                <a:lnTo>
                  <a:pt x="224640" y="115808"/>
                </a:lnTo>
                <a:lnTo>
                  <a:pt x="197946" y="76446"/>
                </a:lnTo>
                <a:lnTo>
                  <a:pt x="164141" y="44311"/>
                </a:lnTo>
                <a:lnTo>
                  <a:pt x="124514" y="20276"/>
                </a:lnTo>
                <a:lnTo>
                  <a:pt x="80355" y="5214"/>
                </a:lnTo>
                <a:lnTo>
                  <a:pt x="3295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077373" y="4838815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8879" y="0"/>
                </a:moveTo>
                <a:lnTo>
                  <a:pt x="5936" y="429"/>
                </a:lnTo>
                <a:lnTo>
                  <a:pt x="3005" y="921"/>
                </a:lnTo>
                <a:lnTo>
                  <a:pt x="62" y="1486"/>
                </a:lnTo>
                <a:lnTo>
                  <a:pt x="0" y="3528"/>
                </a:lnTo>
                <a:lnTo>
                  <a:pt x="41370" y="210956"/>
                </a:lnTo>
                <a:lnTo>
                  <a:pt x="45747" y="214401"/>
                </a:lnTo>
                <a:lnTo>
                  <a:pt x="50626" y="214401"/>
                </a:lnTo>
                <a:lnTo>
                  <a:pt x="51998" y="214339"/>
                </a:lnTo>
                <a:lnTo>
                  <a:pt x="125163" y="199700"/>
                </a:lnTo>
                <a:lnTo>
                  <a:pt x="48700" y="199700"/>
                </a:lnTo>
                <a:lnTo>
                  <a:pt x="8879" y="0"/>
                </a:lnTo>
                <a:close/>
              </a:path>
              <a:path w="255904" h="214629">
                <a:moveTo>
                  <a:pt x="251814" y="159063"/>
                </a:moveTo>
                <a:lnTo>
                  <a:pt x="48700" y="199700"/>
                </a:lnTo>
                <a:lnTo>
                  <a:pt x="125163" y="199700"/>
                </a:lnTo>
                <a:lnTo>
                  <a:pt x="254327" y="173858"/>
                </a:lnTo>
                <a:lnTo>
                  <a:pt x="254871" y="173701"/>
                </a:lnTo>
                <a:lnTo>
                  <a:pt x="255395" y="173502"/>
                </a:lnTo>
                <a:lnTo>
                  <a:pt x="254348" y="168612"/>
                </a:lnTo>
                <a:lnTo>
                  <a:pt x="253144" y="163796"/>
                </a:lnTo>
                <a:lnTo>
                  <a:pt x="251814" y="159063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077436" y="4826827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110507" y="9528"/>
                </a:moveTo>
                <a:lnTo>
                  <a:pt x="41768" y="9528"/>
                </a:lnTo>
                <a:lnTo>
                  <a:pt x="89171" y="14743"/>
                </a:lnTo>
                <a:lnTo>
                  <a:pt x="133331" y="29804"/>
                </a:lnTo>
                <a:lnTo>
                  <a:pt x="172958" y="53839"/>
                </a:lnTo>
                <a:lnTo>
                  <a:pt x="206763" y="85975"/>
                </a:lnTo>
                <a:lnTo>
                  <a:pt x="233457" y="125337"/>
                </a:lnTo>
                <a:lnTo>
                  <a:pt x="251751" y="171052"/>
                </a:lnTo>
                <a:lnTo>
                  <a:pt x="255332" y="185491"/>
                </a:lnTo>
                <a:lnTo>
                  <a:pt x="260054" y="183722"/>
                </a:lnTo>
                <a:lnTo>
                  <a:pt x="262934" y="178738"/>
                </a:lnTo>
                <a:lnTo>
                  <a:pt x="261918" y="173617"/>
                </a:lnTo>
                <a:lnTo>
                  <a:pt x="246162" y="125123"/>
                </a:lnTo>
                <a:lnTo>
                  <a:pt x="220453" y="82994"/>
                </a:lnTo>
                <a:lnTo>
                  <a:pt x="186427" y="48324"/>
                </a:lnTo>
                <a:lnTo>
                  <a:pt x="145720" y="22206"/>
                </a:lnTo>
                <a:lnTo>
                  <a:pt x="110507" y="9528"/>
                </a:lnTo>
                <a:close/>
              </a:path>
              <a:path w="263525" h="186054">
                <a:moveTo>
                  <a:pt x="50804" y="0"/>
                </a:moveTo>
                <a:lnTo>
                  <a:pt x="8366" y="4230"/>
                </a:lnTo>
                <a:lnTo>
                  <a:pt x="0" y="13476"/>
                </a:lnTo>
                <a:lnTo>
                  <a:pt x="2942" y="12910"/>
                </a:lnTo>
                <a:lnTo>
                  <a:pt x="5874" y="12418"/>
                </a:lnTo>
                <a:lnTo>
                  <a:pt x="41768" y="9528"/>
                </a:lnTo>
                <a:lnTo>
                  <a:pt x="110507" y="9528"/>
                </a:lnTo>
                <a:lnTo>
                  <a:pt x="99967" y="5733"/>
                </a:lnTo>
                <a:lnTo>
                  <a:pt x="50804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99291" y="4464188"/>
            <a:ext cx="206375" cy="239395"/>
          </a:xfrm>
          <a:custGeom>
            <a:avLst/>
            <a:gdLst/>
            <a:ahLst/>
            <a:cxnLst/>
            <a:rect l="l" t="t" r="r" b="b"/>
            <a:pathLst>
              <a:path w="206375" h="239395">
                <a:moveTo>
                  <a:pt x="166337" y="0"/>
                </a:moveTo>
                <a:lnTo>
                  <a:pt x="121978" y="16234"/>
                </a:lnTo>
                <a:lnTo>
                  <a:pt x="83263" y="40324"/>
                </a:lnTo>
                <a:lnTo>
                  <a:pt x="50951" y="71150"/>
                </a:lnTo>
                <a:lnTo>
                  <a:pt x="25799" y="107589"/>
                </a:lnTo>
                <a:lnTo>
                  <a:pt x="8563" y="148520"/>
                </a:lnTo>
                <a:lnTo>
                  <a:pt x="0" y="192822"/>
                </a:lnTo>
                <a:lnTo>
                  <a:pt x="866" y="239374"/>
                </a:lnTo>
                <a:lnTo>
                  <a:pt x="205896" y="198349"/>
                </a:lnTo>
                <a:lnTo>
                  <a:pt x="166337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800158" y="4462199"/>
            <a:ext cx="215900" cy="255904"/>
          </a:xfrm>
          <a:custGeom>
            <a:avLst/>
            <a:gdLst/>
            <a:ahLst/>
            <a:cxnLst/>
            <a:rect l="l" t="t" r="r" b="b"/>
            <a:pathLst>
              <a:path w="215900" h="255904">
                <a:moveTo>
                  <a:pt x="173973" y="0"/>
                </a:moveTo>
                <a:lnTo>
                  <a:pt x="171125" y="607"/>
                </a:lnTo>
                <a:lnTo>
                  <a:pt x="168277" y="1277"/>
                </a:lnTo>
                <a:lnTo>
                  <a:pt x="165471" y="1989"/>
                </a:lnTo>
                <a:lnTo>
                  <a:pt x="205030" y="200339"/>
                </a:lnTo>
                <a:lnTo>
                  <a:pt x="0" y="241364"/>
                </a:lnTo>
                <a:lnTo>
                  <a:pt x="586" y="246149"/>
                </a:lnTo>
                <a:lnTo>
                  <a:pt x="1340" y="250934"/>
                </a:lnTo>
                <a:lnTo>
                  <a:pt x="2240" y="255751"/>
                </a:lnTo>
                <a:lnTo>
                  <a:pt x="3266" y="255803"/>
                </a:lnTo>
                <a:lnTo>
                  <a:pt x="4638" y="255730"/>
                </a:lnTo>
                <a:lnTo>
                  <a:pt x="212066" y="214234"/>
                </a:lnTo>
                <a:lnTo>
                  <a:pt x="215742" y="208705"/>
                </a:lnTo>
                <a:lnTo>
                  <a:pt x="174329" y="1068"/>
                </a:lnTo>
                <a:lnTo>
                  <a:pt x="174172" y="523"/>
                </a:lnTo>
                <a:lnTo>
                  <a:pt x="173973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89068" y="4455403"/>
            <a:ext cx="185420" cy="262890"/>
          </a:xfrm>
          <a:custGeom>
            <a:avLst/>
            <a:gdLst/>
            <a:ahLst/>
            <a:cxnLst/>
            <a:rect l="l" t="t" r="r" b="b"/>
            <a:pathLst>
              <a:path w="185420" h="262889">
                <a:moveTo>
                  <a:pt x="179608" y="0"/>
                </a:moveTo>
                <a:lnTo>
                  <a:pt x="125878" y="15483"/>
                </a:lnTo>
                <a:lnTo>
                  <a:pt x="84571" y="40307"/>
                </a:lnTo>
                <a:lnTo>
                  <a:pt x="50315" y="73146"/>
                </a:lnTo>
                <a:lnTo>
                  <a:pt x="24124" y="112475"/>
                </a:lnTo>
                <a:lnTo>
                  <a:pt x="7014" y="156770"/>
                </a:lnTo>
                <a:lnTo>
                  <a:pt x="0" y="204506"/>
                </a:lnTo>
                <a:lnTo>
                  <a:pt x="4095" y="254159"/>
                </a:lnTo>
                <a:lnTo>
                  <a:pt x="5027" y="258798"/>
                </a:lnTo>
                <a:lnTo>
                  <a:pt x="8870" y="262096"/>
                </a:lnTo>
                <a:lnTo>
                  <a:pt x="13331" y="262546"/>
                </a:lnTo>
                <a:lnTo>
                  <a:pt x="12430" y="257730"/>
                </a:lnTo>
                <a:lnTo>
                  <a:pt x="11676" y="252945"/>
                </a:lnTo>
                <a:lnTo>
                  <a:pt x="11090" y="248159"/>
                </a:lnTo>
                <a:lnTo>
                  <a:pt x="10223" y="201608"/>
                </a:lnTo>
                <a:lnTo>
                  <a:pt x="18786" y="157305"/>
                </a:lnTo>
                <a:lnTo>
                  <a:pt x="36023" y="116374"/>
                </a:lnTo>
                <a:lnTo>
                  <a:pt x="61175" y="79935"/>
                </a:lnTo>
                <a:lnTo>
                  <a:pt x="93487" y="49109"/>
                </a:lnTo>
                <a:lnTo>
                  <a:pt x="132201" y="25019"/>
                </a:lnTo>
                <a:lnTo>
                  <a:pt x="176561" y="8785"/>
                </a:lnTo>
                <a:lnTo>
                  <a:pt x="185064" y="6795"/>
                </a:lnTo>
                <a:lnTo>
                  <a:pt x="183545" y="2701"/>
                </a:lnTo>
                <a:lnTo>
                  <a:pt x="179608" y="0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622268" y="3766210"/>
            <a:ext cx="246379" cy="212090"/>
          </a:xfrm>
          <a:custGeom>
            <a:avLst/>
            <a:gdLst/>
            <a:ahLst/>
            <a:cxnLst/>
            <a:rect l="l" t="t" r="r" b="b"/>
            <a:pathLst>
              <a:path w="246379" h="212089">
                <a:moveTo>
                  <a:pt x="204171" y="0"/>
                </a:moveTo>
                <a:lnTo>
                  <a:pt x="0" y="40857"/>
                </a:lnTo>
                <a:lnTo>
                  <a:pt x="17239" y="89045"/>
                </a:lnTo>
                <a:lnTo>
                  <a:pt x="43627" y="130618"/>
                </a:lnTo>
                <a:lnTo>
                  <a:pt x="77751" y="164619"/>
                </a:lnTo>
                <a:lnTo>
                  <a:pt x="118196" y="190090"/>
                </a:lnTo>
                <a:lnTo>
                  <a:pt x="163547" y="206075"/>
                </a:lnTo>
                <a:lnTo>
                  <a:pt x="212391" y="211616"/>
                </a:lnTo>
                <a:lnTo>
                  <a:pt x="220693" y="211460"/>
                </a:lnTo>
                <a:lnTo>
                  <a:pt x="229042" y="210989"/>
                </a:lnTo>
                <a:lnTo>
                  <a:pt x="237435" y="210198"/>
                </a:lnTo>
                <a:lnTo>
                  <a:pt x="245866" y="209082"/>
                </a:lnTo>
                <a:lnTo>
                  <a:pt x="204171" y="0"/>
                </a:lnTo>
                <a:close/>
              </a:path>
            </a:pathLst>
          </a:custGeom>
          <a:solidFill>
            <a:srgbClr val="46A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621096" y="3760964"/>
            <a:ext cx="255904" cy="214629"/>
          </a:xfrm>
          <a:custGeom>
            <a:avLst/>
            <a:gdLst/>
            <a:ahLst/>
            <a:cxnLst/>
            <a:rect l="l" t="t" r="r" b="b"/>
            <a:pathLst>
              <a:path w="255904" h="214629">
                <a:moveTo>
                  <a:pt x="214384" y="5245"/>
                </a:moveTo>
                <a:lnTo>
                  <a:pt x="205344" y="5245"/>
                </a:lnTo>
                <a:lnTo>
                  <a:pt x="247039" y="214328"/>
                </a:lnTo>
                <a:lnTo>
                  <a:pt x="249803" y="213920"/>
                </a:lnTo>
                <a:lnTo>
                  <a:pt x="252557" y="213448"/>
                </a:lnTo>
                <a:lnTo>
                  <a:pt x="255332" y="212925"/>
                </a:lnTo>
                <a:lnTo>
                  <a:pt x="255384" y="210873"/>
                </a:lnTo>
                <a:lnTo>
                  <a:pt x="214384" y="5245"/>
                </a:lnTo>
                <a:close/>
              </a:path>
              <a:path w="255904" h="214629">
                <a:moveTo>
                  <a:pt x="209648" y="0"/>
                </a:moveTo>
                <a:lnTo>
                  <a:pt x="203386" y="62"/>
                </a:lnTo>
                <a:lnTo>
                  <a:pt x="1068" y="40543"/>
                </a:lnTo>
                <a:lnTo>
                  <a:pt x="523" y="40700"/>
                </a:lnTo>
                <a:lnTo>
                  <a:pt x="0" y="40899"/>
                </a:lnTo>
                <a:lnTo>
                  <a:pt x="376" y="42647"/>
                </a:lnTo>
                <a:lnTo>
                  <a:pt x="1172" y="46103"/>
                </a:lnTo>
                <a:lnTo>
                  <a:pt x="205344" y="5245"/>
                </a:lnTo>
                <a:lnTo>
                  <a:pt x="214384" y="5245"/>
                </a:lnTo>
                <a:lnTo>
                  <a:pt x="214024" y="3444"/>
                </a:lnTo>
                <a:lnTo>
                  <a:pt x="209648" y="0"/>
                </a:lnTo>
                <a:close/>
              </a:path>
            </a:pathLst>
          </a:custGeom>
          <a:solidFill>
            <a:srgbClr val="20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613494" y="3801863"/>
            <a:ext cx="263525" cy="186055"/>
          </a:xfrm>
          <a:custGeom>
            <a:avLst/>
            <a:gdLst/>
            <a:ahLst/>
            <a:cxnLst/>
            <a:rect l="l" t="t" r="r" b="b"/>
            <a:pathLst>
              <a:path w="263525" h="186054">
                <a:moveTo>
                  <a:pt x="7601" y="0"/>
                </a:moveTo>
                <a:lnTo>
                  <a:pt x="2879" y="1769"/>
                </a:lnTo>
                <a:lnTo>
                  <a:pt x="0" y="6764"/>
                </a:lnTo>
                <a:lnTo>
                  <a:pt x="1015" y="11873"/>
                </a:lnTo>
                <a:lnTo>
                  <a:pt x="16772" y="60368"/>
                </a:lnTo>
                <a:lnTo>
                  <a:pt x="42480" y="102497"/>
                </a:lnTo>
                <a:lnTo>
                  <a:pt x="76505" y="137167"/>
                </a:lnTo>
                <a:lnTo>
                  <a:pt x="117210" y="163285"/>
                </a:lnTo>
                <a:lnTo>
                  <a:pt x="162960" y="179757"/>
                </a:lnTo>
                <a:lnTo>
                  <a:pt x="212119" y="185491"/>
                </a:lnTo>
                <a:lnTo>
                  <a:pt x="222653" y="185232"/>
                </a:lnTo>
                <a:lnTo>
                  <a:pt x="262494" y="176497"/>
                </a:lnTo>
                <a:lnTo>
                  <a:pt x="262547" y="175963"/>
                </a:lnTo>
                <a:lnTo>
                  <a:pt x="221166" y="175963"/>
                </a:lnTo>
                <a:lnTo>
                  <a:pt x="172322" y="170422"/>
                </a:lnTo>
                <a:lnTo>
                  <a:pt x="126970" y="154437"/>
                </a:lnTo>
                <a:lnTo>
                  <a:pt x="86526" y="128965"/>
                </a:lnTo>
                <a:lnTo>
                  <a:pt x="52402" y="94965"/>
                </a:lnTo>
                <a:lnTo>
                  <a:pt x="26013" y="53392"/>
                </a:lnTo>
                <a:lnTo>
                  <a:pt x="8774" y="5204"/>
                </a:lnTo>
                <a:lnTo>
                  <a:pt x="8366" y="3476"/>
                </a:lnTo>
                <a:lnTo>
                  <a:pt x="7601" y="0"/>
                </a:lnTo>
                <a:close/>
              </a:path>
              <a:path w="263525" h="186054">
                <a:moveTo>
                  <a:pt x="262934" y="172026"/>
                </a:moveTo>
                <a:lnTo>
                  <a:pt x="221166" y="175963"/>
                </a:lnTo>
                <a:lnTo>
                  <a:pt x="262547" y="175963"/>
                </a:lnTo>
                <a:lnTo>
                  <a:pt x="262934" y="172026"/>
                </a:lnTo>
                <a:close/>
              </a:path>
            </a:pathLst>
          </a:custGeom>
          <a:solidFill>
            <a:srgbClr val="1E5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3079497" y="1399685"/>
            <a:ext cx="4720275" cy="48109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 txBox="1"/>
          <p:nvPr/>
        </p:nvSpPr>
        <p:spPr>
          <a:xfrm>
            <a:off x="3536930" y="6588489"/>
            <a:ext cx="252031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65" dirty="0">
                <a:solidFill>
                  <a:srgbClr val="164F86"/>
                </a:solidFill>
                <a:latin typeface="Arial"/>
                <a:cs typeface="Arial"/>
              </a:rPr>
              <a:t>Billing</a:t>
            </a:r>
            <a:r>
              <a:rPr sz="2950" b="1" spc="-170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4" name="object 854"/>
          <p:cNvSpPr txBox="1"/>
          <p:nvPr/>
        </p:nvSpPr>
        <p:spPr>
          <a:xfrm>
            <a:off x="14018286" y="6588489"/>
            <a:ext cx="2219325" cy="461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950" b="1" spc="-90" dirty="0">
                <a:solidFill>
                  <a:srgbClr val="164F86"/>
                </a:solidFill>
                <a:latin typeface="Arial"/>
                <a:cs typeface="Arial"/>
              </a:rPr>
              <a:t>User</a:t>
            </a:r>
            <a:r>
              <a:rPr sz="2950" b="1" spc="-185" dirty="0">
                <a:solidFill>
                  <a:srgbClr val="164F86"/>
                </a:solidFill>
                <a:latin typeface="Arial"/>
                <a:cs typeface="Arial"/>
              </a:rPr>
              <a:t> </a:t>
            </a:r>
            <a:r>
              <a:rPr sz="2950" b="1" spc="-25" dirty="0">
                <a:solidFill>
                  <a:srgbClr val="164F86"/>
                </a:solidFill>
                <a:latin typeface="Arial"/>
                <a:cs typeface="Arial"/>
              </a:rPr>
              <a:t>Service</a:t>
            </a:r>
            <a:endParaRPr sz="2950">
              <a:latin typeface="Arial"/>
              <a:cs typeface="Arial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9657998" y="202402"/>
            <a:ext cx="756689" cy="95647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6564940" y="1622987"/>
            <a:ext cx="1287918" cy="103661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1130550" y="2105569"/>
            <a:ext cx="1193800" cy="83820"/>
          </a:xfrm>
          <a:custGeom>
            <a:avLst/>
            <a:gdLst/>
            <a:ahLst/>
            <a:cxnLst/>
            <a:rect l="l" t="t" r="r" b="b"/>
            <a:pathLst>
              <a:path w="1193800" h="83819">
                <a:moveTo>
                  <a:pt x="0" y="0"/>
                </a:moveTo>
                <a:lnTo>
                  <a:pt x="0" y="20941"/>
                </a:lnTo>
                <a:lnTo>
                  <a:pt x="4942" y="45400"/>
                </a:lnTo>
                <a:lnTo>
                  <a:pt x="18415" y="65367"/>
                </a:lnTo>
                <a:lnTo>
                  <a:pt x="38387" y="78827"/>
                </a:lnTo>
                <a:lnTo>
                  <a:pt x="62825" y="83767"/>
                </a:lnTo>
                <a:lnTo>
                  <a:pt x="1130855" y="83767"/>
                </a:lnTo>
                <a:lnTo>
                  <a:pt x="1130855" y="62825"/>
                </a:lnTo>
                <a:lnTo>
                  <a:pt x="62825" y="62825"/>
                </a:lnTo>
                <a:lnTo>
                  <a:pt x="38387" y="57885"/>
                </a:lnTo>
                <a:lnTo>
                  <a:pt x="18415" y="44425"/>
                </a:lnTo>
                <a:lnTo>
                  <a:pt x="4942" y="24458"/>
                </a:lnTo>
                <a:lnTo>
                  <a:pt x="0" y="0"/>
                </a:lnTo>
                <a:close/>
              </a:path>
              <a:path w="1193800" h="83819">
                <a:moveTo>
                  <a:pt x="1193680" y="0"/>
                </a:moveTo>
                <a:lnTo>
                  <a:pt x="1188753" y="24458"/>
                </a:lnTo>
                <a:lnTo>
                  <a:pt x="1175304" y="44425"/>
                </a:lnTo>
                <a:lnTo>
                  <a:pt x="1155337" y="57885"/>
                </a:lnTo>
                <a:lnTo>
                  <a:pt x="1130855" y="62825"/>
                </a:lnTo>
                <a:lnTo>
                  <a:pt x="1130855" y="83767"/>
                </a:lnTo>
                <a:lnTo>
                  <a:pt x="1155337" y="78827"/>
                </a:lnTo>
                <a:lnTo>
                  <a:pt x="1175304" y="65367"/>
                </a:lnTo>
                <a:lnTo>
                  <a:pt x="1188753" y="45400"/>
                </a:lnTo>
                <a:lnTo>
                  <a:pt x="1193680" y="20941"/>
                </a:lnTo>
                <a:lnTo>
                  <a:pt x="119368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1151492" y="763432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0"/>
                </a:lnTo>
                <a:lnTo>
                  <a:pt x="12264" y="12264"/>
                </a:lnTo>
                <a:lnTo>
                  <a:pt x="3290" y="25576"/>
                </a:lnTo>
                <a:lnTo>
                  <a:pt x="0" y="41883"/>
                </a:lnTo>
                <a:lnTo>
                  <a:pt x="0" y="1342137"/>
                </a:lnTo>
                <a:lnTo>
                  <a:pt x="3290" y="1358439"/>
                </a:lnTo>
                <a:lnTo>
                  <a:pt x="12264" y="1371752"/>
                </a:lnTo>
                <a:lnTo>
                  <a:pt x="25576" y="1380729"/>
                </a:lnTo>
                <a:lnTo>
                  <a:pt x="41883" y="1384020"/>
                </a:lnTo>
                <a:lnTo>
                  <a:pt x="1109913" y="1384020"/>
                </a:lnTo>
                <a:lnTo>
                  <a:pt x="1126220" y="1380729"/>
                </a:lnTo>
                <a:lnTo>
                  <a:pt x="1139533" y="1371752"/>
                </a:lnTo>
                <a:lnTo>
                  <a:pt x="1148507" y="1358439"/>
                </a:lnTo>
                <a:lnTo>
                  <a:pt x="1151797" y="1342137"/>
                </a:lnTo>
                <a:lnTo>
                  <a:pt x="1151797" y="158927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1130550" y="742490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2"/>
                </a:lnTo>
                <a:lnTo>
                  <a:pt x="18415" y="18415"/>
                </a:lnTo>
                <a:lnTo>
                  <a:pt x="4942" y="38387"/>
                </a:lnTo>
                <a:lnTo>
                  <a:pt x="0" y="62825"/>
                </a:lnTo>
                <a:lnTo>
                  <a:pt x="0" y="1363078"/>
                </a:lnTo>
                <a:lnTo>
                  <a:pt x="4942" y="1387537"/>
                </a:lnTo>
                <a:lnTo>
                  <a:pt x="18415" y="1407504"/>
                </a:lnTo>
                <a:lnTo>
                  <a:pt x="38387" y="1420964"/>
                </a:lnTo>
                <a:lnTo>
                  <a:pt x="62825" y="1425904"/>
                </a:lnTo>
                <a:lnTo>
                  <a:pt x="1130855" y="1425904"/>
                </a:lnTo>
                <a:lnTo>
                  <a:pt x="1130855" y="1384020"/>
                </a:lnTo>
                <a:lnTo>
                  <a:pt x="56961" y="1384010"/>
                </a:lnTo>
                <a:lnTo>
                  <a:pt x="51830" y="1381706"/>
                </a:lnTo>
                <a:lnTo>
                  <a:pt x="48061" y="1377884"/>
                </a:lnTo>
                <a:lnTo>
                  <a:pt x="44187" y="1374031"/>
                </a:lnTo>
                <a:lnTo>
                  <a:pt x="41883" y="1368932"/>
                </a:lnTo>
                <a:lnTo>
                  <a:pt x="41883" y="56961"/>
                </a:lnTo>
                <a:lnTo>
                  <a:pt x="44187" y="51935"/>
                </a:lnTo>
                <a:lnTo>
                  <a:pt x="48061" y="48061"/>
                </a:lnTo>
                <a:lnTo>
                  <a:pt x="51830" y="44187"/>
                </a:lnTo>
                <a:lnTo>
                  <a:pt x="56961" y="41883"/>
                </a:lnTo>
                <a:lnTo>
                  <a:pt x="1065740" y="41883"/>
                </a:lnTo>
                <a:lnTo>
                  <a:pt x="1030544" y="6282"/>
                </a:lnTo>
                <a:lnTo>
                  <a:pt x="1026670" y="2303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40" y="41883"/>
                </a:moveTo>
                <a:lnTo>
                  <a:pt x="1006985" y="41883"/>
                </a:lnTo>
                <a:lnTo>
                  <a:pt x="1151797" y="188475"/>
                </a:lnTo>
                <a:lnTo>
                  <a:pt x="1151797" y="1368932"/>
                </a:lnTo>
                <a:lnTo>
                  <a:pt x="1149493" y="1374031"/>
                </a:lnTo>
                <a:lnTo>
                  <a:pt x="1145619" y="1377884"/>
                </a:lnTo>
                <a:lnTo>
                  <a:pt x="1141850" y="1381706"/>
                </a:lnTo>
                <a:lnTo>
                  <a:pt x="1136719" y="1384010"/>
                </a:lnTo>
                <a:lnTo>
                  <a:pt x="1130855" y="1384020"/>
                </a:lnTo>
                <a:lnTo>
                  <a:pt x="1130855" y="1425904"/>
                </a:lnTo>
                <a:lnTo>
                  <a:pt x="1155337" y="1420964"/>
                </a:lnTo>
                <a:lnTo>
                  <a:pt x="1175304" y="1407504"/>
                </a:lnTo>
                <a:lnTo>
                  <a:pt x="1188753" y="1387537"/>
                </a:lnTo>
                <a:lnTo>
                  <a:pt x="1193680" y="1363078"/>
                </a:lnTo>
                <a:lnTo>
                  <a:pt x="1193680" y="174361"/>
                </a:lnTo>
                <a:lnTo>
                  <a:pt x="1191482" y="169073"/>
                </a:lnTo>
                <a:lnTo>
                  <a:pt x="1065740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2146226" y="793274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085"/>
                </a:lnTo>
                <a:lnTo>
                  <a:pt x="127640" y="129085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2146226" y="763432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79" h="159384">
                <a:moveTo>
                  <a:pt x="0" y="0"/>
                </a:moveTo>
                <a:lnTo>
                  <a:pt x="0" y="29842"/>
                </a:lnTo>
                <a:lnTo>
                  <a:pt x="127640" y="158927"/>
                </a:lnTo>
                <a:lnTo>
                  <a:pt x="157063" y="158927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2125285" y="740919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12983" y="3141"/>
                </a:lnTo>
                <a:lnTo>
                  <a:pt x="5130" y="6387"/>
                </a:lnTo>
                <a:lnTo>
                  <a:pt x="0" y="14030"/>
                </a:lnTo>
                <a:lnTo>
                  <a:pt x="0" y="186957"/>
                </a:lnTo>
                <a:lnTo>
                  <a:pt x="2198" y="192350"/>
                </a:lnTo>
                <a:lnTo>
                  <a:pt x="6177" y="196245"/>
                </a:lnTo>
                <a:lnTo>
                  <a:pt x="10052" y="200150"/>
                </a:lnTo>
                <a:lnTo>
                  <a:pt x="15392" y="202381"/>
                </a:lnTo>
                <a:lnTo>
                  <a:pt x="186486" y="202381"/>
                </a:lnTo>
                <a:lnTo>
                  <a:pt x="194025" y="197323"/>
                </a:lnTo>
                <a:lnTo>
                  <a:pt x="194508" y="196161"/>
                </a:lnTo>
                <a:lnTo>
                  <a:pt x="163136" y="196161"/>
                </a:lnTo>
                <a:lnTo>
                  <a:pt x="127880" y="160497"/>
                </a:lnTo>
                <a:lnTo>
                  <a:pt x="41883" y="160497"/>
                </a:lnTo>
                <a:lnTo>
                  <a:pt x="41883" y="73505"/>
                </a:lnTo>
                <a:lnTo>
                  <a:pt x="100718" y="73505"/>
                </a:lnTo>
                <a:lnTo>
                  <a:pt x="29842" y="1780"/>
                </a:lnTo>
                <a:lnTo>
                  <a:pt x="20837" y="0"/>
                </a:lnTo>
                <a:close/>
              </a:path>
              <a:path w="200659" h="202565">
                <a:moveTo>
                  <a:pt x="100718" y="73505"/>
                </a:moveTo>
                <a:lnTo>
                  <a:pt x="41883" y="73505"/>
                </a:lnTo>
                <a:lnTo>
                  <a:pt x="163136" y="196161"/>
                </a:lnTo>
                <a:lnTo>
                  <a:pt x="178005" y="181439"/>
                </a:lnTo>
                <a:lnTo>
                  <a:pt x="178005" y="160497"/>
                </a:lnTo>
                <a:lnTo>
                  <a:pt x="186724" y="160497"/>
                </a:lnTo>
                <a:lnTo>
                  <a:pt x="100718" y="73505"/>
                </a:lnTo>
                <a:close/>
              </a:path>
              <a:path w="200659" h="202565">
                <a:moveTo>
                  <a:pt x="192873" y="166717"/>
                </a:moveTo>
                <a:lnTo>
                  <a:pt x="163136" y="196161"/>
                </a:lnTo>
                <a:lnTo>
                  <a:pt x="194508" y="196161"/>
                </a:lnTo>
                <a:lnTo>
                  <a:pt x="197271" y="189512"/>
                </a:lnTo>
                <a:lnTo>
                  <a:pt x="200622" y="181701"/>
                </a:lnTo>
                <a:lnTo>
                  <a:pt x="198842" y="172738"/>
                </a:lnTo>
                <a:lnTo>
                  <a:pt x="192873" y="166717"/>
                </a:lnTo>
                <a:close/>
              </a:path>
              <a:path w="200659" h="202565">
                <a:moveTo>
                  <a:pt x="186724" y="160497"/>
                </a:moveTo>
                <a:lnTo>
                  <a:pt x="178005" y="160497"/>
                </a:lnTo>
                <a:lnTo>
                  <a:pt x="178005" y="181439"/>
                </a:lnTo>
                <a:lnTo>
                  <a:pt x="192873" y="166717"/>
                </a:lnTo>
                <a:lnTo>
                  <a:pt x="186724" y="16049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1354942" y="1018157"/>
            <a:ext cx="706120" cy="842010"/>
          </a:xfrm>
          <a:custGeom>
            <a:avLst/>
            <a:gdLst/>
            <a:ahLst/>
            <a:cxnLst/>
            <a:rect l="l" t="t" r="r" b="b"/>
            <a:pathLst>
              <a:path w="706120" h="842010">
                <a:moveTo>
                  <a:pt x="124712" y="840454"/>
                </a:moveTo>
                <a:lnTo>
                  <a:pt x="119368" y="841367"/>
                </a:lnTo>
                <a:lnTo>
                  <a:pt x="124603" y="840518"/>
                </a:lnTo>
                <a:close/>
              </a:path>
              <a:path w="706120" h="842010">
                <a:moveTo>
                  <a:pt x="684719" y="190947"/>
                </a:moveTo>
                <a:lnTo>
                  <a:pt x="642807" y="190947"/>
                </a:lnTo>
                <a:lnTo>
                  <a:pt x="663016" y="706062"/>
                </a:lnTo>
                <a:lnTo>
                  <a:pt x="161775" y="791630"/>
                </a:lnTo>
                <a:lnTo>
                  <a:pt x="133084" y="832739"/>
                </a:lnTo>
                <a:lnTo>
                  <a:pt x="129629" y="837555"/>
                </a:lnTo>
                <a:lnTo>
                  <a:pt x="124712" y="840454"/>
                </a:lnTo>
                <a:lnTo>
                  <a:pt x="688146" y="744260"/>
                </a:lnTo>
                <a:lnTo>
                  <a:pt x="695294" y="741633"/>
                </a:lnTo>
                <a:lnTo>
                  <a:pt x="700881" y="736794"/>
                </a:lnTo>
                <a:lnTo>
                  <a:pt x="704446" y="730321"/>
                </a:lnTo>
                <a:lnTo>
                  <a:pt x="705528" y="722794"/>
                </a:lnTo>
                <a:lnTo>
                  <a:pt x="684719" y="190947"/>
                </a:lnTo>
                <a:close/>
              </a:path>
              <a:path w="706120" h="842010">
                <a:moveTo>
                  <a:pt x="104486" y="838304"/>
                </a:moveTo>
                <a:lnTo>
                  <a:pt x="105232" y="838770"/>
                </a:lnTo>
                <a:lnTo>
                  <a:pt x="104813" y="838487"/>
                </a:lnTo>
                <a:lnTo>
                  <a:pt x="104486" y="838304"/>
                </a:lnTo>
                <a:close/>
              </a:path>
              <a:path w="706120" h="842010">
                <a:moveTo>
                  <a:pt x="103242" y="837440"/>
                </a:moveTo>
                <a:lnTo>
                  <a:pt x="104290" y="838194"/>
                </a:lnTo>
                <a:lnTo>
                  <a:pt x="104486" y="838304"/>
                </a:lnTo>
                <a:lnTo>
                  <a:pt x="103975" y="837964"/>
                </a:lnTo>
                <a:lnTo>
                  <a:pt x="103242" y="837440"/>
                </a:lnTo>
                <a:close/>
              </a:path>
              <a:path w="706120" h="842010">
                <a:moveTo>
                  <a:pt x="94131" y="815314"/>
                </a:moveTo>
                <a:lnTo>
                  <a:pt x="94028" y="815462"/>
                </a:lnTo>
                <a:lnTo>
                  <a:pt x="93819" y="824037"/>
                </a:lnTo>
                <a:lnTo>
                  <a:pt x="97483" y="830801"/>
                </a:lnTo>
                <a:lnTo>
                  <a:pt x="96227" y="828477"/>
                </a:lnTo>
                <a:lnTo>
                  <a:pt x="95389" y="825901"/>
                </a:lnTo>
                <a:lnTo>
                  <a:pt x="94131" y="815314"/>
                </a:lnTo>
                <a:close/>
              </a:path>
              <a:path w="706120" h="842010">
                <a:moveTo>
                  <a:pt x="26491" y="0"/>
                </a:moveTo>
                <a:lnTo>
                  <a:pt x="17800" y="0"/>
                </a:lnTo>
                <a:lnTo>
                  <a:pt x="14868" y="617"/>
                </a:lnTo>
                <a:lnTo>
                  <a:pt x="0" y="23412"/>
                </a:lnTo>
                <a:lnTo>
                  <a:pt x="94131" y="815314"/>
                </a:lnTo>
                <a:lnTo>
                  <a:pt x="130153" y="763777"/>
                </a:lnTo>
                <a:lnTo>
                  <a:pt x="49317" y="83589"/>
                </a:lnTo>
                <a:lnTo>
                  <a:pt x="105810" y="83589"/>
                </a:lnTo>
                <a:lnTo>
                  <a:pt x="36229" y="6868"/>
                </a:lnTo>
                <a:lnTo>
                  <a:pt x="32250" y="2397"/>
                </a:lnTo>
                <a:lnTo>
                  <a:pt x="26491" y="0"/>
                </a:lnTo>
                <a:close/>
              </a:path>
              <a:path w="706120" h="842010">
                <a:moveTo>
                  <a:pt x="438945" y="407715"/>
                </a:moveTo>
                <a:lnTo>
                  <a:pt x="394647" y="407715"/>
                </a:lnTo>
                <a:lnTo>
                  <a:pt x="398836" y="408940"/>
                </a:lnTo>
                <a:lnTo>
                  <a:pt x="402500" y="411505"/>
                </a:lnTo>
                <a:lnTo>
                  <a:pt x="408264" y="417527"/>
                </a:lnTo>
                <a:lnTo>
                  <a:pt x="411152" y="425022"/>
                </a:lnTo>
                <a:lnTo>
                  <a:pt x="410996" y="433049"/>
                </a:lnTo>
                <a:lnTo>
                  <a:pt x="407631" y="440667"/>
                </a:lnTo>
                <a:lnTo>
                  <a:pt x="406793" y="441902"/>
                </a:lnTo>
                <a:lnTo>
                  <a:pt x="438945" y="407715"/>
                </a:lnTo>
                <a:close/>
              </a:path>
              <a:path w="706120" h="842010">
                <a:moveTo>
                  <a:pt x="105810" y="83589"/>
                </a:moveTo>
                <a:lnTo>
                  <a:pt x="49317" y="83589"/>
                </a:lnTo>
                <a:lnTo>
                  <a:pt x="363758" y="430332"/>
                </a:lnTo>
                <a:lnTo>
                  <a:pt x="373391" y="416636"/>
                </a:lnTo>
                <a:lnTo>
                  <a:pt x="377370" y="410825"/>
                </a:lnTo>
                <a:lnTo>
                  <a:pt x="383862" y="407715"/>
                </a:lnTo>
                <a:lnTo>
                  <a:pt x="438945" y="407715"/>
                </a:lnTo>
                <a:lnTo>
                  <a:pt x="448281" y="397788"/>
                </a:lnTo>
                <a:lnTo>
                  <a:pt x="390773" y="397788"/>
                </a:lnTo>
                <a:lnTo>
                  <a:pt x="105810" y="83589"/>
                </a:lnTo>
                <a:close/>
              </a:path>
              <a:path w="706120" h="842010">
                <a:moveTo>
                  <a:pt x="664168" y="119263"/>
                </a:moveTo>
                <a:lnTo>
                  <a:pt x="656105" y="119263"/>
                </a:lnTo>
                <a:lnTo>
                  <a:pt x="650556" y="121566"/>
                </a:lnTo>
                <a:lnTo>
                  <a:pt x="390773" y="397788"/>
                </a:lnTo>
                <a:lnTo>
                  <a:pt x="448281" y="397788"/>
                </a:lnTo>
                <a:lnTo>
                  <a:pt x="642807" y="190947"/>
                </a:lnTo>
                <a:lnTo>
                  <a:pt x="684719" y="190947"/>
                </a:lnTo>
                <a:lnTo>
                  <a:pt x="682701" y="139388"/>
                </a:lnTo>
                <a:lnTo>
                  <a:pt x="682387" y="130927"/>
                </a:lnTo>
                <a:lnTo>
                  <a:pt x="677047" y="123566"/>
                </a:lnTo>
                <a:lnTo>
                  <a:pt x="666681" y="119703"/>
                </a:lnTo>
                <a:lnTo>
                  <a:pt x="664168" y="119263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1452426" y="1448489"/>
            <a:ext cx="309880" cy="411480"/>
          </a:xfrm>
          <a:custGeom>
            <a:avLst/>
            <a:gdLst/>
            <a:ahLst/>
            <a:cxnLst/>
            <a:rect l="l" t="t" r="r" b="b"/>
            <a:pathLst>
              <a:path w="309879" h="411480">
                <a:moveTo>
                  <a:pt x="12795" y="410837"/>
                </a:moveTo>
                <a:lnTo>
                  <a:pt x="14659" y="411338"/>
                </a:lnTo>
                <a:lnTo>
                  <a:pt x="12795" y="410837"/>
                </a:lnTo>
                <a:close/>
              </a:path>
              <a:path w="309879" h="411480">
                <a:moveTo>
                  <a:pt x="11025" y="410362"/>
                </a:moveTo>
                <a:lnTo>
                  <a:pt x="12795" y="410837"/>
                </a:lnTo>
                <a:lnTo>
                  <a:pt x="11025" y="410362"/>
                </a:lnTo>
                <a:close/>
              </a:path>
              <a:path w="309879" h="411480">
                <a:moveTo>
                  <a:pt x="2808" y="404634"/>
                </a:moveTo>
                <a:lnTo>
                  <a:pt x="3350" y="405286"/>
                </a:lnTo>
                <a:lnTo>
                  <a:pt x="5758" y="407087"/>
                </a:lnTo>
                <a:lnTo>
                  <a:pt x="3350" y="405254"/>
                </a:lnTo>
                <a:lnTo>
                  <a:pt x="2808" y="404634"/>
                </a:lnTo>
                <a:close/>
              </a:path>
              <a:path w="309879" h="411480">
                <a:moveTo>
                  <a:pt x="0" y="400469"/>
                </a:moveTo>
                <a:lnTo>
                  <a:pt x="1361" y="402982"/>
                </a:lnTo>
                <a:lnTo>
                  <a:pt x="2808" y="404634"/>
                </a:lnTo>
                <a:lnTo>
                  <a:pt x="1441" y="402982"/>
                </a:lnTo>
                <a:lnTo>
                  <a:pt x="0" y="400469"/>
                </a:lnTo>
                <a:close/>
              </a:path>
              <a:path w="309879" h="411480">
                <a:moveTo>
                  <a:pt x="266274" y="0"/>
                </a:moveTo>
                <a:lnTo>
                  <a:pt x="32669" y="333445"/>
                </a:lnTo>
                <a:lnTo>
                  <a:pt x="36543" y="366041"/>
                </a:lnTo>
                <a:lnTo>
                  <a:pt x="64291" y="361297"/>
                </a:lnTo>
                <a:lnTo>
                  <a:pt x="303918" y="19266"/>
                </a:lnTo>
                <a:lnTo>
                  <a:pt x="298734" y="19266"/>
                </a:lnTo>
                <a:lnTo>
                  <a:pt x="287006" y="19214"/>
                </a:lnTo>
                <a:lnTo>
                  <a:pt x="281457" y="16711"/>
                </a:lnTo>
                <a:lnTo>
                  <a:pt x="277478" y="12387"/>
                </a:lnTo>
                <a:lnTo>
                  <a:pt x="266274" y="0"/>
                </a:lnTo>
                <a:close/>
              </a:path>
              <a:path w="309879" h="411480">
                <a:moveTo>
                  <a:pt x="309309" y="11570"/>
                </a:moveTo>
                <a:lnTo>
                  <a:pt x="304283" y="16868"/>
                </a:lnTo>
                <a:lnTo>
                  <a:pt x="298734" y="19266"/>
                </a:lnTo>
                <a:lnTo>
                  <a:pt x="303918" y="19266"/>
                </a:lnTo>
                <a:lnTo>
                  <a:pt x="309309" y="11570"/>
                </a:lnTo>
                <a:close/>
              </a:path>
            </a:pathLst>
          </a:custGeom>
          <a:solidFill>
            <a:srgbClr val="B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1448761" y="1425872"/>
            <a:ext cx="317500" cy="434340"/>
          </a:xfrm>
          <a:custGeom>
            <a:avLst/>
            <a:gdLst/>
            <a:ahLst/>
            <a:cxnLst/>
            <a:rect l="l" t="t" r="r" b="b"/>
            <a:pathLst>
              <a:path w="317500" h="434339">
                <a:moveTo>
                  <a:pt x="36333" y="356062"/>
                </a:moveTo>
                <a:lnTo>
                  <a:pt x="209" y="407746"/>
                </a:lnTo>
                <a:lnTo>
                  <a:pt x="0" y="416322"/>
                </a:lnTo>
                <a:lnTo>
                  <a:pt x="3664" y="423086"/>
                </a:lnTo>
                <a:lnTo>
                  <a:pt x="5130" y="425641"/>
                </a:lnTo>
                <a:lnTo>
                  <a:pt x="7015" y="427903"/>
                </a:lnTo>
                <a:lnTo>
                  <a:pt x="9423" y="429704"/>
                </a:lnTo>
                <a:lnTo>
                  <a:pt x="10470" y="430479"/>
                </a:lnTo>
                <a:lnTo>
                  <a:pt x="10994" y="430772"/>
                </a:lnTo>
                <a:lnTo>
                  <a:pt x="11413" y="431054"/>
                </a:lnTo>
                <a:lnTo>
                  <a:pt x="14659" y="432971"/>
                </a:lnTo>
                <a:lnTo>
                  <a:pt x="18324" y="433955"/>
                </a:lnTo>
                <a:lnTo>
                  <a:pt x="22093" y="433955"/>
                </a:lnTo>
                <a:lnTo>
                  <a:pt x="23350" y="433913"/>
                </a:lnTo>
                <a:lnTo>
                  <a:pt x="64645" y="388658"/>
                </a:lnTo>
                <a:lnTo>
                  <a:pt x="40208" y="388658"/>
                </a:lnTo>
                <a:lnTo>
                  <a:pt x="36333" y="356062"/>
                </a:lnTo>
                <a:close/>
              </a:path>
              <a:path w="317500" h="434339">
                <a:moveTo>
                  <a:pt x="67956" y="383915"/>
                </a:moveTo>
                <a:lnTo>
                  <a:pt x="40208" y="388658"/>
                </a:lnTo>
                <a:lnTo>
                  <a:pt x="64645" y="388658"/>
                </a:lnTo>
                <a:lnTo>
                  <a:pt x="67956" y="383915"/>
                </a:lnTo>
                <a:close/>
              </a:path>
              <a:path w="317500" h="434339">
                <a:moveTo>
                  <a:pt x="300828" y="0"/>
                </a:moveTo>
                <a:lnTo>
                  <a:pt x="290043" y="0"/>
                </a:lnTo>
                <a:lnTo>
                  <a:pt x="283551" y="3109"/>
                </a:lnTo>
                <a:lnTo>
                  <a:pt x="279572" y="8921"/>
                </a:lnTo>
                <a:lnTo>
                  <a:pt x="269939" y="22617"/>
                </a:lnTo>
                <a:lnTo>
                  <a:pt x="281143" y="35004"/>
                </a:lnTo>
                <a:lnTo>
                  <a:pt x="285122" y="39328"/>
                </a:lnTo>
                <a:lnTo>
                  <a:pt x="290671" y="41831"/>
                </a:lnTo>
                <a:lnTo>
                  <a:pt x="296640" y="41883"/>
                </a:lnTo>
                <a:lnTo>
                  <a:pt x="302399" y="41883"/>
                </a:lnTo>
                <a:lnTo>
                  <a:pt x="317262" y="20941"/>
                </a:lnTo>
                <a:lnTo>
                  <a:pt x="296640" y="20941"/>
                </a:lnTo>
                <a:lnTo>
                  <a:pt x="311912" y="7165"/>
                </a:lnTo>
                <a:lnTo>
                  <a:pt x="308681" y="3790"/>
                </a:lnTo>
                <a:lnTo>
                  <a:pt x="305016" y="1225"/>
                </a:lnTo>
                <a:lnTo>
                  <a:pt x="300828" y="0"/>
                </a:lnTo>
                <a:close/>
              </a:path>
              <a:path w="317500" h="434339">
                <a:moveTo>
                  <a:pt x="311912" y="7165"/>
                </a:moveTo>
                <a:lnTo>
                  <a:pt x="296640" y="20941"/>
                </a:lnTo>
                <a:lnTo>
                  <a:pt x="317262" y="20941"/>
                </a:lnTo>
                <a:lnTo>
                  <a:pt x="317333" y="17307"/>
                </a:lnTo>
                <a:lnTo>
                  <a:pt x="314445" y="9812"/>
                </a:lnTo>
                <a:lnTo>
                  <a:pt x="311912" y="7165"/>
                </a:lnTo>
                <a:close/>
              </a:path>
            </a:pathLst>
          </a:custGeom>
          <a:solidFill>
            <a:srgbClr val="87A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1588861" y="1290243"/>
            <a:ext cx="313690" cy="313690"/>
          </a:xfrm>
          <a:custGeom>
            <a:avLst/>
            <a:gdLst/>
            <a:ahLst/>
            <a:cxnLst/>
            <a:rect l="l" t="t" r="r" b="b"/>
            <a:pathLst>
              <a:path w="313690" h="313690">
                <a:moveTo>
                  <a:pt x="156539" y="0"/>
                </a:moveTo>
                <a:lnTo>
                  <a:pt x="107087" y="7982"/>
                </a:lnTo>
                <a:lnTo>
                  <a:pt x="64119" y="30210"/>
                </a:lnTo>
                <a:lnTo>
                  <a:pt x="30223" y="64103"/>
                </a:lnTo>
                <a:lnTo>
                  <a:pt x="7987" y="107083"/>
                </a:lnTo>
                <a:lnTo>
                  <a:pt x="0" y="156571"/>
                </a:lnTo>
                <a:lnTo>
                  <a:pt x="7987" y="206058"/>
                </a:lnTo>
                <a:lnTo>
                  <a:pt x="30223" y="249038"/>
                </a:lnTo>
                <a:lnTo>
                  <a:pt x="64119" y="282932"/>
                </a:lnTo>
                <a:lnTo>
                  <a:pt x="107087" y="305159"/>
                </a:lnTo>
                <a:lnTo>
                  <a:pt x="156539" y="313142"/>
                </a:lnTo>
                <a:lnTo>
                  <a:pt x="206042" y="305159"/>
                </a:lnTo>
                <a:lnTo>
                  <a:pt x="249042" y="282932"/>
                </a:lnTo>
                <a:lnTo>
                  <a:pt x="282954" y="249038"/>
                </a:lnTo>
                <a:lnTo>
                  <a:pt x="305196" y="206058"/>
                </a:lnTo>
                <a:lnTo>
                  <a:pt x="313184" y="156571"/>
                </a:lnTo>
                <a:lnTo>
                  <a:pt x="305196" y="107083"/>
                </a:lnTo>
                <a:lnTo>
                  <a:pt x="282954" y="64103"/>
                </a:lnTo>
                <a:lnTo>
                  <a:pt x="249042" y="30210"/>
                </a:lnTo>
                <a:lnTo>
                  <a:pt x="206042" y="7982"/>
                </a:lnTo>
                <a:lnTo>
                  <a:pt x="156539" y="0"/>
                </a:lnTo>
                <a:close/>
              </a:path>
            </a:pathLst>
          </a:custGeom>
          <a:solidFill>
            <a:srgbClr val="F051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1947804" y="1089485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4">
                <a:moveTo>
                  <a:pt x="68898" y="0"/>
                </a:moveTo>
                <a:lnTo>
                  <a:pt x="42097" y="5412"/>
                </a:lnTo>
                <a:lnTo>
                  <a:pt x="20195" y="20174"/>
                </a:lnTo>
                <a:lnTo>
                  <a:pt x="5420" y="42071"/>
                </a:lnTo>
                <a:lnTo>
                  <a:pt x="0" y="68887"/>
                </a:lnTo>
                <a:lnTo>
                  <a:pt x="5420" y="95704"/>
                </a:lnTo>
                <a:lnTo>
                  <a:pt x="20195" y="117601"/>
                </a:lnTo>
                <a:lnTo>
                  <a:pt x="42097" y="132363"/>
                </a:lnTo>
                <a:lnTo>
                  <a:pt x="68898" y="137775"/>
                </a:lnTo>
                <a:lnTo>
                  <a:pt x="95698" y="132363"/>
                </a:lnTo>
                <a:lnTo>
                  <a:pt x="117601" y="117601"/>
                </a:lnTo>
                <a:lnTo>
                  <a:pt x="132376" y="95704"/>
                </a:lnTo>
                <a:lnTo>
                  <a:pt x="137796" y="68887"/>
                </a:lnTo>
                <a:lnTo>
                  <a:pt x="132376" y="42071"/>
                </a:lnTo>
                <a:lnTo>
                  <a:pt x="117601" y="20174"/>
                </a:lnTo>
                <a:lnTo>
                  <a:pt x="95698" y="5412"/>
                </a:lnTo>
                <a:lnTo>
                  <a:pt x="68898" y="0"/>
                </a:lnTo>
                <a:close/>
              </a:path>
            </a:pathLst>
          </a:custGeom>
          <a:solidFill>
            <a:srgbClr val="50C3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1360282" y="1728355"/>
            <a:ext cx="221615" cy="221615"/>
          </a:xfrm>
          <a:custGeom>
            <a:avLst/>
            <a:gdLst/>
            <a:ahLst/>
            <a:cxnLst/>
            <a:rect l="l" t="t" r="r" b="b"/>
            <a:pathLst>
              <a:path w="221615" h="221614">
                <a:moveTo>
                  <a:pt x="110572" y="0"/>
                </a:moveTo>
                <a:lnTo>
                  <a:pt x="67542" y="8685"/>
                </a:lnTo>
                <a:lnTo>
                  <a:pt x="32394" y="32373"/>
                </a:lnTo>
                <a:lnTo>
                  <a:pt x="8692" y="67506"/>
                </a:lnTo>
                <a:lnTo>
                  <a:pt x="0" y="110530"/>
                </a:lnTo>
                <a:lnTo>
                  <a:pt x="8692" y="153548"/>
                </a:lnTo>
                <a:lnTo>
                  <a:pt x="32394" y="188678"/>
                </a:lnTo>
                <a:lnTo>
                  <a:pt x="67542" y="212365"/>
                </a:lnTo>
                <a:lnTo>
                  <a:pt x="110572" y="221050"/>
                </a:lnTo>
                <a:lnTo>
                  <a:pt x="153586" y="212365"/>
                </a:lnTo>
                <a:lnTo>
                  <a:pt x="188698" y="188678"/>
                </a:lnTo>
                <a:lnTo>
                  <a:pt x="212364" y="153548"/>
                </a:lnTo>
                <a:lnTo>
                  <a:pt x="221040" y="110530"/>
                </a:lnTo>
                <a:lnTo>
                  <a:pt x="212364" y="67506"/>
                </a:lnTo>
                <a:lnTo>
                  <a:pt x="188698" y="32373"/>
                </a:lnTo>
                <a:lnTo>
                  <a:pt x="153586" y="8685"/>
                </a:lnTo>
                <a:lnTo>
                  <a:pt x="110572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1951678" y="1653897"/>
            <a:ext cx="175895" cy="175895"/>
          </a:xfrm>
          <a:custGeom>
            <a:avLst/>
            <a:gdLst/>
            <a:ahLst/>
            <a:cxnLst/>
            <a:rect l="l" t="t" r="r" b="b"/>
            <a:pathLst>
              <a:path w="175895" h="175894">
                <a:moveTo>
                  <a:pt x="87955" y="0"/>
                </a:moveTo>
                <a:lnTo>
                  <a:pt x="53715" y="6905"/>
                </a:lnTo>
                <a:lnTo>
                  <a:pt x="25758" y="25736"/>
                </a:lnTo>
                <a:lnTo>
                  <a:pt x="6910" y="53667"/>
                </a:lnTo>
                <a:lnTo>
                  <a:pt x="0" y="87871"/>
                </a:lnTo>
                <a:lnTo>
                  <a:pt x="6910" y="122077"/>
                </a:lnTo>
                <a:lnTo>
                  <a:pt x="25758" y="150012"/>
                </a:lnTo>
                <a:lnTo>
                  <a:pt x="53715" y="168847"/>
                </a:lnTo>
                <a:lnTo>
                  <a:pt x="87955" y="175753"/>
                </a:lnTo>
                <a:lnTo>
                  <a:pt x="122134" y="168847"/>
                </a:lnTo>
                <a:lnTo>
                  <a:pt x="150060" y="150012"/>
                </a:lnTo>
                <a:lnTo>
                  <a:pt x="168897" y="122077"/>
                </a:lnTo>
                <a:lnTo>
                  <a:pt x="175806" y="87871"/>
                </a:lnTo>
                <a:lnTo>
                  <a:pt x="168897" y="53667"/>
                </a:lnTo>
                <a:lnTo>
                  <a:pt x="150060" y="25736"/>
                </a:lnTo>
                <a:lnTo>
                  <a:pt x="122134" y="6905"/>
                </a:lnTo>
                <a:lnTo>
                  <a:pt x="87955" y="0"/>
                </a:lnTo>
                <a:close/>
              </a:path>
            </a:pathLst>
          </a:custGeom>
          <a:solidFill>
            <a:srgbClr val="367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1312849" y="976190"/>
            <a:ext cx="126364" cy="126364"/>
          </a:xfrm>
          <a:custGeom>
            <a:avLst/>
            <a:gdLst/>
            <a:ahLst/>
            <a:cxnLst/>
            <a:rect l="l" t="t" r="r" b="b"/>
            <a:pathLst>
              <a:path w="126365" h="126365">
                <a:moveTo>
                  <a:pt x="62825" y="0"/>
                </a:moveTo>
                <a:lnTo>
                  <a:pt x="38343" y="4943"/>
                </a:lnTo>
                <a:lnTo>
                  <a:pt x="18376" y="18426"/>
                </a:lnTo>
                <a:lnTo>
                  <a:pt x="4927" y="38422"/>
                </a:lnTo>
                <a:lnTo>
                  <a:pt x="0" y="62909"/>
                </a:lnTo>
                <a:lnTo>
                  <a:pt x="4927" y="87395"/>
                </a:lnTo>
                <a:lnTo>
                  <a:pt x="18376" y="107392"/>
                </a:lnTo>
                <a:lnTo>
                  <a:pt x="38343" y="120874"/>
                </a:lnTo>
                <a:lnTo>
                  <a:pt x="62825" y="125818"/>
                </a:lnTo>
                <a:lnTo>
                  <a:pt x="87323" y="120874"/>
                </a:lnTo>
                <a:lnTo>
                  <a:pt x="107326" y="107392"/>
                </a:lnTo>
                <a:lnTo>
                  <a:pt x="120811" y="87395"/>
                </a:lnTo>
                <a:lnTo>
                  <a:pt x="125755" y="62909"/>
                </a:lnTo>
                <a:lnTo>
                  <a:pt x="120811" y="38422"/>
                </a:lnTo>
                <a:lnTo>
                  <a:pt x="107326" y="18426"/>
                </a:lnTo>
                <a:lnTo>
                  <a:pt x="87323" y="4943"/>
                </a:lnTo>
                <a:lnTo>
                  <a:pt x="62825" y="0"/>
                </a:lnTo>
                <a:close/>
              </a:path>
            </a:pathLst>
          </a:custGeom>
          <a:solidFill>
            <a:srgbClr val="5AA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4910959" y="7874106"/>
            <a:ext cx="774112" cy="6942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6855926" y="1838917"/>
            <a:ext cx="655955" cy="605155"/>
          </a:xfrm>
          <a:custGeom>
            <a:avLst/>
            <a:gdLst/>
            <a:ahLst/>
            <a:cxnLst/>
            <a:rect l="l" t="t" r="r" b="b"/>
            <a:pathLst>
              <a:path w="655955" h="605155">
                <a:moveTo>
                  <a:pt x="327843" y="0"/>
                </a:moveTo>
                <a:lnTo>
                  <a:pt x="250463" y="231102"/>
                </a:lnTo>
                <a:lnTo>
                  <a:pt x="0" y="231113"/>
                </a:lnTo>
                <a:lnTo>
                  <a:pt x="202611" y="373946"/>
                </a:lnTo>
                <a:lnTo>
                  <a:pt x="125231" y="605049"/>
                </a:lnTo>
                <a:lnTo>
                  <a:pt x="327843" y="462226"/>
                </a:lnTo>
                <a:lnTo>
                  <a:pt x="482633" y="462226"/>
                </a:lnTo>
                <a:lnTo>
                  <a:pt x="453075" y="373946"/>
                </a:lnTo>
                <a:lnTo>
                  <a:pt x="655686" y="231113"/>
                </a:lnTo>
                <a:lnTo>
                  <a:pt x="405223" y="231102"/>
                </a:lnTo>
                <a:lnTo>
                  <a:pt x="327843" y="0"/>
                </a:lnTo>
                <a:close/>
              </a:path>
              <a:path w="655955" h="605155">
                <a:moveTo>
                  <a:pt x="482633" y="462226"/>
                </a:moveTo>
                <a:lnTo>
                  <a:pt x="327843" y="462226"/>
                </a:lnTo>
                <a:lnTo>
                  <a:pt x="530455" y="605049"/>
                </a:lnTo>
                <a:lnTo>
                  <a:pt x="482633" y="462226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6635827" y="1422270"/>
            <a:ext cx="1151890" cy="1384300"/>
          </a:xfrm>
          <a:custGeom>
            <a:avLst/>
            <a:gdLst/>
            <a:ahLst/>
            <a:cxnLst/>
            <a:rect l="l" t="t" r="r" b="b"/>
            <a:pathLst>
              <a:path w="1151890" h="1384300">
                <a:moveTo>
                  <a:pt x="994734" y="0"/>
                </a:moveTo>
                <a:lnTo>
                  <a:pt x="41883" y="0"/>
                </a:lnTo>
                <a:lnTo>
                  <a:pt x="25576" y="3291"/>
                </a:lnTo>
                <a:lnTo>
                  <a:pt x="12264" y="12267"/>
                </a:lnTo>
                <a:lnTo>
                  <a:pt x="3290" y="25581"/>
                </a:lnTo>
                <a:lnTo>
                  <a:pt x="0" y="41883"/>
                </a:lnTo>
                <a:lnTo>
                  <a:pt x="0" y="1342126"/>
                </a:lnTo>
                <a:lnTo>
                  <a:pt x="3290" y="1358429"/>
                </a:lnTo>
                <a:lnTo>
                  <a:pt x="12264" y="1371742"/>
                </a:lnTo>
                <a:lnTo>
                  <a:pt x="25576" y="1380718"/>
                </a:lnTo>
                <a:lnTo>
                  <a:pt x="41883" y="1384010"/>
                </a:lnTo>
                <a:lnTo>
                  <a:pt x="1109913" y="1384010"/>
                </a:lnTo>
                <a:lnTo>
                  <a:pt x="1126220" y="1380718"/>
                </a:lnTo>
                <a:lnTo>
                  <a:pt x="1139533" y="1371742"/>
                </a:lnTo>
                <a:lnTo>
                  <a:pt x="1148507" y="1358429"/>
                </a:lnTo>
                <a:lnTo>
                  <a:pt x="1151797" y="1342126"/>
                </a:lnTo>
                <a:lnTo>
                  <a:pt x="1151797" y="158916"/>
                </a:lnTo>
                <a:lnTo>
                  <a:pt x="994734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6614886" y="1401329"/>
            <a:ext cx="1193800" cy="1426210"/>
          </a:xfrm>
          <a:custGeom>
            <a:avLst/>
            <a:gdLst/>
            <a:ahLst/>
            <a:cxnLst/>
            <a:rect l="l" t="t" r="r" b="b"/>
            <a:pathLst>
              <a:path w="1193800" h="1426210">
                <a:moveTo>
                  <a:pt x="1021225" y="0"/>
                </a:moveTo>
                <a:lnTo>
                  <a:pt x="62825" y="0"/>
                </a:lnTo>
                <a:lnTo>
                  <a:pt x="38387" y="4941"/>
                </a:lnTo>
                <a:lnTo>
                  <a:pt x="18415" y="18403"/>
                </a:lnTo>
                <a:lnTo>
                  <a:pt x="4942" y="38371"/>
                </a:lnTo>
                <a:lnTo>
                  <a:pt x="0" y="62825"/>
                </a:lnTo>
                <a:lnTo>
                  <a:pt x="2" y="1363068"/>
                </a:lnTo>
                <a:lnTo>
                  <a:pt x="4945" y="1387521"/>
                </a:lnTo>
                <a:lnTo>
                  <a:pt x="18417" y="1407485"/>
                </a:lnTo>
                <a:lnTo>
                  <a:pt x="38388" y="1420948"/>
                </a:lnTo>
                <a:lnTo>
                  <a:pt x="62825" y="1425893"/>
                </a:lnTo>
                <a:lnTo>
                  <a:pt x="1130855" y="1425893"/>
                </a:lnTo>
                <a:lnTo>
                  <a:pt x="1130855" y="1384010"/>
                </a:lnTo>
                <a:lnTo>
                  <a:pt x="56961" y="1383999"/>
                </a:lnTo>
                <a:lnTo>
                  <a:pt x="51830" y="1381696"/>
                </a:lnTo>
                <a:lnTo>
                  <a:pt x="48061" y="1377874"/>
                </a:lnTo>
                <a:lnTo>
                  <a:pt x="44187" y="1374020"/>
                </a:lnTo>
                <a:lnTo>
                  <a:pt x="41883" y="1368911"/>
                </a:lnTo>
                <a:lnTo>
                  <a:pt x="41883" y="56972"/>
                </a:lnTo>
                <a:lnTo>
                  <a:pt x="44187" y="51872"/>
                </a:lnTo>
                <a:lnTo>
                  <a:pt x="48061" y="48019"/>
                </a:lnTo>
                <a:lnTo>
                  <a:pt x="51830" y="44197"/>
                </a:lnTo>
                <a:lnTo>
                  <a:pt x="56961" y="41894"/>
                </a:lnTo>
                <a:lnTo>
                  <a:pt x="1065793" y="41883"/>
                </a:lnTo>
                <a:lnTo>
                  <a:pt x="1030544" y="6219"/>
                </a:lnTo>
                <a:lnTo>
                  <a:pt x="1026670" y="2240"/>
                </a:lnTo>
                <a:lnTo>
                  <a:pt x="1021225" y="0"/>
                </a:lnTo>
                <a:close/>
              </a:path>
              <a:path w="1193800" h="1426210">
                <a:moveTo>
                  <a:pt x="1065793" y="41883"/>
                </a:moveTo>
                <a:lnTo>
                  <a:pt x="1006985" y="41883"/>
                </a:lnTo>
                <a:lnTo>
                  <a:pt x="1151797" y="188454"/>
                </a:lnTo>
                <a:lnTo>
                  <a:pt x="1151797" y="1368911"/>
                </a:lnTo>
                <a:lnTo>
                  <a:pt x="1149493" y="1374020"/>
                </a:lnTo>
                <a:lnTo>
                  <a:pt x="1145619" y="1377874"/>
                </a:lnTo>
                <a:lnTo>
                  <a:pt x="1141850" y="1381696"/>
                </a:lnTo>
                <a:lnTo>
                  <a:pt x="1136719" y="1383999"/>
                </a:lnTo>
                <a:lnTo>
                  <a:pt x="1130855" y="1384010"/>
                </a:lnTo>
                <a:lnTo>
                  <a:pt x="1130855" y="1425893"/>
                </a:lnTo>
                <a:lnTo>
                  <a:pt x="1155293" y="1420948"/>
                </a:lnTo>
                <a:lnTo>
                  <a:pt x="1175266" y="1407484"/>
                </a:lnTo>
                <a:lnTo>
                  <a:pt x="1188739" y="1387516"/>
                </a:lnTo>
                <a:lnTo>
                  <a:pt x="1193680" y="1363068"/>
                </a:lnTo>
                <a:lnTo>
                  <a:pt x="1193680" y="174340"/>
                </a:lnTo>
                <a:lnTo>
                  <a:pt x="1191482" y="169052"/>
                </a:lnTo>
                <a:lnTo>
                  <a:pt x="1065793" y="41883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7630562" y="1452060"/>
            <a:ext cx="127635" cy="129539"/>
          </a:xfrm>
          <a:custGeom>
            <a:avLst/>
            <a:gdLst/>
            <a:ahLst/>
            <a:cxnLst/>
            <a:rect l="l" t="t" r="r" b="b"/>
            <a:pathLst>
              <a:path w="127634" h="129540">
                <a:moveTo>
                  <a:pt x="0" y="0"/>
                </a:moveTo>
                <a:lnTo>
                  <a:pt x="0" y="129126"/>
                </a:lnTo>
                <a:lnTo>
                  <a:pt x="127640" y="129126"/>
                </a:lnTo>
                <a:lnTo>
                  <a:pt x="0" y="0"/>
                </a:lnTo>
                <a:close/>
              </a:path>
            </a:pathLst>
          </a:custGeom>
          <a:solidFill>
            <a:srgbClr val="D0D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7630562" y="1422270"/>
            <a:ext cx="157480" cy="159385"/>
          </a:xfrm>
          <a:custGeom>
            <a:avLst/>
            <a:gdLst/>
            <a:ahLst/>
            <a:cxnLst/>
            <a:rect l="l" t="t" r="r" b="b"/>
            <a:pathLst>
              <a:path w="157480" h="159384">
                <a:moveTo>
                  <a:pt x="0" y="0"/>
                </a:moveTo>
                <a:lnTo>
                  <a:pt x="0" y="29789"/>
                </a:lnTo>
                <a:lnTo>
                  <a:pt x="127640" y="158916"/>
                </a:lnTo>
                <a:lnTo>
                  <a:pt x="157063" y="158916"/>
                </a:lnTo>
                <a:lnTo>
                  <a:pt x="0" y="0"/>
                </a:lnTo>
                <a:close/>
              </a:path>
            </a:pathLst>
          </a:custGeom>
          <a:solidFill>
            <a:srgbClr val="23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7609621" y="1399685"/>
            <a:ext cx="200660" cy="202565"/>
          </a:xfrm>
          <a:custGeom>
            <a:avLst/>
            <a:gdLst/>
            <a:ahLst/>
            <a:cxnLst/>
            <a:rect l="l" t="t" r="r" b="b"/>
            <a:pathLst>
              <a:path w="200659" h="202565">
                <a:moveTo>
                  <a:pt x="20837" y="0"/>
                </a:moveTo>
                <a:lnTo>
                  <a:pt x="5130" y="6429"/>
                </a:lnTo>
                <a:lnTo>
                  <a:pt x="0" y="14114"/>
                </a:lnTo>
                <a:lnTo>
                  <a:pt x="0" y="187010"/>
                </a:lnTo>
                <a:lnTo>
                  <a:pt x="2198" y="192402"/>
                </a:lnTo>
                <a:lnTo>
                  <a:pt x="6177" y="196308"/>
                </a:lnTo>
                <a:lnTo>
                  <a:pt x="10052" y="200203"/>
                </a:lnTo>
                <a:lnTo>
                  <a:pt x="15392" y="202444"/>
                </a:lnTo>
                <a:lnTo>
                  <a:pt x="186486" y="202444"/>
                </a:lnTo>
                <a:lnTo>
                  <a:pt x="194025" y="197386"/>
                </a:lnTo>
                <a:lnTo>
                  <a:pt x="194527" y="196213"/>
                </a:lnTo>
                <a:lnTo>
                  <a:pt x="163136" y="196213"/>
                </a:lnTo>
                <a:lnTo>
                  <a:pt x="127887" y="160560"/>
                </a:lnTo>
                <a:lnTo>
                  <a:pt x="41883" y="160560"/>
                </a:lnTo>
                <a:lnTo>
                  <a:pt x="41883" y="73568"/>
                </a:lnTo>
                <a:lnTo>
                  <a:pt x="100748" y="73568"/>
                </a:lnTo>
                <a:lnTo>
                  <a:pt x="29842" y="1842"/>
                </a:lnTo>
                <a:lnTo>
                  <a:pt x="20837" y="0"/>
                </a:lnTo>
                <a:close/>
              </a:path>
              <a:path w="200659" h="202565">
                <a:moveTo>
                  <a:pt x="100748" y="73568"/>
                </a:moveTo>
                <a:lnTo>
                  <a:pt x="41883" y="73568"/>
                </a:lnTo>
                <a:lnTo>
                  <a:pt x="163136" y="196213"/>
                </a:lnTo>
                <a:lnTo>
                  <a:pt x="178005" y="181502"/>
                </a:lnTo>
                <a:lnTo>
                  <a:pt x="178005" y="160560"/>
                </a:lnTo>
                <a:lnTo>
                  <a:pt x="186726" y="160560"/>
                </a:lnTo>
                <a:lnTo>
                  <a:pt x="100748" y="73568"/>
                </a:lnTo>
                <a:close/>
              </a:path>
              <a:path w="200659" h="202565">
                <a:moveTo>
                  <a:pt x="192873" y="166780"/>
                </a:moveTo>
                <a:lnTo>
                  <a:pt x="163136" y="196213"/>
                </a:lnTo>
                <a:lnTo>
                  <a:pt x="194527" y="196213"/>
                </a:lnTo>
                <a:lnTo>
                  <a:pt x="197376" y="189564"/>
                </a:lnTo>
                <a:lnTo>
                  <a:pt x="200622" y="181753"/>
                </a:lnTo>
                <a:lnTo>
                  <a:pt x="198842" y="172801"/>
                </a:lnTo>
                <a:lnTo>
                  <a:pt x="192873" y="166780"/>
                </a:lnTo>
                <a:close/>
              </a:path>
              <a:path w="200659" h="202565">
                <a:moveTo>
                  <a:pt x="186726" y="160560"/>
                </a:moveTo>
                <a:lnTo>
                  <a:pt x="178005" y="160560"/>
                </a:lnTo>
                <a:lnTo>
                  <a:pt x="178005" y="181502"/>
                </a:lnTo>
                <a:lnTo>
                  <a:pt x="192873" y="166780"/>
                </a:lnTo>
                <a:lnTo>
                  <a:pt x="186726" y="16056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6575411" y="1627290"/>
            <a:ext cx="1283678" cy="10283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003" y="5242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102358" y="4827839"/>
            <a:ext cx="11907520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55" dirty="0"/>
              <a:t>Contract </a:t>
            </a:r>
            <a:r>
              <a:rPr sz="10300" spc="-295" dirty="0"/>
              <a:t>tests</a:t>
            </a:r>
            <a:r>
              <a:rPr sz="10300" spc="-1025" dirty="0"/>
              <a:t> </a:t>
            </a:r>
            <a:r>
              <a:rPr sz="10300" spc="-365" dirty="0"/>
              <a:t>are…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714813" y="3193091"/>
            <a:ext cx="4688205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b="1" spc="-135" dirty="0">
                <a:solidFill>
                  <a:srgbClr val="FFFFFF"/>
                </a:solidFill>
                <a:latin typeface="Arial"/>
                <a:cs typeface="Arial"/>
              </a:rPr>
              <a:t>Trustworthy</a:t>
            </a:r>
            <a:endParaRPr sz="660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6829">
              <a:lnSpc>
                <a:spcPct val="100000"/>
              </a:lnSpc>
            </a:pPr>
            <a:r>
              <a:rPr spc="-50" dirty="0"/>
              <a:t>Contract </a:t>
            </a:r>
            <a:r>
              <a:rPr spc="-240" dirty="0"/>
              <a:t>tests</a:t>
            </a:r>
            <a:r>
              <a:rPr spc="-850" dirty="0"/>
              <a:t> </a:t>
            </a:r>
            <a:r>
              <a:rPr spc="-300" dirty="0"/>
              <a:t>are…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6829">
              <a:lnSpc>
                <a:spcPct val="100000"/>
              </a:lnSpc>
            </a:pPr>
            <a:r>
              <a:rPr spc="-50" dirty="0"/>
              <a:t>Contract </a:t>
            </a:r>
            <a:r>
              <a:rPr spc="-240" dirty="0"/>
              <a:t>tests</a:t>
            </a:r>
            <a:r>
              <a:rPr spc="-850" dirty="0"/>
              <a:t> </a:t>
            </a:r>
            <a:r>
              <a:rPr spc="-300" dirty="0"/>
              <a:t>are…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714813" y="3047244"/>
            <a:ext cx="4688205" cy="2313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0" marR="5080" indent="-1550035">
              <a:lnSpc>
                <a:spcPct val="114500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6829">
              <a:lnSpc>
                <a:spcPct val="100000"/>
              </a:lnSpc>
            </a:pPr>
            <a:r>
              <a:rPr spc="-50" dirty="0"/>
              <a:t>Contract </a:t>
            </a:r>
            <a:r>
              <a:rPr spc="-240" dirty="0"/>
              <a:t>tests</a:t>
            </a:r>
            <a:r>
              <a:rPr spc="-850" dirty="0"/>
              <a:t> </a:t>
            </a:r>
            <a:r>
              <a:rPr spc="-300" dirty="0"/>
              <a:t>are…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714813" y="3036180"/>
            <a:ext cx="4688205" cy="34975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5599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91708" y="2241523"/>
            <a:ext cx="8521065" cy="7078345"/>
          </a:xfrm>
          <a:custGeom>
            <a:avLst/>
            <a:gdLst/>
            <a:ahLst/>
            <a:cxnLst/>
            <a:rect l="l" t="t" r="r" b="b"/>
            <a:pathLst>
              <a:path w="8521065" h="7078345">
                <a:moveTo>
                  <a:pt x="7177111" y="5361093"/>
                </a:moveTo>
                <a:lnTo>
                  <a:pt x="2836929" y="5361093"/>
                </a:lnTo>
                <a:lnTo>
                  <a:pt x="2859221" y="5371564"/>
                </a:lnTo>
                <a:lnTo>
                  <a:pt x="2878858" y="5382035"/>
                </a:lnTo>
                <a:lnTo>
                  <a:pt x="2894457" y="5392505"/>
                </a:lnTo>
                <a:lnTo>
                  <a:pt x="2904634" y="5413447"/>
                </a:lnTo>
                <a:lnTo>
                  <a:pt x="3350683" y="6816546"/>
                </a:lnTo>
                <a:lnTo>
                  <a:pt x="3398958" y="6827017"/>
                </a:lnTo>
                <a:lnTo>
                  <a:pt x="3443007" y="6847959"/>
                </a:lnTo>
                <a:lnTo>
                  <a:pt x="3481664" y="6879371"/>
                </a:lnTo>
                <a:lnTo>
                  <a:pt x="3513763" y="6910784"/>
                </a:lnTo>
                <a:lnTo>
                  <a:pt x="3538138" y="6952667"/>
                </a:lnTo>
                <a:lnTo>
                  <a:pt x="3553624" y="6994551"/>
                </a:lnTo>
                <a:lnTo>
                  <a:pt x="3559053" y="7046905"/>
                </a:lnTo>
                <a:lnTo>
                  <a:pt x="3559053" y="7078318"/>
                </a:lnTo>
                <a:lnTo>
                  <a:pt x="6455039" y="7078318"/>
                </a:lnTo>
                <a:lnTo>
                  <a:pt x="6455039" y="7046905"/>
                </a:lnTo>
                <a:lnTo>
                  <a:pt x="6460493" y="6994551"/>
                </a:lnTo>
                <a:lnTo>
                  <a:pt x="6475989" y="6952667"/>
                </a:lnTo>
                <a:lnTo>
                  <a:pt x="6500366" y="6910784"/>
                </a:lnTo>
                <a:lnTo>
                  <a:pt x="6532460" y="6879371"/>
                </a:lnTo>
                <a:lnTo>
                  <a:pt x="6571107" y="6847959"/>
                </a:lnTo>
                <a:lnTo>
                  <a:pt x="6615144" y="6827017"/>
                </a:lnTo>
                <a:lnTo>
                  <a:pt x="6663409" y="6816546"/>
                </a:lnTo>
                <a:lnTo>
                  <a:pt x="7109469" y="5413447"/>
                </a:lnTo>
                <a:lnTo>
                  <a:pt x="7119640" y="5392505"/>
                </a:lnTo>
                <a:lnTo>
                  <a:pt x="7135240" y="5382035"/>
                </a:lnTo>
                <a:lnTo>
                  <a:pt x="7154865" y="5371564"/>
                </a:lnTo>
                <a:lnTo>
                  <a:pt x="7177111" y="5361093"/>
                </a:lnTo>
                <a:close/>
              </a:path>
              <a:path w="8521065" h="7078345">
                <a:moveTo>
                  <a:pt x="1972343" y="6827017"/>
                </a:moveTo>
                <a:lnTo>
                  <a:pt x="1897454" y="6827017"/>
                </a:lnTo>
                <a:lnTo>
                  <a:pt x="1916566" y="6837488"/>
                </a:lnTo>
                <a:lnTo>
                  <a:pt x="1953237" y="6837488"/>
                </a:lnTo>
                <a:lnTo>
                  <a:pt x="1972343" y="6827017"/>
                </a:lnTo>
                <a:close/>
              </a:path>
              <a:path w="8521065" h="7078345">
                <a:moveTo>
                  <a:pt x="2526310" y="5361093"/>
                </a:moveTo>
                <a:lnTo>
                  <a:pt x="1343498" y="5361093"/>
                </a:lnTo>
                <a:lnTo>
                  <a:pt x="1365795" y="5371564"/>
                </a:lnTo>
                <a:lnTo>
                  <a:pt x="1385431" y="5382035"/>
                </a:lnTo>
                <a:lnTo>
                  <a:pt x="1401027" y="5392505"/>
                </a:lnTo>
                <a:lnTo>
                  <a:pt x="1411203" y="5413447"/>
                </a:lnTo>
                <a:lnTo>
                  <a:pt x="1857262" y="6816546"/>
                </a:lnTo>
                <a:lnTo>
                  <a:pt x="1877656" y="6827017"/>
                </a:lnTo>
                <a:lnTo>
                  <a:pt x="1992139" y="6827017"/>
                </a:lnTo>
                <a:lnTo>
                  <a:pt x="2012546" y="6816546"/>
                </a:lnTo>
                <a:lnTo>
                  <a:pt x="2458605" y="5413447"/>
                </a:lnTo>
                <a:lnTo>
                  <a:pt x="2468781" y="5392505"/>
                </a:lnTo>
                <a:lnTo>
                  <a:pt x="2484377" y="5382035"/>
                </a:lnTo>
                <a:lnTo>
                  <a:pt x="2504013" y="5371564"/>
                </a:lnTo>
                <a:lnTo>
                  <a:pt x="2526310" y="5361093"/>
                </a:lnTo>
                <a:close/>
              </a:path>
              <a:path w="8521065" h="7078345">
                <a:moveTo>
                  <a:pt x="5015928" y="62825"/>
                </a:moveTo>
                <a:lnTo>
                  <a:pt x="3504755" y="62825"/>
                </a:lnTo>
                <a:lnTo>
                  <a:pt x="3098179" y="157063"/>
                </a:lnTo>
                <a:lnTo>
                  <a:pt x="3053945" y="178005"/>
                </a:lnTo>
                <a:lnTo>
                  <a:pt x="2966077" y="198946"/>
                </a:lnTo>
                <a:lnTo>
                  <a:pt x="2922448" y="219888"/>
                </a:lnTo>
                <a:lnTo>
                  <a:pt x="2835814" y="240830"/>
                </a:lnTo>
                <a:lnTo>
                  <a:pt x="2792815" y="261772"/>
                </a:lnTo>
                <a:lnTo>
                  <a:pt x="2750032" y="272243"/>
                </a:lnTo>
                <a:lnTo>
                  <a:pt x="2665123" y="314126"/>
                </a:lnTo>
                <a:lnTo>
                  <a:pt x="2623003" y="324597"/>
                </a:lnTo>
                <a:lnTo>
                  <a:pt x="2539446" y="366480"/>
                </a:lnTo>
                <a:lnTo>
                  <a:pt x="2498015" y="376951"/>
                </a:lnTo>
                <a:lnTo>
                  <a:pt x="2294447" y="481660"/>
                </a:lnTo>
                <a:lnTo>
                  <a:pt x="2097115" y="586369"/>
                </a:lnTo>
                <a:lnTo>
                  <a:pt x="2058427" y="617782"/>
                </a:lnTo>
                <a:lnTo>
                  <a:pt x="1943974" y="680607"/>
                </a:lnTo>
                <a:lnTo>
                  <a:pt x="1906369" y="712020"/>
                </a:lnTo>
                <a:lnTo>
                  <a:pt x="1869042" y="732961"/>
                </a:lnTo>
                <a:lnTo>
                  <a:pt x="1831995" y="764374"/>
                </a:lnTo>
                <a:lnTo>
                  <a:pt x="1795231" y="785316"/>
                </a:lnTo>
                <a:lnTo>
                  <a:pt x="1758753" y="816729"/>
                </a:lnTo>
                <a:lnTo>
                  <a:pt x="1722564" y="837670"/>
                </a:lnTo>
                <a:lnTo>
                  <a:pt x="1686667" y="869083"/>
                </a:lnTo>
                <a:lnTo>
                  <a:pt x="1651064" y="890025"/>
                </a:lnTo>
                <a:lnTo>
                  <a:pt x="1580753" y="952850"/>
                </a:lnTo>
                <a:lnTo>
                  <a:pt x="1546051" y="973792"/>
                </a:lnTo>
                <a:lnTo>
                  <a:pt x="1477566" y="1036617"/>
                </a:lnTo>
                <a:lnTo>
                  <a:pt x="1410327" y="1099442"/>
                </a:lnTo>
                <a:lnTo>
                  <a:pt x="1377182" y="1120384"/>
                </a:lnTo>
                <a:lnTo>
                  <a:pt x="1344357" y="1151797"/>
                </a:lnTo>
                <a:lnTo>
                  <a:pt x="1279677" y="1214622"/>
                </a:lnTo>
                <a:lnTo>
                  <a:pt x="1247828" y="1246035"/>
                </a:lnTo>
                <a:lnTo>
                  <a:pt x="1216310" y="1277448"/>
                </a:lnTo>
                <a:lnTo>
                  <a:pt x="1185127" y="1308860"/>
                </a:lnTo>
                <a:lnTo>
                  <a:pt x="1154280" y="1340273"/>
                </a:lnTo>
                <a:lnTo>
                  <a:pt x="1123772" y="1382156"/>
                </a:lnTo>
                <a:lnTo>
                  <a:pt x="1093607" y="1413569"/>
                </a:lnTo>
                <a:lnTo>
                  <a:pt x="1063788" y="1444982"/>
                </a:lnTo>
                <a:lnTo>
                  <a:pt x="1034316" y="1476394"/>
                </a:lnTo>
                <a:lnTo>
                  <a:pt x="1005195" y="1507807"/>
                </a:lnTo>
                <a:lnTo>
                  <a:pt x="976428" y="1549691"/>
                </a:lnTo>
                <a:lnTo>
                  <a:pt x="948018" y="1581103"/>
                </a:lnTo>
                <a:lnTo>
                  <a:pt x="919966" y="1612516"/>
                </a:lnTo>
                <a:lnTo>
                  <a:pt x="892277" y="1654399"/>
                </a:lnTo>
                <a:lnTo>
                  <a:pt x="864953" y="1685812"/>
                </a:lnTo>
                <a:lnTo>
                  <a:pt x="837997" y="1727696"/>
                </a:lnTo>
                <a:lnTo>
                  <a:pt x="811411" y="1759108"/>
                </a:lnTo>
                <a:lnTo>
                  <a:pt x="785199" y="1800992"/>
                </a:lnTo>
                <a:lnTo>
                  <a:pt x="759363" y="1832404"/>
                </a:lnTo>
                <a:lnTo>
                  <a:pt x="733906" y="1874288"/>
                </a:lnTo>
                <a:lnTo>
                  <a:pt x="708831" y="1905701"/>
                </a:lnTo>
                <a:lnTo>
                  <a:pt x="684140" y="1947584"/>
                </a:lnTo>
                <a:lnTo>
                  <a:pt x="659838" y="1978997"/>
                </a:lnTo>
                <a:lnTo>
                  <a:pt x="635925" y="2020880"/>
                </a:lnTo>
                <a:lnTo>
                  <a:pt x="612406" y="2062764"/>
                </a:lnTo>
                <a:lnTo>
                  <a:pt x="589282" y="2094177"/>
                </a:lnTo>
                <a:lnTo>
                  <a:pt x="566558" y="2136060"/>
                </a:lnTo>
                <a:lnTo>
                  <a:pt x="544235" y="2177944"/>
                </a:lnTo>
                <a:lnTo>
                  <a:pt x="522316" y="2219827"/>
                </a:lnTo>
                <a:lnTo>
                  <a:pt x="500805" y="2251240"/>
                </a:lnTo>
                <a:lnTo>
                  <a:pt x="479704" y="2293123"/>
                </a:lnTo>
                <a:lnTo>
                  <a:pt x="459015" y="2335007"/>
                </a:lnTo>
                <a:lnTo>
                  <a:pt x="438743" y="2376890"/>
                </a:lnTo>
                <a:lnTo>
                  <a:pt x="418888" y="2418774"/>
                </a:lnTo>
                <a:lnTo>
                  <a:pt x="399456" y="2460658"/>
                </a:lnTo>
                <a:lnTo>
                  <a:pt x="380447" y="2502541"/>
                </a:lnTo>
                <a:lnTo>
                  <a:pt x="361865" y="2544425"/>
                </a:lnTo>
                <a:lnTo>
                  <a:pt x="343713" y="2586308"/>
                </a:lnTo>
                <a:lnTo>
                  <a:pt x="325994" y="2628192"/>
                </a:lnTo>
                <a:lnTo>
                  <a:pt x="308710" y="2670075"/>
                </a:lnTo>
                <a:lnTo>
                  <a:pt x="291865" y="2711959"/>
                </a:lnTo>
                <a:lnTo>
                  <a:pt x="275460" y="2753842"/>
                </a:lnTo>
                <a:lnTo>
                  <a:pt x="259500" y="2795726"/>
                </a:lnTo>
                <a:lnTo>
                  <a:pt x="243986" y="2837609"/>
                </a:lnTo>
                <a:lnTo>
                  <a:pt x="228921" y="2879493"/>
                </a:lnTo>
                <a:lnTo>
                  <a:pt x="214309" y="2921377"/>
                </a:lnTo>
                <a:lnTo>
                  <a:pt x="200152" y="2963260"/>
                </a:lnTo>
                <a:lnTo>
                  <a:pt x="186454" y="3015614"/>
                </a:lnTo>
                <a:lnTo>
                  <a:pt x="173215" y="3057498"/>
                </a:lnTo>
                <a:lnTo>
                  <a:pt x="160441" y="3099382"/>
                </a:lnTo>
                <a:lnTo>
                  <a:pt x="148133" y="3141265"/>
                </a:lnTo>
                <a:lnTo>
                  <a:pt x="136294" y="3183149"/>
                </a:lnTo>
                <a:lnTo>
                  <a:pt x="124927" y="3235503"/>
                </a:lnTo>
                <a:lnTo>
                  <a:pt x="114036" y="3277387"/>
                </a:lnTo>
                <a:lnTo>
                  <a:pt x="103622" y="3319270"/>
                </a:lnTo>
                <a:lnTo>
                  <a:pt x="93688" y="3371625"/>
                </a:lnTo>
                <a:lnTo>
                  <a:pt x="84238" y="3413508"/>
                </a:lnTo>
                <a:lnTo>
                  <a:pt x="75274" y="3455392"/>
                </a:lnTo>
                <a:lnTo>
                  <a:pt x="66799" y="3507746"/>
                </a:lnTo>
                <a:lnTo>
                  <a:pt x="58815" y="3549630"/>
                </a:lnTo>
                <a:lnTo>
                  <a:pt x="51327" y="3601984"/>
                </a:lnTo>
                <a:lnTo>
                  <a:pt x="44336" y="3643868"/>
                </a:lnTo>
                <a:lnTo>
                  <a:pt x="37845" y="3685751"/>
                </a:lnTo>
                <a:lnTo>
                  <a:pt x="31857" y="3738106"/>
                </a:lnTo>
                <a:lnTo>
                  <a:pt x="26375" y="3779989"/>
                </a:lnTo>
                <a:lnTo>
                  <a:pt x="21402" y="3832344"/>
                </a:lnTo>
                <a:lnTo>
                  <a:pt x="16940" y="3874227"/>
                </a:lnTo>
                <a:lnTo>
                  <a:pt x="12992" y="3926582"/>
                </a:lnTo>
                <a:lnTo>
                  <a:pt x="9562" y="3968465"/>
                </a:lnTo>
                <a:lnTo>
                  <a:pt x="6652" y="4020819"/>
                </a:lnTo>
                <a:lnTo>
                  <a:pt x="4265" y="4073174"/>
                </a:lnTo>
                <a:lnTo>
                  <a:pt x="2403" y="4115057"/>
                </a:lnTo>
                <a:lnTo>
                  <a:pt x="1070" y="4167412"/>
                </a:lnTo>
                <a:lnTo>
                  <a:pt x="267" y="4209295"/>
                </a:lnTo>
                <a:lnTo>
                  <a:pt x="0" y="4261650"/>
                </a:lnTo>
                <a:lnTo>
                  <a:pt x="310" y="4314004"/>
                </a:lnTo>
                <a:lnTo>
                  <a:pt x="1238" y="4366359"/>
                </a:lnTo>
                <a:lnTo>
                  <a:pt x="2781" y="4418713"/>
                </a:lnTo>
                <a:lnTo>
                  <a:pt x="4935" y="4471068"/>
                </a:lnTo>
                <a:lnTo>
                  <a:pt x="7696" y="4523422"/>
                </a:lnTo>
                <a:lnTo>
                  <a:pt x="11062" y="4565306"/>
                </a:lnTo>
                <a:lnTo>
                  <a:pt x="15027" y="4617660"/>
                </a:lnTo>
                <a:lnTo>
                  <a:pt x="19590" y="4670014"/>
                </a:lnTo>
                <a:lnTo>
                  <a:pt x="24746" y="4722369"/>
                </a:lnTo>
                <a:lnTo>
                  <a:pt x="30493" y="4774723"/>
                </a:lnTo>
                <a:lnTo>
                  <a:pt x="36825" y="4827078"/>
                </a:lnTo>
                <a:lnTo>
                  <a:pt x="43741" y="4868961"/>
                </a:lnTo>
                <a:lnTo>
                  <a:pt x="51235" y="4921316"/>
                </a:lnTo>
                <a:lnTo>
                  <a:pt x="59306" y="4973670"/>
                </a:lnTo>
                <a:lnTo>
                  <a:pt x="67949" y="5026024"/>
                </a:lnTo>
                <a:lnTo>
                  <a:pt x="77161" y="5067908"/>
                </a:lnTo>
                <a:lnTo>
                  <a:pt x="86938" y="5120262"/>
                </a:lnTo>
                <a:lnTo>
                  <a:pt x="97276" y="5172617"/>
                </a:lnTo>
                <a:lnTo>
                  <a:pt x="108173" y="5214500"/>
                </a:lnTo>
                <a:lnTo>
                  <a:pt x="119625" y="5266855"/>
                </a:lnTo>
                <a:lnTo>
                  <a:pt x="131628" y="5319209"/>
                </a:lnTo>
                <a:lnTo>
                  <a:pt x="144178" y="5361093"/>
                </a:lnTo>
                <a:lnTo>
                  <a:pt x="157273" y="5413447"/>
                </a:lnTo>
                <a:lnTo>
                  <a:pt x="170908" y="5455331"/>
                </a:lnTo>
                <a:lnTo>
                  <a:pt x="185081" y="5507685"/>
                </a:lnTo>
                <a:lnTo>
                  <a:pt x="199787" y="5549569"/>
                </a:lnTo>
                <a:lnTo>
                  <a:pt x="215023" y="5601923"/>
                </a:lnTo>
                <a:lnTo>
                  <a:pt x="230785" y="5643807"/>
                </a:lnTo>
                <a:lnTo>
                  <a:pt x="247071" y="5696161"/>
                </a:lnTo>
                <a:lnTo>
                  <a:pt x="263876" y="5738045"/>
                </a:lnTo>
                <a:lnTo>
                  <a:pt x="281197" y="5790399"/>
                </a:lnTo>
                <a:lnTo>
                  <a:pt x="299031" y="5832283"/>
                </a:lnTo>
                <a:lnTo>
                  <a:pt x="317373" y="5874166"/>
                </a:lnTo>
                <a:lnTo>
                  <a:pt x="336221" y="5926521"/>
                </a:lnTo>
                <a:lnTo>
                  <a:pt x="355571" y="5968404"/>
                </a:lnTo>
                <a:lnTo>
                  <a:pt x="375419" y="6010288"/>
                </a:lnTo>
                <a:lnTo>
                  <a:pt x="395762" y="6052171"/>
                </a:lnTo>
                <a:lnTo>
                  <a:pt x="416596" y="6104526"/>
                </a:lnTo>
                <a:lnTo>
                  <a:pt x="437919" y="6146409"/>
                </a:lnTo>
                <a:lnTo>
                  <a:pt x="459725" y="6188293"/>
                </a:lnTo>
                <a:lnTo>
                  <a:pt x="482012" y="6230176"/>
                </a:lnTo>
                <a:lnTo>
                  <a:pt x="504777" y="6272060"/>
                </a:lnTo>
                <a:lnTo>
                  <a:pt x="528015" y="6313943"/>
                </a:lnTo>
                <a:lnTo>
                  <a:pt x="551723" y="6355827"/>
                </a:lnTo>
                <a:lnTo>
                  <a:pt x="575899" y="6397710"/>
                </a:lnTo>
                <a:lnTo>
                  <a:pt x="600537" y="6439594"/>
                </a:lnTo>
                <a:lnTo>
                  <a:pt x="625635" y="6481478"/>
                </a:lnTo>
                <a:lnTo>
                  <a:pt x="965174" y="5413447"/>
                </a:lnTo>
                <a:lnTo>
                  <a:pt x="975351" y="5392505"/>
                </a:lnTo>
                <a:lnTo>
                  <a:pt x="990946" y="5382035"/>
                </a:lnTo>
                <a:lnTo>
                  <a:pt x="1010573" y="5371564"/>
                </a:lnTo>
                <a:lnTo>
                  <a:pt x="1032848" y="5361093"/>
                </a:lnTo>
                <a:lnTo>
                  <a:pt x="8376541" y="5361093"/>
                </a:lnTo>
                <a:lnTo>
                  <a:pt x="8389093" y="5319209"/>
                </a:lnTo>
                <a:lnTo>
                  <a:pt x="8401096" y="5266855"/>
                </a:lnTo>
                <a:lnTo>
                  <a:pt x="8412549" y="5214500"/>
                </a:lnTo>
                <a:lnTo>
                  <a:pt x="8423447" y="5172617"/>
                </a:lnTo>
                <a:lnTo>
                  <a:pt x="8433786" y="5120262"/>
                </a:lnTo>
                <a:lnTo>
                  <a:pt x="8443564" y="5067908"/>
                </a:lnTo>
                <a:lnTo>
                  <a:pt x="8452777" y="5026024"/>
                </a:lnTo>
                <a:lnTo>
                  <a:pt x="8461420" y="4973670"/>
                </a:lnTo>
                <a:lnTo>
                  <a:pt x="8469492" y="4921316"/>
                </a:lnTo>
                <a:lnTo>
                  <a:pt x="8476988" y="4868961"/>
                </a:lnTo>
                <a:lnTo>
                  <a:pt x="8483904" y="4827078"/>
                </a:lnTo>
                <a:lnTo>
                  <a:pt x="8490237" y="4774723"/>
                </a:lnTo>
                <a:lnTo>
                  <a:pt x="8495984" y="4722369"/>
                </a:lnTo>
                <a:lnTo>
                  <a:pt x="8501141" y="4670014"/>
                </a:lnTo>
                <a:lnTo>
                  <a:pt x="8505705" y="4617660"/>
                </a:lnTo>
                <a:lnTo>
                  <a:pt x="8509671" y="4565306"/>
                </a:lnTo>
                <a:lnTo>
                  <a:pt x="8513037" y="4523422"/>
                </a:lnTo>
                <a:lnTo>
                  <a:pt x="8515799" y="4471068"/>
                </a:lnTo>
                <a:lnTo>
                  <a:pt x="8517953" y="4418713"/>
                </a:lnTo>
                <a:lnTo>
                  <a:pt x="8519496" y="4366359"/>
                </a:lnTo>
                <a:lnTo>
                  <a:pt x="8520425" y="4314004"/>
                </a:lnTo>
                <a:lnTo>
                  <a:pt x="8520735" y="4261650"/>
                </a:lnTo>
                <a:lnTo>
                  <a:pt x="8520467" y="4209295"/>
                </a:lnTo>
                <a:lnTo>
                  <a:pt x="8519665" y="4167412"/>
                </a:lnTo>
                <a:lnTo>
                  <a:pt x="8518331" y="4115057"/>
                </a:lnTo>
                <a:lnTo>
                  <a:pt x="8516470" y="4073174"/>
                </a:lnTo>
                <a:lnTo>
                  <a:pt x="8514082" y="4020819"/>
                </a:lnTo>
                <a:lnTo>
                  <a:pt x="8511172" y="3968465"/>
                </a:lnTo>
                <a:lnTo>
                  <a:pt x="8507742" y="3926582"/>
                </a:lnTo>
                <a:lnTo>
                  <a:pt x="8503794" y="3874227"/>
                </a:lnTo>
                <a:lnTo>
                  <a:pt x="8499332" y="3832344"/>
                </a:lnTo>
                <a:lnTo>
                  <a:pt x="8494359" y="3779989"/>
                </a:lnTo>
                <a:lnTo>
                  <a:pt x="8488877" y="3738106"/>
                </a:lnTo>
                <a:lnTo>
                  <a:pt x="8482889" y="3685751"/>
                </a:lnTo>
                <a:lnTo>
                  <a:pt x="8476398" y="3643868"/>
                </a:lnTo>
                <a:lnTo>
                  <a:pt x="8469406" y="3601984"/>
                </a:lnTo>
                <a:lnTo>
                  <a:pt x="8461917" y="3549630"/>
                </a:lnTo>
                <a:lnTo>
                  <a:pt x="8453934" y="3507746"/>
                </a:lnTo>
                <a:lnTo>
                  <a:pt x="8445459" y="3455392"/>
                </a:lnTo>
                <a:lnTo>
                  <a:pt x="8436494" y="3413508"/>
                </a:lnTo>
                <a:lnTo>
                  <a:pt x="8427044" y="3371625"/>
                </a:lnTo>
                <a:lnTo>
                  <a:pt x="8417110" y="3319270"/>
                </a:lnTo>
                <a:lnTo>
                  <a:pt x="8406696" y="3277387"/>
                </a:lnTo>
                <a:lnTo>
                  <a:pt x="8395804" y="3235503"/>
                </a:lnTo>
                <a:lnTo>
                  <a:pt x="8384437" y="3183149"/>
                </a:lnTo>
                <a:lnTo>
                  <a:pt x="8372598" y="3141265"/>
                </a:lnTo>
                <a:lnTo>
                  <a:pt x="8360289" y="3099382"/>
                </a:lnTo>
                <a:lnTo>
                  <a:pt x="8347514" y="3057498"/>
                </a:lnTo>
                <a:lnTo>
                  <a:pt x="8334276" y="3015614"/>
                </a:lnTo>
                <a:lnTo>
                  <a:pt x="8320577" y="2963260"/>
                </a:lnTo>
                <a:lnTo>
                  <a:pt x="8306420" y="2921377"/>
                </a:lnTo>
                <a:lnTo>
                  <a:pt x="8291807" y="2879493"/>
                </a:lnTo>
                <a:lnTo>
                  <a:pt x="8276743" y="2837609"/>
                </a:lnTo>
                <a:lnTo>
                  <a:pt x="8261228" y="2795726"/>
                </a:lnTo>
                <a:lnTo>
                  <a:pt x="8245267" y="2753842"/>
                </a:lnTo>
                <a:lnTo>
                  <a:pt x="8228862" y="2711959"/>
                </a:lnTo>
                <a:lnTo>
                  <a:pt x="8212016" y="2670075"/>
                </a:lnTo>
                <a:lnTo>
                  <a:pt x="8194732" y="2628192"/>
                </a:lnTo>
                <a:lnTo>
                  <a:pt x="8177013" y="2586308"/>
                </a:lnTo>
                <a:lnTo>
                  <a:pt x="8158860" y="2544425"/>
                </a:lnTo>
                <a:lnTo>
                  <a:pt x="8140278" y="2502541"/>
                </a:lnTo>
                <a:lnTo>
                  <a:pt x="8121269" y="2460658"/>
                </a:lnTo>
                <a:lnTo>
                  <a:pt x="8101836" y="2418774"/>
                </a:lnTo>
                <a:lnTo>
                  <a:pt x="8081981" y="2376890"/>
                </a:lnTo>
                <a:lnTo>
                  <a:pt x="8061708" y="2335007"/>
                </a:lnTo>
                <a:lnTo>
                  <a:pt x="8041019" y="2293123"/>
                </a:lnTo>
                <a:lnTo>
                  <a:pt x="8019918" y="2251240"/>
                </a:lnTo>
                <a:lnTo>
                  <a:pt x="7998406" y="2219827"/>
                </a:lnTo>
                <a:lnTo>
                  <a:pt x="7976487" y="2177944"/>
                </a:lnTo>
                <a:lnTo>
                  <a:pt x="7954163" y="2136060"/>
                </a:lnTo>
                <a:lnTo>
                  <a:pt x="7931438" y="2094177"/>
                </a:lnTo>
                <a:lnTo>
                  <a:pt x="7908314" y="2062764"/>
                </a:lnTo>
                <a:lnTo>
                  <a:pt x="7884795" y="2020880"/>
                </a:lnTo>
                <a:lnTo>
                  <a:pt x="7860882" y="1978997"/>
                </a:lnTo>
                <a:lnTo>
                  <a:pt x="7836578" y="1947584"/>
                </a:lnTo>
                <a:lnTo>
                  <a:pt x="7811887" y="1905701"/>
                </a:lnTo>
                <a:lnTo>
                  <a:pt x="7786812" y="1874288"/>
                </a:lnTo>
                <a:lnTo>
                  <a:pt x="7761354" y="1832404"/>
                </a:lnTo>
                <a:lnTo>
                  <a:pt x="7735518" y="1800992"/>
                </a:lnTo>
                <a:lnTo>
                  <a:pt x="7709305" y="1759108"/>
                </a:lnTo>
                <a:lnTo>
                  <a:pt x="7682719" y="1727696"/>
                </a:lnTo>
                <a:lnTo>
                  <a:pt x="7655762" y="1685812"/>
                </a:lnTo>
                <a:lnTo>
                  <a:pt x="7628437" y="1654399"/>
                </a:lnTo>
                <a:lnTo>
                  <a:pt x="7600748" y="1612516"/>
                </a:lnTo>
                <a:lnTo>
                  <a:pt x="7572696" y="1581103"/>
                </a:lnTo>
                <a:lnTo>
                  <a:pt x="7544285" y="1549691"/>
                </a:lnTo>
                <a:lnTo>
                  <a:pt x="7515517" y="1507807"/>
                </a:lnTo>
                <a:lnTo>
                  <a:pt x="7486396" y="1476394"/>
                </a:lnTo>
                <a:lnTo>
                  <a:pt x="7456924" y="1444982"/>
                </a:lnTo>
                <a:lnTo>
                  <a:pt x="7427104" y="1413569"/>
                </a:lnTo>
                <a:lnTo>
                  <a:pt x="7396938" y="1382156"/>
                </a:lnTo>
                <a:lnTo>
                  <a:pt x="7366430" y="1340273"/>
                </a:lnTo>
                <a:lnTo>
                  <a:pt x="7335583" y="1308860"/>
                </a:lnTo>
                <a:lnTo>
                  <a:pt x="7304398" y="1277448"/>
                </a:lnTo>
                <a:lnTo>
                  <a:pt x="7272880" y="1246035"/>
                </a:lnTo>
                <a:lnTo>
                  <a:pt x="7241031" y="1214622"/>
                </a:lnTo>
                <a:lnTo>
                  <a:pt x="7176350" y="1151797"/>
                </a:lnTo>
                <a:lnTo>
                  <a:pt x="7143524" y="1120384"/>
                </a:lnTo>
                <a:lnTo>
                  <a:pt x="7110378" y="1099442"/>
                </a:lnTo>
                <a:lnTo>
                  <a:pt x="7043138" y="1036617"/>
                </a:lnTo>
                <a:lnTo>
                  <a:pt x="6974653" y="973792"/>
                </a:lnTo>
                <a:lnTo>
                  <a:pt x="6939950" y="952850"/>
                </a:lnTo>
                <a:lnTo>
                  <a:pt x="6869638" y="890025"/>
                </a:lnTo>
                <a:lnTo>
                  <a:pt x="6834035" y="869083"/>
                </a:lnTo>
                <a:lnTo>
                  <a:pt x="6798137" y="837670"/>
                </a:lnTo>
                <a:lnTo>
                  <a:pt x="6761947" y="816729"/>
                </a:lnTo>
                <a:lnTo>
                  <a:pt x="6725469" y="785316"/>
                </a:lnTo>
                <a:lnTo>
                  <a:pt x="6688705" y="764374"/>
                </a:lnTo>
                <a:lnTo>
                  <a:pt x="6651657" y="732961"/>
                </a:lnTo>
                <a:lnTo>
                  <a:pt x="6614329" y="712020"/>
                </a:lnTo>
                <a:lnTo>
                  <a:pt x="6576723" y="680607"/>
                </a:lnTo>
                <a:lnTo>
                  <a:pt x="6462269" y="617782"/>
                </a:lnTo>
                <a:lnTo>
                  <a:pt x="6423581" y="586369"/>
                </a:lnTo>
                <a:lnTo>
                  <a:pt x="6226246" y="481660"/>
                </a:lnTo>
                <a:lnTo>
                  <a:pt x="6022676" y="376951"/>
                </a:lnTo>
                <a:lnTo>
                  <a:pt x="5981244" y="366480"/>
                </a:lnTo>
                <a:lnTo>
                  <a:pt x="5897687" y="324597"/>
                </a:lnTo>
                <a:lnTo>
                  <a:pt x="5855567" y="314126"/>
                </a:lnTo>
                <a:lnTo>
                  <a:pt x="5770657" y="272243"/>
                </a:lnTo>
                <a:lnTo>
                  <a:pt x="5727873" y="261772"/>
                </a:lnTo>
                <a:lnTo>
                  <a:pt x="5684874" y="240830"/>
                </a:lnTo>
                <a:lnTo>
                  <a:pt x="5598239" y="219888"/>
                </a:lnTo>
                <a:lnTo>
                  <a:pt x="5554610" y="198946"/>
                </a:lnTo>
                <a:lnTo>
                  <a:pt x="5466741" y="178005"/>
                </a:lnTo>
                <a:lnTo>
                  <a:pt x="5422507" y="157063"/>
                </a:lnTo>
                <a:lnTo>
                  <a:pt x="5015928" y="62825"/>
                </a:lnTo>
                <a:close/>
              </a:path>
              <a:path w="8521065" h="7078345">
                <a:moveTo>
                  <a:pt x="8376541" y="5361093"/>
                </a:moveTo>
                <a:lnTo>
                  <a:pt x="7487782" y="5361093"/>
                </a:lnTo>
                <a:lnTo>
                  <a:pt x="7510088" y="5371564"/>
                </a:lnTo>
                <a:lnTo>
                  <a:pt x="7529744" y="5382035"/>
                </a:lnTo>
                <a:lnTo>
                  <a:pt x="7545355" y="5392505"/>
                </a:lnTo>
                <a:lnTo>
                  <a:pt x="7555529" y="5413447"/>
                </a:lnTo>
                <a:lnTo>
                  <a:pt x="7895099" y="6481478"/>
                </a:lnTo>
                <a:lnTo>
                  <a:pt x="7920195" y="6439594"/>
                </a:lnTo>
                <a:lnTo>
                  <a:pt x="7944831" y="6397710"/>
                </a:lnTo>
                <a:lnTo>
                  <a:pt x="7969004" y="6355827"/>
                </a:lnTo>
                <a:lnTo>
                  <a:pt x="7992710" y="6313943"/>
                </a:lnTo>
                <a:lnTo>
                  <a:pt x="8015947" y="6272060"/>
                </a:lnTo>
                <a:lnTo>
                  <a:pt x="8038710" y="6230176"/>
                </a:lnTo>
                <a:lnTo>
                  <a:pt x="8060996" y="6188293"/>
                </a:lnTo>
                <a:lnTo>
                  <a:pt x="8082801" y="6146409"/>
                </a:lnTo>
                <a:lnTo>
                  <a:pt x="8104122" y="6104526"/>
                </a:lnTo>
                <a:lnTo>
                  <a:pt x="8124956" y="6052171"/>
                </a:lnTo>
                <a:lnTo>
                  <a:pt x="8145298" y="6010288"/>
                </a:lnTo>
                <a:lnTo>
                  <a:pt x="8165146" y="5968404"/>
                </a:lnTo>
                <a:lnTo>
                  <a:pt x="8184495" y="5926521"/>
                </a:lnTo>
                <a:lnTo>
                  <a:pt x="8203343" y="5874166"/>
                </a:lnTo>
                <a:lnTo>
                  <a:pt x="8221685" y="5832283"/>
                </a:lnTo>
                <a:lnTo>
                  <a:pt x="8239519" y="5790399"/>
                </a:lnTo>
                <a:lnTo>
                  <a:pt x="8256840" y="5738045"/>
                </a:lnTo>
                <a:lnTo>
                  <a:pt x="8273645" y="5696161"/>
                </a:lnTo>
                <a:lnTo>
                  <a:pt x="8289931" y="5643807"/>
                </a:lnTo>
                <a:lnTo>
                  <a:pt x="8305694" y="5601923"/>
                </a:lnTo>
                <a:lnTo>
                  <a:pt x="8320930" y="5549569"/>
                </a:lnTo>
                <a:lnTo>
                  <a:pt x="8335637" y="5507685"/>
                </a:lnTo>
                <a:lnTo>
                  <a:pt x="8349810" y="5455331"/>
                </a:lnTo>
                <a:lnTo>
                  <a:pt x="8363446" y="5413447"/>
                </a:lnTo>
                <a:lnTo>
                  <a:pt x="8376541" y="5361093"/>
                </a:lnTo>
                <a:close/>
              </a:path>
              <a:path w="8521065" h="7078345">
                <a:moveTo>
                  <a:pt x="4877232" y="41883"/>
                </a:moveTo>
                <a:lnTo>
                  <a:pt x="3643451" y="41883"/>
                </a:lnTo>
                <a:lnTo>
                  <a:pt x="3550820" y="62825"/>
                </a:lnTo>
                <a:lnTo>
                  <a:pt x="4969863" y="62825"/>
                </a:lnTo>
                <a:lnTo>
                  <a:pt x="4877232" y="41883"/>
                </a:lnTo>
                <a:close/>
              </a:path>
              <a:path w="8521065" h="7078345">
                <a:moveTo>
                  <a:pt x="4783953" y="31412"/>
                </a:moveTo>
                <a:lnTo>
                  <a:pt x="3736730" y="31412"/>
                </a:lnTo>
                <a:lnTo>
                  <a:pt x="3690011" y="41883"/>
                </a:lnTo>
                <a:lnTo>
                  <a:pt x="4830672" y="41883"/>
                </a:lnTo>
                <a:lnTo>
                  <a:pt x="4783953" y="31412"/>
                </a:lnTo>
                <a:close/>
              </a:path>
              <a:path w="8521065" h="7078345">
                <a:moveTo>
                  <a:pt x="4690048" y="20941"/>
                </a:moveTo>
                <a:lnTo>
                  <a:pt x="3830634" y="20941"/>
                </a:lnTo>
                <a:lnTo>
                  <a:pt x="3783605" y="31412"/>
                </a:lnTo>
                <a:lnTo>
                  <a:pt x="4737077" y="31412"/>
                </a:lnTo>
                <a:lnTo>
                  <a:pt x="4690048" y="20941"/>
                </a:lnTo>
                <a:close/>
              </a:path>
              <a:path w="8521065" h="7078345">
                <a:moveTo>
                  <a:pt x="4595541" y="10470"/>
                </a:moveTo>
                <a:lnTo>
                  <a:pt x="3925142" y="10470"/>
                </a:lnTo>
                <a:lnTo>
                  <a:pt x="3877814" y="20941"/>
                </a:lnTo>
                <a:lnTo>
                  <a:pt x="4642868" y="20941"/>
                </a:lnTo>
                <a:lnTo>
                  <a:pt x="4595541" y="10470"/>
                </a:lnTo>
                <a:close/>
              </a:path>
              <a:path w="8521065" h="7078345">
                <a:moveTo>
                  <a:pt x="4452698" y="0"/>
                </a:moveTo>
                <a:lnTo>
                  <a:pt x="4067984" y="0"/>
                </a:lnTo>
                <a:lnTo>
                  <a:pt x="4020230" y="10470"/>
                </a:lnTo>
                <a:lnTo>
                  <a:pt x="4500453" y="10470"/>
                </a:lnTo>
                <a:lnTo>
                  <a:pt x="4452698" y="0"/>
                </a:lnTo>
                <a:close/>
              </a:path>
            </a:pathLst>
          </a:custGeom>
          <a:solidFill>
            <a:srgbClr val="DEEE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62711" y="9319841"/>
            <a:ext cx="8378825" cy="142240"/>
          </a:xfrm>
          <a:custGeom>
            <a:avLst/>
            <a:gdLst/>
            <a:ahLst/>
            <a:cxnLst/>
            <a:rect l="l" t="t" r="r" b="b"/>
            <a:pathLst>
              <a:path w="8378825" h="142240">
                <a:moveTo>
                  <a:pt x="0" y="0"/>
                </a:moveTo>
                <a:lnTo>
                  <a:pt x="8378634" y="0"/>
                </a:lnTo>
                <a:lnTo>
                  <a:pt x="8378634" y="142006"/>
                </a:lnTo>
                <a:lnTo>
                  <a:pt x="0" y="142006"/>
                </a:lnTo>
                <a:lnTo>
                  <a:pt x="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243052" y="9197782"/>
            <a:ext cx="616585" cy="122555"/>
          </a:xfrm>
          <a:custGeom>
            <a:avLst/>
            <a:gdLst/>
            <a:ahLst/>
            <a:cxnLst/>
            <a:rect l="l" t="t" r="r" b="b"/>
            <a:pathLst>
              <a:path w="616584" h="122554">
                <a:moveTo>
                  <a:pt x="531711" y="0"/>
                </a:moveTo>
                <a:lnTo>
                  <a:pt x="103975" y="0"/>
                </a:lnTo>
                <a:lnTo>
                  <a:pt x="78394" y="30888"/>
                </a:lnTo>
                <a:lnTo>
                  <a:pt x="52537" y="61520"/>
                </a:lnTo>
                <a:lnTo>
                  <a:pt x="26406" y="91907"/>
                </a:lnTo>
                <a:lnTo>
                  <a:pt x="0" y="122059"/>
                </a:lnTo>
                <a:lnTo>
                  <a:pt x="616525" y="122059"/>
                </a:lnTo>
                <a:lnTo>
                  <a:pt x="616525" y="84814"/>
                </a:lnTo>
                <a:lnTo>
                  <a:pt x="614827" y="67655"/>
                </a:lnTo>
                <a:lnTo>
                  <a:pt x="591709" y="24815"/>
                </a:lnTo>
                <a:lnTo>
                  <a:pt x="548890" y="1718"/>
                </a:lnTo>
                <a:lnTo>
                  <a:pt x="531711" y="0"/>
                </a:lnTo>
                <a:close/>
              </a:path>
            </a:pathLst>
          </a:custGeom>
          <a:solidFill>
            <a:srgbClr val="FE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2388732" y="9197782"/>
            <a:ext cx="958850" cy="122555"/>
          </a:xfrm>
          <a:custGeom>
            <a:avLst/>
            <a:gdLst/>
            <a:ahLst/>
            <a:cxnLst/>
            <a:rect l="l" t="t" r="r" b="b"/>
            <a:pathLst>
              <a:path w="958850" h="122554">
                <a:moveTo>
                  <a:pt x="958295" y="0"/>
                </a:moveTo>
                <a:lnTo>
                  <a:pt x="84814" y="0"/>
                </a:lnTo>
                <a:lnTo>
                  <a:pt x="67694" y="1718"/>
                </a:lnTo>
                <a:lnTo>
                  <a:pt x="24815" y="24815"/>
                </a:lnTo>
                <a:lnTo>
                  <a:pt x="1757" y="67655"/>
                </a:lnTo>
                <a:lnTo>
                  <a:pt x="0" y="84814"/>
                </a:lnTo>
                <a:lnTo>
                  <a:pt x="0" y="122059"/>
                </a:lnTo>
                <a:lnTo>
                  <a:pt x="854319" y="122059"/>
                </a:lnTo>
                <a:lnTo>
                  <a:pt x="880725" y="91907"/>
                </a:lnTo>
                <a:lnTo>
                  <a:pt x="906857" y="61520"/>
                </a:lnTo>
                <a:lnTo>
                  <a:pt x="932713" y="30888"/>
                </a:lnTo>
                <a:lnTo>
                  <a:pt x="958295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774763" y="9056520"/>
            <a:ext cx="227329" cy="263525"/>
          </a:xfrm>
          <a:custGeom>
            <a:avLst/>
            <a:gdLst/>
            <a:ahLst/>
            <a:cxnLst/>
            <a:rect l="l" t="t" r="r" b="b"/>
            <a:pathLst>
              <a:path w="227330" h="263525">
                <a:moveTo>
                  <a:pt x="18533" y="0"/>
                </a:moveTo>
                <a:lnTo>
                  <a:pt x="34030" y="48773"/>
                </a:lnTo>
                <a:lnTo>
                  <a:pt x="37135" y="65189"/>
                </a:lnTo>
                <a:lnTo>
                  <a:pt x="36333" y="81720"/>
                </a:lnTo>
                <a:lnTo>
                  <a:pt x="18523" y="118318"/>
                </a:lnTo>
                <a:lnTo>
                  <a:pt x="0" y="132666"/>
                </a:lnTo>
                <a:lnTo>
                  <a:pt x="0" y="141262"/>
                </a:lnTo>
                <a:lnTo>
                  <a:pt x="47413" y="155689"/>
                </a:lnTo>
                <a:lnTo>
                  <a:pt x="78217" y="193054"/>
                </a:lnTo>
                <a:lnTo>
                  <a:pt x="84814" y="226076"/>
                </a:lnTo>
                <a:lnTo>
                  <a:pt x="84814" y="263321"/>
                </a:lnTo>
                <a:lnTo>
                  <a:pt x="226904" y="263321"/>
                </a:lnTo>
                <a:lnTo>
                  <a:pt x="226904" y="226076"/>
                </a:lnTo>
                <a:lnTo>
                  <a:pt x="221450" y="176554"/>
                </a:lnTo>
                <a:lnTo>
                  <a:pt x="205953" y="130828"/>
                </a:lnTo>
                <a:lnTo>
                  <a:pt x="181576" y="90066"/>
                </a:lnTo>
                <a:lnTo>
                  <a:pt x="149483" y="55435"/>
                </a:lnTo>
                <a:lnTo>
                  <a:pt x="110836" y="28102"/>
                </a:lnTo>
                <a:lnTo>
                  <a:pt x="66798" y="9235"/>
                </a:lnTo>
                <a:lnTo>
                  <a:pt x="18533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246747" y="9056520"/>
            <a:ext cx="260985" cy="263525"/>
          </a:xfrm>
          <a:custGeom>
            <a:avLst/>
            <a:gdLst/>
            <a:ahLst/>
            <a:cxnLst/>
            <a:rect l="l" t="t" r="r" b="b"/>
            <a:pathLst>
              <a:path w="260984" h="263525">
                <a:moveTo>
                  <a:pt x="208370" y="0"/>
                </a:moveTo>
                <a:lnTo>
                  <a:pt x="160105" y="9235"/>
                </a:lnTo>
                <a:lnTo>
                  <a:pt x="116068" y="28102"/>
                </a:lnTo>
                <a:lnTo>
                  <a:pt x="77421" y="55435"/>
                </a:lnTo>
                <a:lnTo>
                  <a:pt x="45327" y="90066"/>
                </a:lnTo>
                <a:lnTo>
                  <a:pt x="20950" y="130828"/>
                </a:lnTo>
                <a:lnTo>
                  <a:pt x="5454" y="176554"/>
                </a:lnTo>
                <a:lnTo>
                  <a:pt x="0" y="226076"/>
                </a:lnTo>
                <a:lnTo>
                  <a:pt x="0" y="263321"/>
                </a:lnTo>
                <a:lnTo>
                  <a:pt x="141985" y="263321"/>
                </a:lnTo>
                <a:lnTo>
                  <a:pt x="141985" y="226076"/>
                </a:lnTo>
                <a:lnTo>
                  <a:pt x="143742" y="208918"/>
                </a:lnTo>
                <a:lnTo>
                  <a:pt x="166801" y="166078"/>
                </a:lnTo>
                <a:lnTo>
                  <a:pt x="209679" y="142981"/>
                </a:lnTo>
                <a:lnTo>
                  <a:pt x="226799" y="141262"/>
                </a:lnTo>
                <a:lnTo>
                  <a:pt x="260620" y="141262"/>
                </a:lnTo>
                <a:lnTo>
                  <a:pt x="243997" y="139275"/>
                </a:lnTo>
                <a:lnTo>
                  <a:pt x="203239" y="112185"/>
                </a:lnTo>
                <a:lnTo>
                  <a:pt x="189752" y="65189"/>
                </a:lnTo>
                <a:lnTo>
                  <a:pt x="192873" y="48773"/>
                </a:lnTo>
                <a:lnTo>
                  <a:pt x="208370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246747" y="9319841"/>
            <a:ext cx="1755139" cy="142240"/>
          </a:xfrm>
          <a:custGeom>
            <a:avLst/>
            <a:gdLst/>
            <a:ahLst/>
            <a:cxnLst/>
            <a:rect l="l" t="t" r="r" b="b"/>
            <a:pathLst>
              <a:path w="1755140" h="142240">
                <a:moveTo>
                  <a:pt x="1754920" y="0"/>
                </a:moveTo>
                <a:lnTo>
                  <a:pt x="0" y="0"/>
                </a:lnTo>
                <a:lnTo>
                  <a:pt x="0" y="71003"/>
                </a:lnTo>
                <a:lnTo>
                  <a:pt x="11971" y="110418"/>
                </a:lnTo>
                <a:lnTo>
                  <a:pt x="43873" y="136570"/>
                </a:lnTo>
                <a:lnTo>
                  <a:pt x="70992" y="142006"/>
                </a:lnTo>
                <a:lnTo>
                  <a:pt x="1683927" y="142006"/>
                </a:lnTo>
                <a:lnTo>
                  <a:pt x="1723301" y="130026"/>
                </a:lnTo>
                <a:lnTo>
                  <a:pt x="1749488" y="98155"/>
                </a:lnTo>
                <a:lnTo>
                  <a:pt x="1754920" y="71003"/>
                </a:lnTo>
                <a:lnTo>
                  <a:pt x="175492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741048" y="9189186"/>
            <a:ext cx="34290" cy="8890"/>
          </a:xfrm>
          <a:custGeom>
            <a:avLst/>
            <a:gdLst/>
            <a:ahLst/>
            <a:cxnLst/>
            <a:rect l="l" t="t" r="r" b="b"/>
            <a:pathLst>
              <a:path w="34290" h="8890">
                <a:moveTo>
                  <a:pt x="33716" y="0"/>
                </a:moveTo>
                <a:lnTo>
                  <a:pt x="25797" y="3680"/>
                </a:lnTo>
                <a:lnTo>
                  <a:pt x="17486" y="6375"/>
                </a:lnTo>
                <a:lnTo>
                  <a:pt x="8860" y="8032"/>
                </a:lnTo>
                <a:lnTo>
                  <a:pt x="0" y="8596"/>
                </a:lnTo>
                <a:lnTo>
                  <a:pt x="33716" y="8596"/>
                </a:lnTo>
                <a:lnTo>
                  <a:pt x="33716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458648" y="8875698"/>
            <a:ext cx="186055" cy="180340"/>
          </a:xfrm>
          <a:custGeom>
            <a:avLst/>
            <a:gdLst/>
            <a:ahLst/>
            <a:cxnLst/>
            <a:rect l="l" t="t" r="r" b="b"/>
            <a:pathLst>
              <a:path w="186055" h="180340">
                <a:moveTo>
                  <a:pt x="128268" y="0"/>
                </a:moveTo>
                <a:lnTo>
                  <a:pt x="97050" y="45677"/>
                </a:lnTo>
                <a:lnTo>
                  <a:pt x="65272" y="90901"/>
                </a:lnTo>
                <a:lnTo>
                  <a:pt x="32926" y="135692"/>
                </a:lnTo>
                <a:lnTo>
                  <a:pt x="0" y="180067"/>
                </a:lnTo>
                <a:lnTo>
                  <a:pt x="185439" y="180067"/>
                </a:lnTo>
                <a:lnTo>
                  <a:pt x="128268" y="0"/>
                </a:lnTo>
                <a:close/>
              </a:path>
            </a:pathLst>
          </a:custGeom>
          <a:solidFill>
            <a:srgbClr val="FE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604328" y="7742162"/>
            <a:ext cx="982980" cy="1313815"/>
          </a:xfrm>
          <a:custGeom>
            <a:avLst/>
            <a:gdLst/>
            <a:ahLst/>
            <a:cxnLst/>
            <a:rect l="l" t="t" r="r" b="b"/>
            <a:pathLst>
              <a:path w="982980" h="1313815">
                <a:moveTo>
                  <a:pt x="623227" y="0"/>
                </a:moveTo>
                <a:lnTo>
                  <a:pt x="416531" y="0"/>
                </a:lnTo>
                <a:lnTo>
                  <a:pt x="0" y="1313603"/>
                </a:lnTo>
                <a:lnTo>
                  <a:pt x="854319" y="1313603"/>
                </a:lnTo>
                <a:lnTo>
                  <a:pt x="887245" y="1269228"/>
                </a:lnTo>
                <a:lnTo>
                  <a:pt x="919592" y="1224437"/>
                </a:lnTo>
                <a:lnTo>
                  <a:pt x="951369" y="1179213"/>
                </a:lnTo>
                <a:lnTo>
                  <a:pt x="982587" y="1133536"/>
                </a:lnTo>
                <a:lnTo>
                  <a:pt x="623227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3347028" y="8720593"/>
            <a:ext cx="465455" cy="477520"/>
          </a:xfrm>
          <a:custGeom>
            <a:avLst/>
            <a:gdLst/>
            <a:ahLst/>
            <a:cxnLst/>
            <a:rect l="l" t="t" r="r" b="b"/>
            <a:pathLst>
              <a:path w="465455" h="477520">
                <a:moveTo>
                  <a:pt x="394019" y="335173"/>
                </a:moveTo>
                <a:lnTo>
                  <a:pt x="111619" y="335173"/>
                </a:lnTo>
                <a:lnTo>
                  <a:pt x="84269" y="371120"/>
                </a:lnTo>
                <a:lnTo>
                  <a:pt x="56555" y="406782"/>
                </a:lnTo>
                <a:lnTo>
                  <a:pt x="28469" y="442143"/>
                </a:lnTo>
                <a:lnTo>
                  <a:pt x="0" y="477189"/>
                </a:lnTo>
                <a:lnTo>
                  <a:pt x="394019" y="477189"/>
                </a:lnTo>
                <a:lnTo>
                  <a:pt x="434420" y="464521"/>
                </a:lnTo>
                <a:lnTo>
                  <a:pt x="459498" y="433556"/>
                </a:lnTo>
                <a:lnTo>
                  <a:pt x="464625" y="406186"/>
                </a:lnTo>
                <a:lnTo>
                  <a:pt x="394019" y="406186"/>
                </a:lnTo>
                <a:lnTo>
                  <a:pt x="394019" y="335173"/>
                </a:lnTo>
                <a:close/>
              </a:path>
              <a:path w="465455" h="477520">
                <a:moveTo>
                  <a:pt x="339780" y="0"/>
                </a:moveTo>
                <a:lnTo>
                  <a:pt x="315396" y="39180"/>
                </a:lnTo>
                <a:lnTo>
                  <a:pt x="290619" y="78110"/>
                </a:lnTo>
                <a:lnTo>
                  <a:pt x="265450" y="116760"/>
                </a:lnTo>
                <a:lnTo>
                  <a:pt x="239887" y="155105"/>
                </a:lnTo>
                <a:lnTo>
                  <a:pt x="297059" y="335173"/>
                </a:lnTo>
                <a:lnTo>
                  <a:pt x="394019" y="335173"/>
                </a:lnTo>
                <a:lnTo>
                  <a:pt x="394019" y="406186"/>
                </a:lnTo>
                <a:lnTo>
                  <a:pt x="461766" y="384700"/>
                </a:lnTo>
                <a:lnTo>
                  <a:pt x="339780" y="0"/>
                </a:lnTo>
                <a:close/>
              </a:path>
              <a:path w="465455" h="477520">
                <a:moveTo>
                  <a:pt x="461766" y="384700"/>
                </a:moveTo>
                <a:lnTo>
                  <a:pt x="394019" y="406186"/>
                </a:lnTo>
                <a:lnTo>
                  <a:pt x="464625" y="406186"/>
                </a:lnTo>
                <a:lnTo>
                  <a:pt x="464871" y="401116"/>
                </a:lnTo>
                <a:lnTo>
                  <a:pt x="461766" y="38470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436499" y="7600156"/>
            <a:ext cx="1250315" cy="1597660"/>
          </a:xfrm>
          <a:custGeom>
            <a:avLst/>
            <a:gdLst/>
            <a:ahLst/>
            <a:cxnLst/>
            <a:rect l="l" t="t" r="r" b="b"/>
            <a:pathLst>
              <a:path w="1250315" h="1597659">
                <a:moveTo>
                  <a:pt x="842991" y="0"/>
                </a:moveTo>
                <a:lnTo>
                  <a:pt x="532320" y="0"/>
                </a:lnTo>
                <a:lnTo>
                  <a:pt x="510074" y="3599"/>
                </a:lnTo>
                <a:lnTo>
                  <a:pt x="474849" y="29371"/>
                </a:lnTo>
                <a:lnTo>
                  <a:pt x="3121" y="1505137"/>
                </a:lnTo>
                <a:lnTo>
                  <a:pt x="0" y="1521553"/>
                </a:lnTo>
                <a:lnTo>
                  <a:pt x="765" y="1538084"/>
                </a:lnTo>
                <a:lnTo>
                  <a:pt x="24927" y="1580761"/>
                </a:lnTo>
                <a:lnTo>
                  <a:pt x="70868" y="1597626"/>
                </a:lnTo>
                <a:lnTo>
                  <a:pt x="910528" y="1597626"/>
                </a:lnTo>
                <a:lnTo>
                  <a:pt x="938997" y="1562580"/>
                </a:lnTo>
                <a:lnTo>
                  <a:pt x="967084" y="1527219"/>
                </a:lnTo>
                <a:lnTo>
                  <a:pt x="994797" y="1491557"/>
                </a:lnTo>
                <a:lnTo>
                  <a:pt x="1022148" y="1455610"/>
                </a:lnTo>
                <a:lnTo>
                  <a:pt x="167828" y="1455610"/>
                </a:lnTo>
                <a:lnTo>
                  <a:pt x="584360" y="142006"/>
                </a:lnTo>
                <a:lnTo>
                  <a:pt x="940061" y="142006"/>
                </a:lnTo>
                <a:lnTo>
                  <a:pt x="910737" y="49527"/>
                </a:lnTo>
                <a:lnTo>
                  <a:pt x="900564" y="29371"/>
                </a:lnTo>
                <a:lnTo>
                  <a:pt x="884953" y="13726"/>
                </a:lnTo>
                <a:lnTo>
                  <a:pt x="865297" y="3599"/>
                </a:lnTo>
                <a:lnTo>
                  <a:pt x="842991" y="0"/>
                </a:lnTo>
                <a:close/>
              </a:path>
              <a:path w="1250315" h="1597659">
                <a:moveTo>
                  <a:pt x="940061" y="142006"/>
                </a:moveTo>
                <a:lnTo>
                  <a:pt x="791055" y="142006"/>
                </a:lnTo>
                <a:lnTo>
                  <a:pt x="1150416" y="1275542"/>
                </a:lnTo>
                <a:lnTo>
                  <a:pt x="1175978" y="1237197"/>
                </a:lnTo>
                <a:lnTo>
                  <a:pt x="1201147" y="1198547"/>
                </a:lnTo>
                <a:lnTo>
                  <a:pt x="1225924" y="1159617"/>
                </a:lnTo>
                <a:lnTo>
                  <a:pt x="1250308" y="1120437"/>
                </a:lnTo>
                <a:lnTo>
                  <a:pt x="940061" y="142006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44480" y="9197782"/>
            <a:ext cx="617220" cy="122555"/>
          </a:xfrm>
          <a:custGeom>
            <a:avLst/>
            <a:gdLst/>
            <a:ahLst/>
            <a:cxnLst/>
            <a:rect l="l" t="t" r="r" b="b"/>
            <a:pathLst>
              <a:path w="617220" h="122554">
                <a:moveTo>
                  <a:pt x="512581" y="0"/>
                </a:moveTo>
                <a:lnTo>
                  <a:pt x="84814" y="0"/>
                </a:lnTo>
                <a:lnTo>
                  <a:pt x="67655" y="1718"/>
                </a:lnTo>
                <a:lnTo>
                  <a:pt x="24815" y="24815"/>
                </a:lnTo>
                <a:lnTo>
                  <a:pt x="1718" y="67655"/>
                </a:lnTo>
                <a:lnTo>
                  <a:pt x="0" y="84814"/>
                </a:lnTo>
                <a:lnTo>
                  <a:pt x="0" y="122059"/>
                </a:lnTo>
                <a:lnTo>
                  <a:pt x="616609" y="122059"/>
                </a:lnTo>
                <a:lnTo>
                  <a:pt x="590180" y="91907"/>
                </a:lnTo>
                <a:lnTo>
                  <a:pt x="564037" y="61520"/>
                </a:lnTo>
                <a:lnTo>
                  <a:pt x="538174" y="30888"/>
                </a:lnTo>
                <a:lnTo>
                  <a:pt x="512581" y="0"/>
                </a:lnTo>
                <a:close/>
              </a:path>
            </a:pathLst>
          </a:custGeom>
          <a:solidFill>
            <a:srgbClr val="FE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757061" y="9197782"/>
            <a:ext cx="855344" cy="122555"/>
          </a:xfrm>
          <a:custGeom>
            <a:avLst/>
            <a:gdLst/>
            <a:ahLst/>
            <a:cxnLst/>
            <a:rect l="l" t="t" r="r" b="b"/>
            <a:pathLst>
              <a:path w="855345" h="122554">
                <a:moveTo>
                  <a:pt x="855230" y="0"/>
                </a:moveTo>
                <a:lnTo>
                  <a:pt x="0" y="0"/>
                </a:lnTo>
                <a:lnTo>
                  <a:pt x="25592" y="30888"/>
                </a:lnTo>
                <a:lnTo>
                  <a:pt x="51456" y="61520"/>
                </a:lnTo>
                <a:lnTo>
                  <a:pt x="77599" y="91907"/>
                </a:lnTo>
                <a:lnTo>
                  <a:pt x="104028" y="122059"/>
                </a:lnTo>
                <a:lnTo>
                  <a:pt x="838833" y="122059"/>
                </a:lnTo>
                <a:lnTo>
                  <a:pt x="838833" y="84814"/>
                </a:lnTo>
                <a:lnTo>
                  <a:pt x="839907" y="62590"/>
                </a:lnTo>
                <a:lnTo>
                  <a:pt x="843065" y="40981"/>
                </a:lnTo>
                <a:lnTo>
                  <a:pt x="848206" y="20085"/>
                </a:lnTo>
                <a:lnTo>
                  <a:pt x="855230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02463" y="9056520"/>
            <a:ext cx="260985" cy="263525"/>
          </a:xfrm>
          <a:custGeom>
            <a:avLst/>
            <a:gdLst/>
            <a:ahLst/>
            <a:cxnLst/>
            <a:rect l="l" t="t" r="r" b="b"/>
            <a:pathLst>
              <a:path w="260985" h="263525">
                <a:moveTo>
                  <a:pt x="208370" y="0"/>
                </a:moveTo>
                <a:lnTo>
                  <a:pt x="160095" y="9235"/>
                </a:lnTo>
                <a:lnTo>
                  <a:pt x="116046" y="28102"/>
                </a:lnTo>
                <a:lnTo>
                  <a:pt x="77389" y="55435"/>
                </a:lnTo>
                <a:lnTo>
                  <a:pt x="45290" y="90066"/>
                </a:lnTo>
                <a:lnTo>
                  <a:pt x="20915" y="130828"/>
                </a:lnTo>
                <a:lnTo>
                  <a:pt x="5429" y="176554"/>
                </a:lnTo>
                <a:lnTo>
                  <a:pt x="0" y="226076"/>
                </a:lnTo>
                <a:lnTo>
                  <a:pt x="0" y="263321"/>
                </a:lnTo>
                <a:lnTo>
                  <a:pt x="142016" y="263321"/>
                </a:lnTo>
                <a:lnTo>
                  <a:pt x="142016" y="226076"/>
                </a:lnTo>
                <a:lnTo>
                  <a:pt x="143735" y="208918"/>
                </a:lnTo>
                <a:lnTo>
                  <a:pt x="166832" y="166078"/>
                </a:lnTo>
                <a:lnTo>
                  <a:pt x="209672" y="142981"/>
                </a:lnTo>
                <a:lnTo>
                  <a:pt x="226830" y="141262"/>
                </a:lnTo>
                <a:lnTo>
                  <a:pt x="260557" y="141262"/>
                </a:lnTo>
                <a:lnTo>
                  <a:pt x="243969" y="139275"/>
                </a:lnTo>
                <a:lnTo>
                  <a:pt x="203250" y="112185"/>
                </a:lnTo>
                <a:lnTo>
                  <a:pt x="189756" y="65189"/>
                </a:lnTo>
                <a:lnTo>
                  <a:pt x="192884" y="48773"/>
                </a:lnTo>
                <a:lnTo>
                  <a:pt x="208370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648971" y="9056520"/>
            <a:ext cx="78105" cy="61594"/>
          </a:xfrm>
          <a:custGeom>
            <a:avLst/>
            <a:gdLst/>
            <a:ahLst/>
            <a:cxnLst/>
            <a:rect l="l" t="t" r="r" b="b"/>
            <a:pathLst>
              <a:path w="78104" h="61595">
                <a:moveTo>
                  <a:pt x="0" y="0"/>
                </a:moveTo>
                <a:lnTo>
                  <a:pt x="16753" y="52794"/>
                </a:lnTo>
                <a:lnTo>
                  <a:pt x="17643" y="56867"/>
                </a:lnTo>
                <a:lnTo>
                  <a:pt x="18177" y="60992"/>
                </a:lnTo>
                <a:lnTo>
                  <a:pt x="31732" y="49186"/>
                </a:lnTo>
                <a:lnTo>
                  <a:pt x="46205" y="38468"/>
                </a:lnTo>
                <a:lnTo>
                  <a:pt x="61529" y="28903"/>
                </a:lnTo>
                <a:lnTo>
                  <a:pt x="77641" y="20554"/>
                </a:lnTo>
                <a:lnTo>
                  <a:pt x="59303" y="12934"/>
                </a:lnTo>
                <a:lnTo>
                  <a:pt x="40191" y="6908"/>
                </a:lnTo>
                <a:lnTo>
                  <a:pt x="20393" y="2566"/>
                </a:lnTo>
                <a:lnTo>
                  <a:pt x="0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102463" y="9319841"/>
            <a:ext cx="1564640" cy="142240"/>
          </a:xfrm>
          <a:custGeom>
            <a:avLst/>
            <a:gdLst/>
            <a:ahLst/>
            <a:cxnLst/>
            <a:rect l="l" t="t" r="r" b="b"/>
            <a:pathLst>
              <a:path w="1564640" h="142240">
                <a:moveTo>
                  <a:pt x="1493430" y="0"/>
                </a:moveTo>
                <a:lnTo>
                  <a:pt x="0" y="0"/>
                </a:lnTo>
                <a:lnTo>
                  <a:pt x="0" y="71003"/>
                </a:lnTo>
                <a:lnTo>
                  <a:pt x="11953" y="110418"/>
                </a:lnTo>
                <a:lnTo>
                  <a:pt x="43835" y="136570"/>
                </a:lnTo>
                <a:lnTo>
                  <a:pt x="71003" y="142006"/>
                </a:lnTo>
                <a:lnTo>
                  <a:pt x="1564434" y="142006"/>
                </a:lnTo>
                <a:lnTo>
                  <a:pt x="1550552" y="140617"/>
                </a:lnTo>
                <a:lnTo>
                  <a:pt x="1537264" y="136570"/>
                </a:lnTo>
                <a:lnTo>
                  <a:pt x="1505380" y="110418"/>
                </a:lnTo>
                <a:lnTo>
                  <a:pt x="1493430" y="71003"/>
                </a:lnTo>
                <a:lnTo>
                  <a:pt x="149343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602281" y="9195866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10795" y="0"/>
                </a:moveTo>
                <a:lnTo>
                  <a:pt x="5507" y="1246"/>
                </a:lnTo>
                <a:lnTo>
                  <a:pt x="0" y="1916"/>
                </a:lnTo>
                <a:lnTo>
                  <a:pt x="10010" y="1916"/>
                </a:lnTo>
                <a:lnTo>
                  <a:pt x="10512" y="638"/>
                </a:lnTo>
                <a:lnTo>
                  <a:pt x="10795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460012" y="8875666"/>
            <a:ext cx="185420" cy="180340"/>
          </a:xfrm>
          <a:custGeom>
            <a:avLst/>
            <a:gdLst/>
            <a:ahLst/>
            <a:cxnLst/>
            <a:rect l="l" t="t" r="r" b="b"/>
            <a:pathLst>
              <a:path w="185420" h="180340">
                <a:moveTo>
                  <a:pt x="57129" y="0"/>
                </a:moveTo>
                <a:lnTo>
                  <a:pt x="0" y="180099"/>
                </a:lnTo>
                <a:lnTo>
                  <a:pt x="185428" y="180099"/>
                </a:lnTo>
                <a:lnTo>
                  <a:pt x="152492" y="135717"/>
                </a:lnTo>
                <a:lnTo>
                  <a:pt x="120132" y="90913"/>
                </a:lnTo>
                <a:lnTo>
                  <a:pt x="88346" y="45677"/>
                </a:lnTo>
                <a:lnTo>
                  <a:pt x="57129" y="0"/>
                </a:lnTo>
                <a:close/>
              </a:path>
            </a:pathLst>
          </a:custGeom>
          <a:solidFill>
            <a:srgbClr val="FE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517141" y="7742162"/>
            <a:ext cx="982980" cy="1313815"/>
          </a:xfrm>
          <a:custGeom>
            <a:avLst/>
            <a:gdLst/>
            <a:ahLst/>
            <a:cxnLst/>
            <a:rect l="l" t="t" r="r" b="b"/>
            <a:pathLst>
              <a:path w="982979" h="1313815">
                <a:moveTo>
                  <a:pt x="566087" y="0"/>
                </a:moveTo>
                <a:lnTo>
                  <a:pt x="359392" y="0"/>
                </a:lnTo>
                <a:lnTo>
                  <a:pt x="0" y="1133504"/>
                </a:lnTo>
                <a:lnTo>
                  <a:pt x="31216" y="1179182"/>
                </a:lnTo>
                <a:lnTo>
                  <a:pt x="63003" y="1224418"/>
                </a:lnTo>
                <a:lnTo>
                  <a:pt x="95362" y="1269222"/>
                </a:lnTo>
                <a:lnTo>
                  <a:pt x="128299" y="1313603"/>
                </a:lnTo>
                <a:lnTo>
                  <a:pt x="982608" y="1313603"/>
                </a:lnTo>
                <a:lnTo>
                  <a:pt x="566087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92220" y="8720551"/>
            <a:ext cx="465455" cy="477520"/>
          </a:xfrm>
          <a:custGeom>
            <a:avLst/>
            <a:gdLst/>
            <a:ahLst/>
            <a:cxnLst/>
            <a:rect l="l" t="t" r="r" b="b"/>
            <a:pathLst>
              <a:path w="465454" h="477520">
                <a:moveTo>
                  <a:pt x="125123" y="0"/>
                </a:moveTo>
                <a:lnTo>
                  <a:pt x="3127" y="384742"/>
                </a:lnTo>
                <a:lnTo>
                  <a:pt x="0" y="401158"/>
                </a:lnTo>
                <a:lnTo>
                  <a:pt x="763" y="417688"/>
                </a:lnTo>
                <a:lnTo>
                  <a:pt x="24909" y="460365"/>
                </a:lnTo>
                <a:lnTo>
                  <a:pt x="70800" y="477231"/>
                </a:lnTo>
                <a:lnTo>
                  <a:pt x="464841" y="477231"/>
                </a:lnTo>
                <a:lnTo>
                  <a:pt x="436396" y="442185"/>
                </a:lnTo>
                <a:lnTo>
                  <a:pt x="408304" y="406824"/>
                </a:lnTo>
                <a:lnTo>
                  <a:pt x="380576" y="371162"/>
                </a:lnTo>
                <a:lnTo>
                  <a:pt x="353221" y="335214"/>
                </a:lnTo>
                <a:lnTo>
                  <a:pt x="167792" y="335214"/>
                </a:lnTo>
                <a:lnTo>
                  <a:pt x="224921" y="155115"/>
                </a:lnTo>
                <a:lnTo>
                  <a:pt x="199352" y="116768"/>
                </a:lnTo>
                <a:lnTo>
                  <a:pt x="174194" y="78142"/>
                </a:lnTo>
                <a:lnTo>
                  <a:pt x="149450" y="39225"/>
                </a:lnTo>
                <a:lnTo>
                  <a:pt x="125123" y="0"/>
                </a:lnTo>
                <a:close/>
              </a:path>
            </a:pathLst>
          </a:custGeom>
          <a:solidFill>
            <a:srgbClr val="D3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417343" y="7600156"/>
            <a:ext cx="1250315" cy="1597660"/>
          </a:xfrm>
          <a:custGeom>
            <a:avLst/>
            <a:gdLst/>
            <a:ahLst/>
            <a:cxnLst/>
            <a:rect l="l" t="t" r="r" b="b"/>
            <a:pathLst>
              <a:path w="1250315" h="1597659">
                <a:moveTo>
                  <a:pt x="1179398" y="1455610"/>
                </a:moveTo>
                <a:lnTo>
                  <a:pt x="228097" y="1455610"/>
                </a:lnTo>
                <a:lnTo>
                  <a:pt x="255452" y="1491557"/>
                </a:lnTo>
                <a:lnTo>
                  <a:pt x="283181" y="1527219"/>
                </a:lnTo>
                <a:lnTo>
                  <a:pt x="311273" y="1562580"/>
                </a:lnTo>
                <a:lnTo>
                  <a:pt x="339717" y="1597626"/>
                </a:lnTo>
                <a:lnTo>
                  <a:pt x="1184937" y="1597626"/>
                </a:lnTo>
                <a:lnTo>
                  <a:pt x="1190445" y="1596956"/>
                </a:lnTo>
                <a:lnTo>
                  <a:pt x="1195733" y="1595710"/>
                </a:lnTo>
                <a:lnTo>
                  <a:pt x="1206138" y="1573939"/>
                </a:lnTo>
                <a:lnTo>
                  <a:pt x="1218720" y="1553522"/>
                </a:lnTo>
                <a:lnTo>
                  <a:pt x="1233326" y="1534610"/>
                </a:lnTo>
                <a:lnTo>
                  <a:pt x="1240954" y="1526623"/>
                </a:lnTo>
                <a:lnTo>
                  <a:pt x="1179398" y="1526623"/>
                </a:lnTo>
                <a:lnTo>
                  <a:pt x="1179398" y="1455610"/>
                </a:lnTo>
                <a:close/>
              </a:path>
              <a:path w="1250315" h="1597659">
                <a:moveTo>
                  <a:pt x="814890" y="142006"/>
                </a:moveTo>
                <a:lnTo>
                  <a:pt x="665885" y="142006"/>
                </a:lnTo>
                <a:lnTo>
                  <a:pt x="1082406" y="1455610"/>
                </a:lnTo>
                <a:lnTo>
                  <a:pt x="1179398" y="1455610"/>
                </a:lnTo>
                <a:lnTo>
                  <a:pt x="1179398" y="1526623"/>
                </a:lnTo>
                <a:lnTo>
                  <a:pt x="1247103" y="1505137"/>
                </a:lnTo>
                <a:lnTo>
                  <a:pt x="814890" y="142006"/>
                </a:lnTo>
                <a:close/>
              </a:path>
              <a:path w="1250315" h="1597659">
                <a:moveTo>
                  <a:pt x="1247103" y="1505137"/>
                </a:moveTo>
                <a:lnTo>
                  <a:pt x="1179398" y="1526623"/>
                </a:lnTo>
                <a:lnTo>
                  <a:pt x="1240954" y="1526623"/>
                </a:lnTo>
                <a:lnTo>
                  <a:pt x="1249804" y="1517356"/>
                </a:lnTo>
                <a:lnTo>
                  <a:pt x="1249270" y="1513231"/>
                </a:lnTo>
                <a:lnTo>
                  <a:pt x="1248380" y="1509158"/>
                </a:lnTo>
                <a:lnTo>
                  <a:pt x="1247103" y="1505137"/>
                </a:lnTo>
                <a:close/>
              </a:path>
              <a:path w="1250315" h="1597659">
                <a:moveTo>
                  <a:pt x="717862" y="0"/>
                </a:moveTo>
                <a:lnTo>
                  <a:pt x="407212" y="0"/>
                </a:lnTo>
                <a:lnTo>
                  <a:pt x="384938" y="3599"/>
                </a:lnTo>
                <a:lnTo>
                  <a:pt x="365310" y="13726"/>
                </a:lnTo>
                <a:lnTo>
                  <a:pt x="349715" y="29371"/>
                </a:lnTo>
                <a:lnTo>
                  <a:pt x="339539" y="49527"/>
                </a:lnTo>
                <a:lnTo>
                  <a:pt x="0" y="1120395"/>
                </a:lnTo>
                <a:lnTo>
                  <a:pt x="24326" y="1159620"/>
                </a:lnTo>
                <a:lnTo>
                  <a:pt x="49070" y="1198538"/>
                </a:lnTo>
                <a:lnTo>
                  <a:pt x="74228" y="1237163"/>
                </a:lnTo>
                <a:lnTo>
                  <a:pt x="99798" y="1275510"/>
                </a:lnTo>
                <a:lnTo>
                  <a:pt x="459190" y="142006"/>
                </a:lnTo>
                <a:lnTo>
                  <a:pt x="814890" y="142006"/>
                </a:lnTo>
                <a:lnTo>
                  <a:pt x="785567" y="49527"/>
                </a:lnTo>
                <a:lnTo>
                  <a:pt x="775392" y="29371"/>
                </a:lnTo>
                <a:lnTo>
                  <a:pt x="759796" y="13726"/>
                </a:lnTo>
                <a:lnTo>
                  <a:pt x="740159" y="3599"/>
                </a:lnTo>
                <a:lnTo>
                  <a:pt x="717862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840933" y="9197782"/>
            <a:ext cx="1368425" cy="122555"/>
          </a:xfrm>
          <a:custGeom>
            <a:avLst/>
            <a:gdLst/>
            <a:ahLst/>
            <a:cxnLst/>
            <a:rect l="l" t="t" r="r" b="b"/>
            <a:pathLst>
              <a:path w="1368425" h="122554">
                <a:moveTo>
                  <a:pt x="1282997" y="0"/>
                </a:moveTo>
                <a:lnTo>
                  <a:pt x="0" y="0"/>
                </a:lnTo>
                <a:lnTo>
                  <a:pt x="7023" y="20085"/>
                </a:lnTo>
                <a:lnTo>
                  <a:pt x="12164" y="40981"/>
                </a:lnTo>
                <a:lnTo>
                  <a:pt x="15322" y="62590"/>
                </a:lnTo>
                <a:lnTo>
                  <a:pt x="16397" y="84814"/>
                </a:lnTo>
                <a:lnTo>
                  <a:pt x="16397" y="122059"/>
                </a:lnTo>
                <a:lnTo>
                  <a:pt x="1367811" y="122059"/>
                </a:lnTo>
                <a:lnTo>
                  <a:pt x="1367811" y="84814"/>
                </a:lnTo>
                <a:lnTo>
                  <a:pt x="1366092" y="67655"/>
                </a:lnTo>
                <a:lnTo>
                  <a:pt x="1342964" y="24815"/>
                </a:lnTo>
                <a:lnTo>
                  <a:pt x="1300155" y="1718"/>
                </a:lnTo>
                <a:lnTo>
                  <a:pt x="1282997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737868" y="9197782"/>
            <a:ext cx="120014" cy="122555"/>
          </a:xfrm>
          <a:custGeom>
            <a:avLst/>
            <a:gdLst/>
            <a:ahLst/>
            <a:cxnLst/>
            <a:rect l="l" t="t" r="r" b="b"/>
            <a:pathLst>
              <a:path w="120015" h="122554">
                <a:moveTo>
                  <a:pt x="103064" y="0"/>
                </a:moveTo>
                <a:lnTo>
                  <a:pt x="84845" y="0"/>
                </a:lnTo>
                <a:lnTo>
                  <a:pt x="67688" y="1718"/>
                </a:lnTo>
                <a:lnTo>
                  <a:pt x="24847" y="24815"/>
                </a:lnTo>
                <a:lnTo>
                  <a:pt x="1741" y="67655"/>
                </a:lnTo>
                <a:lnTo>
                  <a:pt x="0" y="84814"/>
                </a:lnTo>
                <a:lnTo>
                  <a:pt x="0" y="122059"/>
                </a:lnTo>
                <a:lnTo>
                  <a:pt x="119462" y="122059"/>
                </a:lnTo>
                <a:lnTo>
                  <a:pt x="119462" y="84814"/>
                </a:lnTo>
                <a:lnTo>
                  <a:pt x="118387" y="62590"/>
                </a:lnTo>
                <a:lnTo>
                  <a:pt x="115229" y="40981"/>
                </a:lnTo>
                <a:lnTo>
                  <a:pt x="110088" y="20085"/>
                </a:lnTo>
                <a:lnTo>
                  <a:pt x="103064" y="0"/>
                </a:lnTo>
                <a:close/>
              </a:path>
            </a:pathLst>
          </a:custGeom>
          <a:solidFill>
            <a:srgbClr val="C4D7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26612" y="9056520"/>
            <a:ext cx="1624330" cy="263525"/>
          </a:xfrm>
          <a:custGeom>
            <a:avLst/>
            <a:gdLst/>
            <a:ahLst/>
            <a:cxnLst/>
            <a:rect l="l" t="t" r="r" b="b"/>
            <a:pathLst>
              <a:path w="1624329" h="263525">
                <a:moveTo>
                  <a:pt x="1415778" y="0"/>
                </a:moveTo>
                <a:lnTo>
                  <a:pt x="1431265" y="48773"/>
                </a:lnTo>
                <a:lnTo>
                  <a:pt x="1434387" y="65189"/>
                </a:lnTo>
                <a:lnTo>
                  <a:pt x="1433612" y="81720"/>
                </a:lnTo>
                <a:lnTo>
                  <a:pt x="1415817" y="118318"/>
                </a:lnTo>
                <a:lnTo>
                  <a:pt x="1397318" y="132666"/>
                </a:lnTo>
                <a:lnTo>
                  <a:pt x="1397318" y="141262"/>
                </a:lnTo>
                <a:lnTo>
                  <a:pt x="1444680" y="155689"/>
                </a:lnTo>
                <a:lnTo>
                  <a:pt x="1475500" y="193054"/>
                </a:lnTo>
                <a:lnTo>
                  <a:pt x="1482132" y="226076"/>
                </a:lnTo>
                <a:lnTo>
                  <a:pt x="1482132" y="263321"/>
                </a:lnTo>
                <a:lnTo>
                  <a:pt x="1624149" y="263321"/>
                </a:lnTo>
                <a:lnTo>
                  <a:pt x="1624149" y="226076"/>
                </a:lnTo>
                <a:lnTo>
                  <a:pt x="1618719" y="176554"/>
                </a:lnTo>
                <a:lnTo>
                  <a:pt x="1603234" y="130828"/>
                </a:lnTo>
                <a:lnTo>
                  <a:pt x="1578859" y="90066"/>
                </a:lnTo>
                <a:lnTo>
                  <a:pt x="1546760" y="55435"/>
                </a:lnTo>
                <a:lnTo>
                  <a:pt x="1508103" y="28102"/>
                </a:lnTo>
                <a:lnTo>
                  <a:pt x="1464054" y="9235"/>
                </a:lnTo>
                <a:lnTo>
                  <a:pt x="1415778" y="0"/>
                </a:lnTo>
                <a:close/>
              </a:path>
              <a:path w="1624329" h="263525">
                <a:moveTo>
                  <a:pt x="113535" y="139346"/>
                </a:moveTo>
                <a:lnTo>
                  <a:pt x="113787" y="139985"/>
                </a:lnTo>
                <a:lnTo>
                  <a:pt x="114069" y="140623"/>
                </a:lnTo>
                <a:lnTo>
                  <a:pt x="114321" y="141262"/>
                </a:lnTo>
                <a:lnTo>
                  <a:pt x="124299" y="141262"/>
                </a:lnTo>
                <a:lnTo>
                  <a:pt x="118823" y="140592"/>
                </a:lnTo>
                <a:lnTo>
                  <a:pt x="113535" y="139346"/>
                </a:lnTo>
                <a:close/>
              </a:path>
              <a:path w="1624329" h="263525">
                <a:moveTo>
                  <a:pt x="77641" y="0"/>
                </a:moveTo>
                <a:lnTo>
                  <a:pt x="57234" y="2566"/>
                </a:lnTo>
                <a:lnTo>
                  <a:pt x="37438" y="6908"/>
                </a:lnTo>
                <a:lnTo>
                  <a:pt x="18333" y="12934"/>
                </a:lnTo>
                <a:lnTo>
                  <a:pt x="0" y="20554"/>
                </a:lnTo>
                <a:lnTo>
                  <a:pt x="16107" y="28903"/>
                </a:lnTo>
                <a:lnTo>
                  <a:pt x="31424" y="38468"/>
                </a:lnTo>
                <a:lnTo>
                  <a:pt x="45895" y="49186"/>
                </a:lnTo>
                <a:lnTo>
                  <a:pt x="59464" y="60992"/>
                </a:lnTo>
                <a:lnTo>
                  <a:pt x="59998" y="56867"/>
                </a:lnTo>
                <a:lnTo>
                  <a:pt x="60888" y="52794"/>
                </a:lnTo>
                <a:lnTo>
                  <a:pt x="77641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786328" y="9319841"/>
            <a:ext cx="1564640" cy="142240"/>
          </a:xfrm>
          <a:custGeom>
            <a:avLst/>
            <a:gdLst/>
            <a:ahLst/>
            <a:cxnLst/>
            <a:rect l="l" t="t" r="r" b="b"/>
            <a:pathLst>
              <a:path w="1564640" h="142240">
                <a:moveTo>
                  <a:pt x="1564434" y="0"/>
                </a:moveTo>
                <a:lnTo>
                  <a:pt x="71003" y="0"/>
                </a:lnTo>
                <a:lnTo>
                  <a:pt x="71003" y="71003"/>
                </a:lnTo>
                <a:lnTo>
                  <a:pt x="69614" y="84870"/>
                </a:lnTo>
                <a:lnTo>
                  <a:pt x="50197" y="121200"/>
                </a:lnTo>
                <a:lnTo>
                  <a:pt x="13880" y="140613"/>
                </a:lnTo>
                <a:lnTo>
                  <a:pt x="0" y="142006"/>
                </a:lnTo>
                <a:lnTo>
                  <a:pt x="1493430" y="142006"/>
                </a:lnTo>
                <a:lnTo>
                  <a:pt x="1532845" y="130026"/>
                </a:lnTo>
                <a:lnTo>
                  <a:pt x="1558998" y="98155"/>
                </a:lnTo>
                <a:lnTo>
                  <a:pt x="1564434" y="71003"/>
                </a:lnTo>
                <a:lnTo>
                  <a:pt x="156443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595894" y="9197782"/>
            <a:ext cx="120014" cy="122555"/>
          </a:xfrm>
          <a:custGeom>
            <a:avLst/>
            <a:gdLst/>
            <a:ahLst/>
            <a:cxnLst/>
            <a:rect l="l" t="t" r="r" b="b"/>
            <a:pathLst>
              <a:path w="120015" h="122554">
                <a:moveTo>
                  <a:pt x="34616" y="0"/>
                </a:moveTo>
                <a:lnTo>
                  <a:pt x="16397" y="0"/>
                </a:lnTo>
                <a:lnTo>
                  <a:pt x="9373" y="20085"/>
                </a:lnTo>
                <a:lnTo>
                  <a:pt x="4232" y="40981"/>
                </a:lnTo>
                <a:lnTo>
                  <a:pt x="1074" y="62590"/>
                </a:lnTo>
                <a:lnTo>
                  <a:pt x="0" y="84814"/>
                </a:lnTo>
                <a:lnTo>
                  <a:pt x="0" y="122059"/>
                </a:lnTo>
                <a:lnTo>
                  <a:pt x="119430" y="122059"/>
                </a:lnTo>
                <a:lnTo>
                  <a:pt x="119430" y="84814"/>
                </a:lnTo>
                <a:lnTo>
                  <a:pt x="104984" y="37438"/>
                </a:lnTo>
                <a:lnTo>
                  <a:pt x="67630" y="6628"/>
                </a:lnTo>
                <a:lnTo>
                  <a:pt x="34616" y="0"/>
                </a:lnTo>
                <a:close/>
              </a:path>
            </a:pathLst>
          </a:custGeom>
          <a:solidFill>
            <a:srgbClr val="BBC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630510" y="9077074"/>
            <a:ext cx="210820" cy="243204"/>
          </a:xfrm>
          <a:custGeom>
            <a:avLst/>
            <a:gdLst/>
            <a:ahLst/>
            <a:cxnLst/>
            <a:rect l="l" t="t" r="r" b="b"/>
            <a:pathLst>
              <a:path w="210820" h="243204">
                <a:moveTo>
                  <a:pt x="96101" y="0"/>
                </a:moveTo>
                <a:lnTo>
                  <a:pt x="79990" y="8349"/>
                </a:lnTo>
                <a:lnTo>
                  <a:pt x="64665" y="17914"/>
                </a:lnTo>
                <a:lnTo>
                  <a:pt x="50193" y="28632"/>
                </a:lnTo>
                <a:lnTo>
                  <a:pt x="36637" y="40438"/>
                </a:lnTo>
                <a:lnTo>
                  <a:pt x="37098" y="53917"/>
                </a:lnTo>
                <a:lnTo>
                  <a:pt x="35023" y="67204"/>
                </a:lnTo>
                <a:lnTo>
                  <a:pt x="12845" y="103245"/>
                </a:lnTo>
                <a:lnTo>
                  <a:pt x="0" y="112111"/>
                </a:lnTo>
                <a:lnTo>
                  <a:pt x="0" y="120708"/>
                </a:lnTo>
                <a:lnTo>
                  <a:pt x="47353" y="135135"/>
                </a:lnTo>
                <a:lnTo>
                  <a:pt x="78176" y="172499"/>
                </a:lnTo>
                <a:lnTo>
                  <a:pt x="84814" y="205522"/>
                </a:lnTo>
                <a:lnTo>
                  <a:pt x="84814" y="242767"/>
                </a:lnTo>
                <a:lnTo>
                  <a:pt x="107357" y="242767"/>
                </a:lnTo>
                <a:lnTo>
                  <a:pt x="107357" y="205522"/>
                </a:lnTo>
                <a:lnTo>
                  <a:pt x="109099" y="188364"/>
                </a:lnTo>
                <a:lnTo>
                  <a:pt x="132205" y="145524"/>
                </a:lnTo>
                <a:lnTo>
                  <a:pt x="175046" y="122427"/>
                </a:lnTo>
                <a:lnTo>
                  <a:pt x="192203" y="120708"/>
                </a:lnTo>
                <a:lnTo>
                  <a:pt x="210422" y="120708"/>
                </a:lnTo>
                <a:lnTo>
                  <a:pt x="210171" y="120069"/>
                </a:lnTo>
                <a:lnTo>
                  <a:pt x="209888" y="119430"/>
                </a:lnTo>
                <a:lnTo>
                  <a:pt x="209637" y="118792"/>
                </a:lnTo>
                <a:lnTo>
                  <a:pt x="197784" y="114845"/>
                </a:lnTo>
                <a:lnTo>
                  <a:pt x="161709" y="79906"/>
                </a:lnTo>
                <a:lnTo>
                  <a:pt x="155100" y="53917"/>
                </a:lnTo>
                <a:lnTo>
                  <a:pt x="155565" y="40438"/>
                </a:lnTo>
                <a:lnTo>
                  <a:pt x="141997" y="28632"/>
                </a:lnTo>
                <a:lnTo>
                  <a:pt x="127526" y="17914"/>
                </a:lnTo>
                <a:lnTo>
                  <a:pt x="112209" y="8349"/>
                </a:lnTo>
                <a:lnTo>
                  <a:pt x="96101" y="0"/>
                </a:lnTo>
                <a:close/>
              </a:path>
            </a:pathLst>
          </a:custGeom>
          <a:solidFill>
            <a:srgbClr val="9AB6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95894" y="9319841"/>
            <a:ext cx="261620" cy="142240"/>
          </a:xfrm>
          <a:custGeom>
            <a:avLst/>
            <a:gdLst/>
            <a:ahLst/>
            <a:cxnLst/>
            <a:rect l="l" t="t" r="r" b="b"/>
            <a:pathLst>
              <a:path w="261620" h="142240">
                <a:moveTo>
                  <a:pt x="261437" y="0"/>
                </a:moveTo>
                <a:lnTo>
                  <a:pt x="0" y="0"/>
                </a:lnTo>
                <a:lnTo>
                  <a:pt x="0" y="71003"/>
                </a:lnTo>
                <a:lnTo>
                  <a:pt x="11949" y="110418"/>
                </a:lnTo>
                <a:lnTo>
                  <a:pt x="43833" y="136570"/>
                </a:lnTo>
                <a:lnTo>
                  <a:pt x="71003" y="142006"/>
                </a:lnTo>
                <a:lnTo>
                  <a:pt x="190433" y="142006"/>
                </a:lnTo>
                <a:lnTo>
                  <a:pt x="229849" y="130026"/>
                </a:lnTo>
                <a:lnTo>
                  <a:pt x="256001" y="98155"/>
                </a:lnTo>
                <a:lnTo>
                  <a:pt x="261437" y="71003"/>
                </a:lnTo>
                <a:lnTo>
                  <a:pt x="26143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612291" y="9189186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90">
                <a:moveTo>
                  <a:pt x="18219" y="0"/>
                </a:moveTo>
                <a:lnTo>
                  <a:pt x="12711" y="2984"/>
                </a:lnTo>
                <a:lnTo>
                  <a:pt x="6858" y="5224"/>
                </a:lnTo>
                <a:lnTo>
                  <a:pt x="785" y="6680"/>
                </a:lnTo>
                <a:lnTo>
                  <a:pt x="502" y="7319"/>
                </a:lnTo>
                <a:lnTo>
                  <a:pt x="0" y="8596"/>
                </a:lnTo>
                <a:lnTo>
                  <a:pt x="18219" y="8596"/>
                </a:lnTo>
                <a:lnTo>
                  <a:pt x="18219" y="0"/>
                </a:lnTo>
                <a:close/>
              </a:path>
            </a:pathLst>
          </a:custGeom>
          <a:solidFill>
            <a:srgbClr val="9AB6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13077" y="9117513"/>
            <a:ext cx="54610" cy="78740"/>
          </a:xfrm>
          <a:custGeom>
            <a:avLst/>
            <a:gdLst/>
            <a:ahLst/>
            <a:cxnLst/>
            <a:rect l="l" t="t" r="r" b="b"/>
            <a:pathLst>
              <a:path w="54609" h="78740">
                <a:moveTo>
                  <a:pt x="54071" y="0"/>
                </a:moveTo>
                <a:lnTo>
                  <a:pt x="37593" y="17253"/>
                </a:lnTo>
                <a:lnTo>
                  <a:pt x="22987" y="36165"/>
                </a:lnTo>
                <a:lnTo>
                  <a:pt x="10405" y="56582"/>
                </a:lnTo>
                <a:lnTo>
                  <a:pt x="0" y="78353"/>
                </a:lnTo>
                <a:lnTo>
                  <a:pt x="6073" y="76898"/>
                </a:lnTo>
                <a:lnTo>
                  <a:pt x="40972" y="51192"/>
                </a:lnTo>
                <a:lnTo>
                  <a:pt x="54532" y="13479"/>
                </a:lnTo>
                <a:lnTo>
                  <a:pt x="54071" y="0"/>
                </a:lnTo>
                <a:close/>
              </a:path>
            </a:pathLst>
          </a:custGeom>
          <a:solidFill>
            <a:srgbClr val="9AB6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090173" y="9189186"/>
            <a:ext cx="34290" cy="8890"/>
          </a:xfrm>
          <a:custGeom>
            <a:avLst/>
            <a:gdLst/>
            <a:ahLst/>
            <a:cxnLst/>
            <a:rect l="l" t="t" r="r" b="b"/>
            <a:pathLst>
              <a:path w="34290" h="8890">
                <a:moveTo>
                  <a:pt x="33758" y="0"/>
                </a:moveTo>
                <a:lnTo>
                  <a:pt x="25831" y="3680"/>
                </a:lnTo>
                <a:lnTo>
                  <a:pt x="17503" y="6375"/>
                </a:lnTo>
                <a:lnTo>
                  <a:pt x="8863" y="8032"/>
                </a:lnTo>
                <a:lnTo>
                  <a:pt x="0" y="8596"/>
                </a:lnTo>
                <a:lnTo>
                  <a:pt x="33758" y="8596"/>
                </a:lnTo>
                <a:lnTo>
                  <a:pt x="33758" y="0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953443" y="7742162"/>
            <a:ext cx="1040130" cy="1313815"/>
          </a:xfrm>
          <a:custGeom>
            <a:avLst/>
            <a:gdLst/>
            <a:ahLst/>
            <a:cxnLst/>
            <a:rect l="l" t="t" r="r" b="b"/>
            <a:pathLst>
              <a:path w="1040129" h="1313815">
                <a:moveTo>
                  <a:pt x="623216" y="0"/>
                </a:moveTo>
                <a:lnTo>
                  <a:pt x="416521" y="0"/>
                </a:lnTo>
                <a:lnTo>
                  <a:pt x="0" y="1313603"/>
                </a:lnTo>
                <a:lnTo>
                  <a:pt x="1039737" y="1313603"/>
                </a:lnTo>
                <a:lnTo>
                  <a:pt x="623216" y="0"/>
                </a:lnTo>
                <a:close/>
              </a:path>
            </a:pathLst>
          </a:custGeom>
          <a:solidFill>
            <a:srgbClr val="E2EF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786076" y="7600156"/>
            <a:ext cx="1375410" cy="1597660"/>
          </a:xfrm>
          <a:custGeom>
            <a:avLst/>
            <a:gdLst/>
            <a:ahLst/>
            <a:cxnLst/>
            <a:rect l="l" t="t" r="r" b="b"/>
            <a:pathLst>
              <a:path w="1375409" h="1597659">
                <a:moveTo>
                  <a:pt x="842560" y="0"/>
                </a:moveTo>
                <a:lnTo>
                  <a:pt x="531941" y="0"/>
                </a:lnTo>
                <a:lnTo>
                  <a:pt x="509645" y="3599"/>
                </a:lnTo>
                <a:lnTo>
                  <a:pt x="474412" y="29371"/>
                </a:lnTo>
                <a:lnTo>
                  <a:pt x="1424" y="1509158"/>
                </a:lnTo>
                <a:lnTo>
                  <a:pt x="0" y="1517356"/>
                </a:lnTo>
                <a:lnTo>
                  <a:pt x="16478" y="1534606"/>
                </a:lnTo>
                <a:lnTo>
                  <a:pt x="31084" y="1553510"/>
                </a:lnTo>
                <a:lnTo>
                  <a:pt x="43666" y="1573926"/>
                </a:lnTo>
                <a:lnTo>
                  <a:pt x="54071" y="1595710"/>
                </a:lnTo>
                <a:lnTo>
                  <a:pt x="59359" y="1596956"/>
                </a:lnTo>
                <a:lnTo>
                  <a:pt x="64835" y="1597626"/>
                </a:lnTo>
                <a:lnTo>
                  <a:pt x="1304096" y="1597626"/>
                </a:lnTo>
                <a:lnTo>
                  <a:pt x="1344514" y="1584958"/>
                </a:lnTo>
                <a:lnTo>
                  <a:pt x="1369596" y="1553993"/>
                </a:lnTo>
                <a:lnTo>
                  <a:pt x="1374685" y="1526623"/>
                </a:lnTo>
                <a:lnTo>
                  <a:pt x="1304096" y="1526623"/>
                </a:lnTo>
                <a:lnTo>
                  <a:pt x="1304096" y="1455610"/>
                </a:lnTo>
                <a:lnTo>
                  <a:pt x="167366" y="1455610"/>
                </a:lnTo>
                <a:lnTo>
                  <a:pt x="583887" y="142006"/>
                </a:lnTo>
                <a:lnTo>
                  <a:pt x="939588" y="142006"/>
                </a:lnTo>
                <a:lnTo>
                  <a:pt x="910265" y="49527"/>
                </a:lnTo>
                <a:lnTo>
                  <a:pt x="900088" y="29371"/>
                </a:lnTo>
                <a:lnTo>
                  <a:pt x="884490" y="13726"/>
                </a:lnTo>
                <a:lnTo>
                  <a:pt x="864853" y="3599"/>
                </a:lnTo>
                <a:lnTo>
                  <a:pt x="842560" y="0"/>
                </a:lnTo>
                <a:close/>
              </a:path>
              <a:path w="1375409" h="1597659">
                <a:moveTo>
                  <a:pt x="939588" y="142006"/>
                </a:moveTo>
                <a:lnTo>
                  <a:pt x="790583" y="142006"/>
                </a:lnTo>
                <a:lnTo>
                  <a:pt x="1207104" y="1455610"/>
                </a:lnTo>
                <a:lnTo>
                  <a:pt x="1304096" y="1455610"/>
                </a:lnTo>
                <a:lnTo>
                  <a:pt x="1304096" y="1526623"/>
                </a:lnTo>
                <a:lnTo>
                  <a:pt x="1371801" y="1505137"/>
                </a:lnTo>
                <a:lnTo>
                  <a:pt x="939588" y="142006"/>
                </a:lnTo>
                <a:close/>
              </a:path>
              <a:path w="1375409" h="1597659">
                <a:moveTo>
                  <a:pt x="1371801" y="1505137"/>
                </a:moveTo>
                <a:lnTo>
                  <a:pt x="1304096" y="1526623"/>
                </a:lnTo>
                <a:lnTo>
                  <a:pt x="1374685" y="1526623"/>
                </a:lnTo>
                <a:lnTo>
                  <a:pt x="1374923" y="1521553"/>
                </a:lnTo>
                <a:lnTo>
                  <a:pt x="1371801" y="1505137"/>
                </a:lnTo>
                <a:close/>
              </a:path>
            </a:pathLst>
          </a:custGeom>
          <a:solidFill>
            <a:srgbClr val="B7CE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785611" y="9117513"/>
            <a:ext cx="54610" cy="78740"/>
          </a:xfrm>
          <a:custGeom>
            <a:avLst/>
            <a:gdLst/>
            <a:ahLst/>
            <a:cxnLst/>
            <a:rect l="l" t="t" r="r" b="b"/>
            <a:pathLst>
              <a:path w="54609" h="78740">
                <a:moveTo>
                  <a:pt x="465" y="0"/>
                </a:moveTo>
                <a:lnTo>
                  <a:pt x="6608" y="39468"/>
                </a:lnTo>
                <a:lnTo>
                  <a:pt x="31710" y="68471"/>
                </a:lnTo>
                <a:lnTo>
                  <a:pt x="54536" y="78353"/>
                </a:lnTo>
                <a:lnTo>
                  <a:pt x="44131" y="56569"/>
                </a:lnTo>
                <a:lnTo>
                  <a:pt x="31549" y="36153"/>
                </a:lnTo>
                <a:lnTo>
                  <a:pt x="16943" y="17249"/>
                </a:lnTo>
                <a:lnTo>
                  <a:pt x="465" y="0"/>
                </a:lnTo>
                <a:close/>
              </a:path>
            </a:pathLst>
          </a:custGeom>
          <a:solidFill>
            <a:srgbClr val="9AB6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9867" y="4746651"/>
            <a:ext cx="284480" cy="4618990"/>
          </a:xfrm>
          <a:custGeom>
            <a:avLst/>
            <a:gdLst/>
            <a:ahLst/>
            <a:cxnLst/>
            <a:rect l="l" t="t" r="r" b="b"/>
            <a:pathLst>
              <a:path w="284479" h="4618990">
                <a:moveTo>
                  <a:pt x="142006" y="0"/>
                </a:moveTo>
                <a:lnTo>
                  <a:pt x="97246" y="7270"/>
                </a:lnTo>
                <a:lnTo>
                  <a:pt x="58279" y="27492"/>
                </a:lnTo>
                <a:lnTo>
                  <a:pt x="27492" y="58279"/>
                </a:lnTo>
                <a:lnTo>
                  <a:pt x="7270" y="97246"/>
                </a:lnTo>
                <a:lnTo>
                  <a:pt x="0" y="142006"/>
                </a:lnTo>
                <a:lnTo>
                  <a:pt x="0" y="4476659"/>
                </a:lnTo>
                <a:lnTo>
                  <a:pt x="7270" y="4521419"/>
                </a:lnTo>
                <a:lnTo>
                  <a:pt x="27492" y="4560385"/>
                </a:lnTo>
                <a:lnTo>
                  <a:pt x="58279" y="4591172"/>
                </a:lnTo>
                <a:lnTo>
                  <a:pt x="97246" y="4611394"/>
                </a:lnTo>
                <a:lnTo>
                  <a:pt x="142006" y="4618665"/>
                </a:lnTo>
                <a:lnTo>
                  <a:pt x="186771" y="4611394"/>
                </a:lnTo>
                <a:lnTo>
                  <a:pt x="225740" y="4591172"/>
                </a:lnTo>
                <a:lnTo>
                  <a:pt x="256529" y="4560385"/>
                </a:lnTo>
                <a:lnTo>
                  <a:pt x="276751" y="4521419"/>
                </a:lnTo>
                <a:lnTo>
                  <a:pt x="284022" y="4476659"/>
                </a:lnTo>
                <a:lnTo>
                  <a:pt x="284022" y="142006"/>
                </a:lnTo>
                <a:lnTo>
                  <a:pt x="276751" y="97246"/>
                </a:lnTo>
                <a:lnTo>
                  <a:pt x="256529" y="58279"/>
                </a:lnTo>
                <a:lnTo>
                  <a:pt x="225740" y="27492"/>
                </a:lnTo>
                <a:lnTo>
                  <a:pt x="186771" y="7270"/>
                </a:lnTo>
                <a:lnTo>
                  <a:pt x="142006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708865" y="4675637"/>
            <a:ext cx="426084" cy="4761230"/>
          </a:xfrm>
          <a:custGeom>
            <a:avLst/>
            <a:gdLst/>
            <a:ahLst/>
            <a:cxnLst/>
            <a:rect l="l" t="t" r="r" b="b"/>
            <a:pathLst>
              <a:path w="426084" h="4761230">
                <a:moveTo>
                  <a:pt x="213009" y="0"/>
                </a:moveTo>
                <a:lnTo>
                  <a:pt x="164180" y="5704"/>
                </a:lnTo>
                <a:lnTo>
                  <a:pt x="119378" y="21760"/>
                </a:lnTo>
                <a:lnTo>
                  <a:pt x="79868" y="46902"/>
                </a:lnTo>
                <a:lnTo>
                  <a:pt x="46911" y="79864"/>
                </a:lnTo>
                <a:lnTo>
                  <a:pt x="21772" y="119381"/>
                </a:lnTo>
                <a:lnTo>
                  <a:pt x="5714" y="164188"/>
                </a:lnTo>
                <a:lnTo>
                  <a:pt x="0" y="213019"/>
                </a:lnTo>
                <a:lnTo>
                  <a:pt x="0" y="4547673"/>
                </a:lnTo>
                <a:lnTo>
                  <a:pt x="5714" y="4596492"/>
                </a:lnTo>
                <a:lnTo>
                  <a:pt x="21772" y="4641290"/>
                </a:lnTo>
                <a:lnTo>
                  <a:pt x="46911" y="4680801"/>
                </a:lnTo>
                <a:lnTo>
                  <a:pt x="79868" y="4713762"/>
                </a:lnTo>
                <a:lnTo>
                  <a:pt x="119378" y="4738908"/>
                </a:lnTo>
                <a:lnTo>
                  <a:pt x="164180" y="4754972"/>
                </a:lnTo>
                <a:lnTo>
                  <a:pt x="213009" y="4760692"/>
                </a:lnTo>
                <a:lnTo>
                  <a:pt x="261832" y="4754972"/>
                </a:lnTo>
                <a:lnTo>
                  <a:pt x="306632" y="4738908"/>
                </a:lnTo>
                <a:lnTo>
                  <a:pt x="346145" y="4713762"/>
                </a:lnTo>
                <a:lnTo>
                  <a:pt x="379106" y="4680801"/>
                </a:lnTo>
                <a:lnTo>
                  <a:pt x="404250" y="4641290"/>
                </a:lnTo>
                <a:lnTo>
                  <a:pt x="412358" y="4618676"/>
                </a:lnTo>
                <a:lnTo>
                  <a:pt x="213009" y="4618676"/>
                </a:lnTo>
                <a:lnTo>
                  <a:pt x="198819" y="4617233"/>
                </a:lnTo>
                <a:lnTo>
                  <a:pt x="162916" y="4597765"/>
                </a:lnTo>
                <a:lnTo>
                  <a:pt x="143449" y="4561850"/>
                </a:lnTo>
                <a:lnTo>
                  <a:pt x="142006" y="4547673"/>
                </a:lnTo>
                <a:lnTo>
                  <a:pt x="142006" y="213019"/>
                </a:lnTo>
                <a:lnTo>
                  <a:pt x="154128" y="173584"/>
                </a:lnTo>
                <a:lnTo>
                  <a:pt x="185610" y="147559"/>
                </a:lnTo>
                <a:lnTo>
                  <a:pt x="213009" y="142016"/>
                </a:lnTo>
                <a:lnTo>
                  <a:pt x="213009" y="0"/>
                </a:lnTo>
                <a:close/>
              </a:path>
              <a:path w="426084" h="4761230">
                <a:moveTo>
                  <a:pt x="213009" y="0"/>
                </a:moveTo>
                <a:lnTo>
                  <a:pt x="213009" y="142016"/>
                </a:lnTo>
                <a:lnTo>
                  <a:pt x="227191" y="143441"/>
                </a:lnTo>
                <a:lnTo>
                  <a:pt x="240404" y="147559"/>
                </a:lnTo>
                <a:lnTo>
                  <a:pt x="271899" y="173584"/>
                </a:lnTo>
                <a:lnTo>
                  <a:pt x="284022" y="213019"/>
                </a:lnTo>
                <a:lnTo>
                  <a:pt x="284022" y="4547673"/>
                </a:lnTo>
                <a:lnTo>
                  <a:pt x="271899" y="4587104"/>
                </a:lnTo>
                <a:lnTo>
                  <a:pt x="240404" y="4613109"/>
                </a:lnTo>
                <a:lnTo>
                  <a:pt x="213009" y="4618676"/>
                </a:lnTo>
                <a:lnTo>
                  <a:pt x="412358" y="4618676"/>
                </a:lnTo>
                <a:lnTo>
                  <a:pt x="420312" y="4596492"/>
                </a:lnTo>
                <a:lnTo>
                  <a:pt x="426028" y="4547673"/>
                </a:lnTo>
                <a:lnTo>
                  <a:pt x="426028" y="213019"/>
                </a:lnTo>
                <a:lnTo>
                  <a:pt x="420312" y="164188"/>
                </a:lnTo>
                <a:lnTo>
                  <a:pt x="404250" y="119381"/>
                </a:lnTo>
                <a:lnTo>
                  <a:pt x="379106" y="79864"/>
                </a:lnTo>
                <a:lnTo>
                  <a:pt x="346145" y="46902"/>
                </a:lnTo>
                <a:lnTo>
                  <a:pt x="306632" y="21760"/>
                </a:lnTo>
                <a:lnTo>
                  <a:pt x="261832" y="5704"/>
                </a:lnTo>
                <a:lnTo>
                  <a:pt x="21300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2040261" y="4746651"/>
            <a:ext cx="284480" cy="4618990"/>
          </a:xfrm>
          <a:custGeom>
            <a:avLst/>
            <a:gdLst/>
            <a:ahLst/>
            <a:cxnLst/>
            <a:rect l="l" t="t" r="r" b="b"/>
            <a:pathLst>
              <a:path w="284479" h="4618990">
                <a:moveTo>
                  <a:pt x="141985" y="0"/>
                </a:moveTo>
                <a:lnTo>
                  <a:pt x="97223" y="7270"/>
                </a:lnTo>
                <a:lnTo>
                  <a:pt x="58261" y="27492"/>
                </a:lnTo>
                <a:lnTo>
                  <a:pt x="27482" y="58279"/>
                </a:lnTo>
                <a:lnTo>
                  <a:pt x="7267" y="97246"/>
                </a:lnTo>
                <a:lnTo>
                  <a:pt x="0" y="142006"/>
                </a:lnTo>
                <a:lnTo>
                  <a:pt x="0" y="4476659"/>
                </a:lnTo>
                <a:lnTo>
                  <a:pt x="7267" y="4521419"/>
                </a:lnTo>
                <a:lnTo>
                  <a:pt x="27482" y="4560385"/>
                </a:lnTo>
                <a:lnTo>
                  <a:pt x="58261" y="4591172"/>
                </a:lnTo>
                <a:lnTo>
                  <a:pt x="97223" y="4611394"/>
                </a:lnTo>
                <a:lnTo>
                  <a:pt x="141985" y="4618665"/>
                </a:lnTo>
                <a:lnTo>
                  <a:pt x="186746" y="4611394"/>
                </a:lnTo>
                <a:lnTo>
                  <a:pt x="225708" y="4591172"/>
                </a:lnTo>
                <a:lnTo>
                  <a:pt x="256488" y="4560385"/>
                </a:lnTo>
                <a:lnTo>
                  <a:pt x="276702" y="4521419"/>
                </a:lnTo>
                <a:lnTo>
                  <a:pt x="283970" y="4476659"/>
                </a:lnTo>
                <a:lnTo>
                  <a:pt x="283970" y="142006"/>
                </a:lnTo>
                <a:lnTo>
                  <a:pt x="276702" y="97246"/>
                </a:lnTo>
                <a:lnTo>
                  <a:pt x="256488" y="58279"/>
                </a:lnTo>
                <a:lnTo>
                  <a:pt x="225708" y="27492"/>
                </a:lnTo>
                <a:lnTo>
                  <a:pt x="186746" y="7270"/>
                </a:lnTo>
                <a:lnTo>
                  <a:pt x="141985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969163" y="4675637"/>
            <a:ext cx="426084" cy="4761230"/>
          </a:xfrm>
          <a:custGeom>
            <a:avLst/>
            <a:gdLst/>
            <a:ahLst/>
            <a:cxnLst/>
            <a:rect l="l" t="t" r="r" b="b"/>
            <a:pathLst>
              <a:path w="426084" h="4761230">
                <a:moveTo>
                  <a:pt x="213082" y="0"/>
                </a:moveTo>
                <a:lnTo>
                  <a:pt x="164237" y="5704"/>
                </a:lnTo>
                <a:lnTo>
                  <a:pt x="119424" y="21760"/>
                </a:lnTo>
                <a:lnTo>
                  <a:pt x="79904" y="46902"/>
                </a:lnTo>
                <a:lnTo>
                  <a:pt x="46940" y="79864"/>
                </a:lnTo>
                <a:lnTo>
                  <a:pt x="21793" y="119381"/>
                </a:lnTo>
                <a:lnTo>
                  <a:pt x="5726" y="164188"/>
                </a:lnTo>
                <a:lnTo>
                  <a:pt x="0" y="213019"/>
                </a:lnTo>
                <a:lnTo>
                  <a:pt x="0" y="4547673"/>
                </a:lnTo>
                <a:lnTo>
                  <a:pt x="5726" y="4596492"/>
                </a:lnTo>
                <a:lnTo>
                  <a:pt x="21793" y="4641290"/>
                </a:lnTo>
                <a:lnTo>
                  <a:pt x="46940" y="4680801"/>
                </a:lnTo>
                <a:lnTo>
                  <a:pt x="79904" y="4713762"/>
                </a:lnTo>
                <a:lnTo>
                  <a:pt x="119424" y="4738908"/>
                </a:lnTo>
                <a:lnTo>
                  <a:pt x="164237" y="4754972"/>
                </a:lnTo>
                <a:lnTo>
                  <a:pt x="213082" y="4760692"/>
                </a:lnTo>
                <a:lnTo>
                  <a:pt x="261888" y="4754972"/>
                </a:lnTo>
                <a:lnTo>
                  <a:pt x="306673" y="4738908"/>
                </a:lnTo>
                <a:lnTo>
                  <a:pt x="346175" y="4713762"/>
                </a:lnTo>
                <a:lnTo>
                  <a:pt x="379128" y="4680801"/>
                </a:lnTo>
                <a:lnTo>
                  <a:pt x="404269" y="4641290"/>
                </a:lnTo>
                <a:lnTo>
                  <a:pt x="412379" y="4618676"/>
                </a:lnTo>
                <a:lnTo>
                  <a:pt x="213082" y="4618676"/>
                </a:lnTo>
                <a:lnTo>
                  <a:pt x="198899" y="4617233"/>
                </a:lnTo>
                <a:lnTo>
                  <a:pt x="162926" y="4597765"/>
                </a:lnTo>
                <a:lnTo>
                  <a:pt x="143505" y="4561850"/>
                </a:lnTo>
                <a:lnTo>
                  <a:pt x="142089" y="4547673"/>
                </a:lnTo>
                <a:lnTo>
                  <a:pt x="142089" y="213019"/>
                </a:lnTo>
                <a:lnTo>
                  <a:pt x="154149" y="173584"/>
                </a:lnTo>
                <a:lnTo>
                  <a:pt x="185688" y="147559"/>
                </a:lnTo>
                <a:lnTo>
                  <a:pt x="213082" y="142016"/>
                </a:lnTo>
                <a:lnTo>
                  <a:pt x="213082" y="0"/>
                </a:lnTo>
                <a:close/>
              </a:path>
              <a:path w="426084" h="4761230">
                <a:moveTo>
                  <a:pt x="213082" y="0"/>
                </a:moveTo>
                <a:lnTo>
                  <a:pt x="213082" y="142016"/>
                </a:lnTo>
                <a:lnTo>
                  <a:pt x="227264" y="143441"/>
                </a:lnTo>
                <a:lnTo>
                  <a:pt x="240463" y="147559"/>
                </a:lnTo>
                <a:lnTo>
                  <a:pt x="271927" y="173584"/>
                </a:lnTo>
                <a:lnTo>
                  <a:pt x="284075" y="213019"/>
                </a:lnTo>
                <a:lnTo>
                  <a:pt x="284075" y="4547673"/>
                </a:lnTo>
                <a:lnTo>
                  <a:pt x="271927" y="4587104"/>
                </a:lnTo>
                <a:lnTo>
                  <a:pt x="240463" y="4613109"/>
                </a:lnTo>
                <a:lnTo>
                  <a:pt x="213082" y="4618676"/>
                </a:lnTo>
                <a:lnTo>
                  <a:pt x="412379" y="4618676"/>
                </a:lnTo>
                <a:lnTo>
                  <a:pt x="420334" y="4596492"/>
                </a:lnTo>
                <a:lnTo>
                  <a:pt x="426060" y="4547673"/>
                </a:lnTo>
                <a:lnTo>
                  <a:pt x="426060" y="213019"/>
                </a:lnTo>
                <a:lnTo>
                  <a:pt x="420334" y="164188"/>
                </a:lnTo>
                <a:lnTo>
                  <a:pt x="404269" y="119381"/>
                </a:lnTo>
                <a:lnTo>
                  <a:pt x="379128" y="79864"/>
                </a:lnTo>
                <a:lnTo>
                  <a:pt x="346175" y="46902"/>
                </a:lnTo>
                <a:lnTo>
                  <a:pt x="306673" y="21760"/>
                </a:lnTo>
                <a:lnTo>
                  <a:pt x="261888" y="5704"/>
                </a:lnTo>
                <a:lnTo>
                  <a:pt x="21308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65053" y="9126780"/>
            <a:ext cx="1113790" cy="264160"/>
          </a:xfrm>
          <a:custGeom>
            <a:avLst/>
            <a:gdLst/>
            <a:ahLst/>
            <a:cxnLst/>
            <a:rect l="l" t="t" r="r" b="b"/>
            <a:pathLst>
              <a:path w="1113790" h="264159">
                <a:moveTo>
                  <a:pt x="957792" y="0"/>
                </a:moveTo>
                <a:lnTo>
                  <a:pt x="155859" y="0"/>
                </a:lnTo>
                <a:lnTo>
                  <a:pt x="106602" y="7943"/>
                </a:lnTo>
                <a:lnTo>
                  <a:pt x="63818" y="30062"/>
                </a:lnTo>
                <a:lnTo>
                  <a:pt x="30077" y="63791"/>
                </a:lnTo>
                <a:lnTo>
                  <a:pt x="7947" y="106565"/>
                </a:lnTo>
                <a:lnTo>
                  <a:pt x="0" y="155817"/>
                </a:lnTo>
                <a:lnTo>
                  <a:pt x="0" y="264065"/>
                </a:lnTo>
                <a:lnTo>
                  <a:pt x="1113651" y="264065"/>
                </a:lnTo>
                <a:lnTo>
                  <a:pt x="1113651" y="155817"/>
                </a:lnTo>
                <a:lnTo>
                  <a:pt x="1105704" y="106565"/>
                </a:lnTo>
                <a:lnTo>
                  <a:pt x="1083574" y="63791"/>
                </a:lnTo>
                <a:lnTo>
                  <a:pt x="1049833" y="30062"/>
                </a:lnTo>
                <a:lnTo>
                  <a:pt x="1007049" y="7943"/>
                </a:lnTo>
                <a:lnTo>
                  <a:pt x="957792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94050" y="9055765"/>
            <a:ext cx="1256030" cy="406400"/>
          </a:xfrm>
          <a:custGeom>
            <a:avLst/>
            <a:gdLst/>
            <a:ahLst/>
            <a:cxnLst/>
            <a:rect l="l" t="t" r="r" b="b"/>
            <a:pathLst>
              <a:path w="1256029" h="406400">
                <a:moveTo>
                  <a:pt x="1028795" y="0"/>
                </a:moveTo>
                <a:lnTo>
                  <a:pt x="226862" y="0"/>
                </a:lnTo>
                <a:lnTo>
                  <a:pt x="181134" y="4618"/>
                </a:lnTo>
                <a:lnTo>
                  <a:pt x="138551" y="17836"/>
                </a:lnTo>
                <a:lnTo>
                  <a:pt x="100023" y="38744"/>
                </a:lnTo>
                <a:lnTo>
                  <a:pt x="66457" y="66433"/>
                </a:lnTo>
                <a:lnTo>
                  <a:pt x="38763" y="99996"/>
                </a:lnTo>
                <a:lnTo>
                  <a:pt x="17849" y="138522"/>
                </a:lnTo>
                <a:lnTo>
                  <a:pt x="4625" y="181103"/>
                </a:lnTo>
                <a:lnTo>
                  <a:pt x="0" y="226830"/>
                </a:lnTo>
                <a:lnTo>
                  <a:pt x="0" y="335078"/>
                </a:lnTo>
                <a:lnTo>
                  <a:pt x="11980" y="374493"/>
                </a:lnTo>
                <a:lnTo>
                  <a:pt x="43850" y="400646"/>
                </a:lnTo>
                <a:lnTo>
                  <a:pt x="71003" y="406081"/>
                </a:lnTo>
                <a:lnTo>
                  <a:pt x="1184655" y="406081"/>
                </a:lnTo>
                <a:lnTo>
                  <a:pt x="1224050" y="394115"/>
                </a:lnTo>
                <a:lnTo>
                  <a:pt x="1250194" y="362231"/>
                </a:lnTo>
                <a:lnTo>
                  <a:pt x="1255626" y="335078"/>
                </a:lnTo>
                <a:lnTo>
                  <a:pt x="1255626" y="264075"/>
                </a:lnTo>
                <a:lnTo>
                  <a:pt x="142006" y="264075"/>
                </a:lnTo>
                <a:lnTo>
                  <a:pt x="142006" y="226830"/>
                </a:lnTo>
                <a:lnTo>
                  <a:pt x="156470" y="179468"/>
                </a:lnTo>
                <a:lnTo>
                  <a:pt x="193839" y="148648"/>
                </a:lnTo>
                <a:lnTo>
                  <a:pt x="226862" y="142016"/>
                </a:lnTo>
                <a:lnTo>
                  <a:pt x="1028795" y="142016"/>
                </a:lnTo>
                <a:lnTo>
                  <a:pt x="1028795" y="0"/>
                </a:lnTo>
                <a:close/>
              </a:path>
              <a:path w="1256029" h="406400">
                <a:moveTo>
                  <a:pt x="1028795" y="0"/>
                </a:moveTo>
                <a:lnTo>
                  <a:pt x="1028795" y="142016"/>
                </a:lnTo>
                <a:lnTo>
                  <a:pt x="1045954" y="143735"/>
                </a:lnTo>
                <a:lnTo>
                  <a:pt x="1061818" y="148648"/>
                </a:lnTo>
                <a:lnTo>
                  <a:pt x="1099183" y="179468"/>
                </a:lnTo>
                <a:lnTo>
                  <a:pt x="1113651" y="226830"/>
                </a:lnTo>
                <a:lnTo>
                  <a:pt x="1113651" y="264075"/>
                </a:lnTo>
                <a:lnTo>
                  <a:pt x="1255626" y="264075"/>
                </a:lnTo>
                <a:lnTo>
                  <a:pt x="1255626" y="226830"/>
                </a:lnTo>
                <a:lnTo>
                  <a:pt x="1251011" y="181103"/>
                </a:lnTo>
                <a:lnTo>
                  <a:pt x="1237795" y="138522"/>
                </a:lnTo>
                <a:lnTo>
                  <a:pt x="1216887" y="99996"/>
                </a:lnTo>
                <a:lnTo>
                  <a:pt x="1189196" y="66433"/>
                </a:lnTo>
                <a:lnTo>
                  <a:pt x="1155633" y="38744"/>
                </a:lnTo>
                <a:lnTo>
                  <a:pt x="1117105" y="17836"/>
                </a:lnTo>
                <a:lnTo>
                  <a:pt x="1074523" y="4618"/>
                </a:lnTo>
                <a:lnTo>
                  <a:pt x="1028795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625405" y="9126780"/>
            <a:ext cx="1113790" cy="264160"/>
          </a:xfrm>
          <a:custGeom>
            <a:avLst/>
            <a:gdLst/>
            <a:ahLst/>
            <a:cxnLst/>
            <a:rect l="l" t="t" r="r" b="b"/>
            <a:pathLst>
              <a:path w="1113790" h="264159">
                <a:moveTo>
                  <a:pt x="957771" y="0"/>
                </a:moveTo>
                <a:lnTo>
                  <a:pt x="155806" y="0"/>
                </a:lnTo>
                <a:lnTo>
                  <a:pt x="106591" y="7943"/>
                </a:lnTo>
                <a:lnTo>
                  <a:pt x="63825" y="30062"/>
                </a:lnTo>
                <a:lnTo>
                  <a:pt x="30085" y="63791"/>
                </a:lnTo>
                <a:lnTo>
                  <a:pt x="7951" y="106565"/>
                </a:lnTo>
                <a:lnTo>
                  <a:pt x="0" y="155817"/>
                </a:lnTo>
                <a:lnTo>
                  <a:pt x="0" y="264065"/>
                </a:lnTo>
                <a:lnTo>
                  <a:pt x="1113683" y="264065"/>
                </a:lnTo>
                <a:lnTo>
                  <a:pt x="1113683" y="155817"/>
                </a:lnTo>
                <a:lnTo>
                  <a:pt x="1105731" y="106565"/>
                </a:lnTo>
                <a:lnTo>
                  <a:pt x="1083590" y="63791"/>
                </a:lnTo>
                <a:lnTo>
                  <a:pt x="1049835" y="30062"/>
                </a:lnTo>
                <a:lnTo>
                  <a:pt x="1007037" y="7943"/>
                </a:lnTo>
                <a:lnTo>
                  <a:pt x="957771" y="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1554412" y="9055765"/>
            <a:ext cx="1256030" cy="406400"/>
          </a:xfrm>
          <a:custGeom>
            <a:avLst/>
            <a:gdLst/>
            <a:ahLst/>
            <a:cxnLst/>
            <a:rect l="l" t="t" r="r" b="b"/>
            <a:pathLst>
              <a:path w="1256029" h="406400">
                <a:moveTo>
                  <a:pt x="1028764" y="0"/>
                </a:moveTo>
                <a:lnTo>
                  <a:pt x="226799" y="0"/>
                </a:lnTo>
                <a:lnTo>
                  <a:pt x="181098" y="4618"/>
                </a:lnTo>
                <a:lnTo>
                  <a:pt x="138529" y="17836"/>
                </a:lnTo>
                <a:lnTo>
                  <a:pt x="100005" y="38744"/>
                </a:lnTo>
                <a:lnTo>
                  <a:pt x="66437" y="66433"/>
                </a:lnTo>
                <a:lnTo>
                  <a:pt x="38740" y="99996"/>
                </a:lnTo>
                <a:lnTo>
                  <a:pt x="17826" y="138522"/>
                </a:lnTo>
                <a:lnTo>
                  <a:pt x="4608" y="181103"/>
                </a:lnTo>
                <a:lnTo>
                  <a:pt x="0" y="226830"/>
                </a:lnTo>
                <a:lnTo>
                  <a:pt x="0" y="335078"/>
                </a:lnTo>
                <a:lnTo>
                  <a:pt x="11971" y="374493"/>
                </a:lnTo>
                <a:lnTo>
                  <a:pt x="43873" y="400646"/>
                </a:lnTo>
                <a:lnTo>
                  <a:pt x="70992" y="406081"/>
                </a:lnTo>
                <a:lnTo>
                  <a:pt x="1184675" y="406081"/>
                </a:lnTo>
                <a:lnTo>
                  <a:pt x="1224049" y="394115"/>
                </a:lnTo>
                <a:lnTo>
                  <a:pt x="1250145" y="362231"/>
                </a:lnTo>
                <a:lnTo>
                  <a:pt x="1255563" y="335078"/>
                </a:lnTo>
                <a:lnTo>
                  <a:pt x="1255563" y="264075"/>
                </a:lnTo>
                <a:lnTo>
                  <a:pt x="141985" y="264075"/>
                </a:lnTo>
                <a:lnTo>
                  <a:pt x="141985" y="226830"/>
                </a:lnTo>
                <a:lnTo>
                  <a:pt x="156430" y="179468"/>
                </a:lnTo>
                <a:lnTo>
                  <a:pt x="193816" y="148648"/>
                </a:lnTo>
                <a:lnTo>
                  <a:pt x="226799" y="142016"/>
                </a:lnTo>
                <a:lnTo>
                  <a:pt x="1028764" y="142016"/>
                </a:lnTo>
                <a:lnTo>
                  <a:pt x="1028764" y="0"/>
                </a:lnTo>
                <a:close/>
              </a:path>
              <a:path w="1256029" h="406400">
                <a:moveTo>
                  <a:pt x="1028764" y="0"/>
                </a:moveTo>
                <a:lnTo>
                  <a:pt x="1028764" y="142016"/>
                </a:lnTo>
                <a:lnTo>
                  <a:pt x="1045928" y="143735"/>
                </a:lnTo>
                <a:lnTo>
                  <a:pt x="1061787" y="148648"/>
                </a:lnTo>
                <a:lnTo>
                  <a:pt x="1099179" y="179468"/>
                </a:lnTo>
                <a:lnTo>
                  <a:pt x="1113683" y="226830"/>
                </a:lnTo>
                <a:lnTo>
                  <a:pt x="1113683" y="264075"/>
                </a:lnTo>
                <a:lnTo>
                  <a:pt x="1255563" y="264075"/>
                </a:lnTo>
                <a:lnTo>
                  <a:pt x="1255563" y="226830"/>
                </a:lnTo>
                <a:lnTo>
                  <a:pt x="1250959" y="181103"/>
                </a:lnTo>
                <a:lnTo>
                  <a:pt x="1237751" y="138522"/>
                </a:lnTo>
                <a:lnTo>
                  <a:pt x="1216850" y="99996"/>
                </a:lnTo>
                <a:lnTo>
                  <a:pt x="1189165" y="66433"/>
                </a:lnTo>
                <a:lnTo>
                  <a:pt x="1155604" y="38744"/>
                </a:lnTo>
                <a:lnTo>
                  <a:pt x="1117078" y="17836"/>
                </a:lnTo>
                <a:lnTo>
                  <a:pt x="1074495" y="4618"/>
                </a:lnTo>
                <a:lnTo>
                  <a:pt x="1028764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063890" y="8518431"/>
            <a:ext cx="3976370" cy="142240"/>
          </a:xfrm>
          <a:custGeom>
            <a:avLst/>
            <a:gdLst/>
            <a:ahLst/>
            <a:cxnLst/>
            <a:rect l="l" t="t" r="r" b="b"/>
            <a:pathLst>
              <a:path w="3976370" h="142240">
                <a:moveTo>
                  <a:pt x="0" y="0"/>
                </a:moveTo>
                <a:lnTo>
                  <a:pt x="3976371" y="0"/>
                </a:lnTo>
                <a:lnTo>
                  <a:pt x="3976371" y="142016"/>
                </a:lnTo>
                <a:lnTo>
                  <a:pt x="0" y="142016"/>
                </a:lnTo>
                <a:lnTo>
                  <a:pt x="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294646" y="5309367"/>
            <a:ext cx="3641090" cy="1111885"/>
          </a:xfrm>
          <a:custGeom>
            <a:avLst/>
            <a:gdLst/>
            <a:ahLst/>
            <a:cxnLst/>
            <a:rect l="l" t="t" r="r" b="b"/>
            <a:pathLst>
              <a:path w="3641090" h="1111885">
                <a:moveTo>
                  <a:pt x="3087664" y="0"/>
                </a:moveTo>
                <a:lnTo>
                  <a:pt x="198569" y="0"/>
                </a:lnTo>
                <a:lnTo>
                  <a:pt x="153038" y="5244"/>
                </a:lnTo>
                <a:lnTo>
                  <a:pt x="111241" y="20182"/>
                </a:lnTo>
                <a:lnTo>
                  <a:pt x="74372" y="43622"/>
                </a:lnTo>
                <a:lnTo>
                  <a:pt x="43622" y="74372"/>
                </a:lnTo>
                <a:lnTo>
                  <a:pt x="20182" y="111241"/>
                </a:lnTo>
                <a:lnTo>
                  <a:pt x="5244" y="153038"/>
                </a:lnTo>
                <a:lnTo>
                  <a:pt x="0" y="198569"/>
                </a:lnTo>
                <a:lnTo>
                  <a:pt x="0" y="912956"/>
                </a:lnTo>
                <a:lnTo>
                  <a:pt x="5244" y="958488"/>
                </a:lnTo>
                <a:lnTo>
                  <a:pt x="20182" y="1000284"/>
                </a:lnTo>
                <a:lnTo>
                  <a:pt x="43622" y="1037153"/>
                </a:lnTo>
                <a:lnTo>
                  <a:pt x="74372" y="1067904"/>
                </a:lnTo>
                <a:lnTo>
                  <a:pt x="111241" y="1091344"/>
                </a:lnTo>
                <a:lnTo>
                  <a:pt x="153038" y="1106282"/>
                </a:lnTo>
                <a:lnTo>
                  <a:pt x="198569" y="1111526"/>
                </a:lnTo>
                <a:lnTo>
                  <a:pt x="3640776" y="1111526"/>
                </a:lnTo>
                <a:lnTo>
                  <a:pt x="3327333" y="795693"/>
                </a:lnTo>
                <a:lnTo>
                  <a:pt x="3608581" y="520224"/>
                </a:lnTo>
                <a:lnTo>
                  <a:pt x="3087664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223643" y="5238363"/>
            <a:ext cx="3747135" cy="1254125"/>
          </a:xfrm>
          <a:custGeom>
            <a:avLst/>
            <a:gdLst/>
            <a:ahLst/>
            <a:cxnLst/>
            <a:rect l="l" t="t" r="r" b="b"/>
            <a:pathLst>
              <a:path w="3747134" h="1254125">
                <a:moveTo>
                  <a:pt x="3087569" y="0"/>
                </a:moveTo>
                <a:lnTo>
                  <a:pt x="269572" y="0"/>
                </a:lnTo>
                <a:lnTo>
                  <a:pt x="221113" y="4349"/>
                </a:lnTo>
                <a:lnTo>
                  <a:pt x="175507" y="16871"/>
                </a:lnTo>
                <a:lnTo>
                  <a:pt x="133514" y="36805"/>
                </a:lnTo>
                <a:lnTo>
                  <a:pt x="95894" y="63394"/>
                </a:lnTo>
                <a:lnTo>
                  <a:pt x="63408" y="95877"/>
                </a:lnTo>
                <a:lnTo>
                  <a:pt x="36815" y="133496"/>
                </a:lnTo>
                <a:lnTo>
                  <a:pt x="16876" y="175490"/>
                </a:lnTo>
                <a:lnTo>
                  <a:pt x="4350" y="221102"/>
                </a:lnTo>
                <a:lnTo>
                  <a:pt x="0" y="269572"/>
                </a:lnTo>
                <a:lnTo>
                  <a:pt x="0" y="983959"/>
                </a:lnTo>
                <a:lnTo>
                  <a:pt x="4350" y="1032417"/>
                </a:lnTo>
                <a:lnTo>
                  <a:pt x="16876" y="1078019"/>
                </a:lnTo>
                <a:lnTo>
                  <a:pt x="36815" y="1120008"/>
                </a:lnTo>
                <a:lnTo>
                  <a:pt x="63408" y="1157624"/>
                </a:lnTo>
                <a:lnTo>
                  <a:pt x="95894" y="1190107"/>
                </a:lnTo>
                <a:lnTo>
                  <a:pt x="133514" y="1216698"/>
                </a:lnTo>
                <a:lnTo>
                  <a:pt x="175507" y="1236639"/>
                </a:lnTo>
                <a:lnTo>
                  <a:pt x="221113" y="1249170"/>
                </a:lnTo>
                <a:lnTo>
                  <a:pt x="269572" y="1253532"/>
                </a:lnTo>
                <a:lnTo>
                  <a:pt x="3530525" y="1253532"/>
                </a:lnTo>
                <a:lnTo>
                  <a:pt x="3747121" y="1218140"/>
                </a:lnTo>
                <a:lnTo>
                  <a:pt x="3641313" y="1111526"/>
                </a:lnTo>
                <a:lnTo>
                  <a:pt x="269572" y="1111526"/>
                </a:lnTo>
                <a:lnTo>
                  <a:pt x="243808" y="1108932"/>
                </a:lnTo>
                <a:lnTo>
                  <a:pt x="198315" y="1089769"/>
                </a:lnTo>
                <a:lnTo>
                  <a:pt x="163750" y="1055203"/>
                </a:lnTo>
                <a:lnTo>
                  <a:pt x="144604" y="1009723"/>
                </a:lnTo>
                <a:lnTo>
                  <a:pt x="142016" y="983959"/>
                </a:lnTo>
                <a:lnTo>
                  <a:pt x="142016" y="269572"/>
                </a:lnTo>
                <a:lnTo>
                  <a:pt x="152005" y="219913"/>
                </a:lnTo>
                <a:lnTo>
                  <a:pt x="179366" y="179355"/>
                </a:lnTo>
                <a:lnTo>
                  <a:pt x="219926" y="152003"/>
                </a:lnTo>
                <a:lnTo>
                  <a:pt x="269572" y="142006"/>
                </a:lnTo>
                <a:lnTo>
                  <a:pt x="3229764" y="142006"/>
                </a:lnTo>
                <a:lnTo>
                  <a:pt x="308756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405596" y="5323178"/>
            <a:ext cx="1574165" cy="1101090"/>
          </a:xfrm>
          <a:custGeom>
            <a:avLst/>
            <a:gdLst/>
            <a:ahLst/>
            <a:cxnLst/>
            <a:rect l="l" t="t" r="r" b="b"/>
            <a:pathLst>
              <a:path w="1574165" h="1101089">
                <a:moveTo>
                  <a:pt x="1573596" y="0"/>
                </a:moveTo>
                <a:lnTo>
                  <a:pt x="629541" y="0"/>
                </a:lnTo>
                <a:lnTo>
                  <a:pt x="0" y="1085464"/>
                </a:lnTo>
                <a:lnTo>
                  <a:pt x="20434" y="1093339"/>
                </a:lnTo>
                <a:lnTo>
                  <a:pt x="41933" y="1097924"/>
                </a:lnTo>
                <a:lnTo>
                  <a:pt x="64370" y="1100059"/>
                </a:lnTo>
                <a:lnTo>
                  <a:pt x="87620" y="1100584"/>
                </a:lnTo>
                <a:lnTo>
                  <a:pt x="932516" y="1100584"/>
                </a:lnTo>
                <a:lnTo>
                  <a:pt x="15735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334856" y="5252175"/>
            <a:ext cx="1715770" cy="1242695"/>
          </a:xfrm>
          <a:custGeom>
            <a:avLst/>
            <a:gdLst/>
            <a:ahLst/>
            <a:cxnLst/>
            <a:rect l="l" t="t" r="r" b="b"/>
            <a:pathLst>
              <a:path w="1715770" h="1242695">
                <a:moveTo>
                  <a:pt x="70739" y="1156467"/>
                </a:moveTo>
                <a:lnTo>
                  <a:pt x="39358" y="1220161"/>
                </a:lnTo>
                <a:lnTo>
                  <a:pt x="55409" y="1227186"/>
                </a:lnTo>
                <a:lnTo>
                  <a:pt x="71383" y="1232548"/>
                </a:lnTo>
                <a:lnTo>
                  <a:pt x="117166" y="1240942"/>
                </a:lnTo>
                <a:lnTo>
                  <a:pt x="158360" y="1242600"/>
                </a:lnTo>
                <a:lnTo>
                  <a:pt x="1003256" y="1242600"/>
                </a:lnTo>
                <a:lnTo>
                  <a:pt x="1053194" y="1222095"/>
                </a:lnTo>
                <a:lnTo>
                  <a:pt x="1073479" y="1192110"/>
                </a:lnTo>
                <a:lnTo>
                  <a:pt x="132162" y="1192110"/>
                </a:lnTo>
                <a:lnTo>
                  <a:pt x="70739" y="1156467"/>
                </a:lnTo>
                <a:close/>
              </a:path>
              <a:path w="1715770" h="1242695">
                <a:moveTo>
                  <a:pt x="1644336" y="0"/>
                </a:moveTo>
                <a:lnTo>
                  <a:pt x="700281" y="0"/>
                </a:lnTo>
                <a:lnTo>
                  <a:pt x="681781" y="2439"/>
                </a:lnTo>
                <a:lnTo>
                  <a:pt x="638858" y="35391"/>
                </a:lnTo>
                <a:lnTo>
                  <a:pt x="9317" y="1120855"/>
                </a:lnTo>
                <a:lnTo>
                  <a:pt x="0" y="1162671"/>
                </a:lnTo>
                <a:lnTo>
                  <a:pt x="2783" y="1177021"/>
                </a:lnTo>
                <a:lnTo>
                  <a:pt x="8413" y="1190516"/>
                </a:lnTo>
                <a:lnTo>
                  <a:pt x="16555" y="1202412"/>
                </a:lnTo>
                <a:lnTo>
                  <a:pt x="26955" y="1212397"/>
                </a:lnTo>
                <a:lnTo>
                  <a:pt x="39358" y="1220161"/>
                </a:lnTo>
                <a:lnTo>
                  <a:pt x="102163" y="1092814"/>
                </a:lnTo>
                <a:lnTo>
                  <a:pt x="189749" y="1092814"/>
                </a:lnTo>
                <a:lnTo>
                  <a:pt x="741180" y="142006"/>
                </a:lnTo>
                <a:lnTo>
                  <a:pt x="1685149" y="142006"/>
                </a:lnTo>
                <a:lnTo>
                  <a:pt x="1705684" y="106750"/>
                </a:lnTo>
                <a:lnTo>
                  <a:pt x="1712884" y="89475"/>
                </a:lnTo>
                <a:lnTo>
                  <a:pt x="1715319" y="71208"/>
                </a:lnTo>
                <a:lnTo>
                  <a:pt x="1712989" y="52927"/>
                </a:lnTo>
                <a:lnTo>
                  <a:pt x="1705894" y="35611"/>
                </a:lnTo>
                <a:lnTo>
                  <a:pt x="1694508" y="20775"/>
                </a:lnTo>
                <a:lnTo>
                  <a:pt x="1679882" y="9563"/>
                </a:lnTo>
                <a:lnTo>
                  <a:pt x="1662871" y="2473"/>
                </a:lnTo>
                <a:lnTo>
                  <a:pt x="1644336" y="0"/>
                </a:lnTo>
                <a:close/>
              </a:path>
              <a:path w="1715770" h="1242695">
                <a:moveTo>
                  <a:pt x="102163" y="1092814"/>
                </a:moveTo>
                <a:lnTo>
                  <a:pt x="70739" y="1156467"/>
                </a:lnTo>
                <a:lnTo>
                  <a:pt x="132162" y="1192110"/>
                </a:lnTo>
                <a:lnTo>
                  <a:pt x="185291" y="1100500"/>
                </a:lnTo>
                <a:lnTo>
                  <a:pt x="148137" y="1100496"/>
                </a:lnTo>
                <a:lnTo>
                  <a:pt x="138799" y="1100160"/>
                </a:lnTo>
                <a:lnTo>
                  <a:pt x="130393" y="1099556"/>
                </a:lnTo>
                <a:lnTo>
                  <a:pt x="122968" y="1098668"/>
                </a:lnTo>
                <a:lnTo>
                  <a:pt x="113628" y="1097285"/>
                </a:lnTo>
                <a:lnTo>
                  <a:pt x="107241" y="1095296"/>
                </a:lnTo>
                <a:lnTo>
                  <a:pt x="102163" y="1092814"/>
                </a:lnTo>
                <a:close/>
              </a:path>
              <a:path w="1715770" h="1242695">
                <a:moveTo>
                  <a:pt x="1685149" y="142006"/>
                </a:moveTo>
                <a:lnTo>
                  <a:pt x="1520779" y="142006"/>
                </a:lnTo>
                <a:lnTo>
                  <a:pt x="962430" y="1100584"/>
                </a:lnTo>
                <a:lnTo>
                  <a:pt x="185243" y="1100584"/>
                </a:lnTo>
                <a:lnTo>
                  <a:pt x="132162" y="1192110"/>
                </a:lnTo>
                <a:lnTo>
                  <a:pt x="1073479" y="1192110"/>
                </a:lnTo>
                <a:lnTo>
                  <a:pt x="1126791" y="1100584"/>
                </a:lnTo>
                <a:lnTo>
                  <a:pt x="962430" y="1100584"/>
                </a:lnTo>
                <a:lnTo>
                  <a:pt x="1126842" y="1100496"/>
                </a:lnTo>
                <a:lnTo>
                  <a:pt x="1685149" y="142006"/>
                </a:lnTo>
                <a:close/>
              </a:path>
              <a:path w="1715770" h="1242695">
                <a:moveTo>
                  <a:pt x="189749" y="1092814"/>
                </a:moveTo>
                <a:lnTo>
                  <a:pt x="102163" y="1092814"/>
                </a:lnTo>
                <a:lnTo>
                  <a:pt x="107241" y="1095296"/>
                </a:lnTo>
                <a:lnTo>
                  <a:pt x="148137" y="1100496"/>
                </a:lnTo>
                <a:lnTo>
                  <a:pt x="185294" y="1100496"/>
                </a:lnTo>
                <a:lnTo>
                  <a:pt x="189749" y="109281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279968" y="5323178"/>
            <a:ext cx="1412875" cy="1101090"/>
          </a:xfrm>
          <a:custGeom>
            <a:avLst/>
            <a:gdLst/>
            <a:ahLst/>
            <a:cxnLst/>
            <a:rect l="l" t="t" r="r" b="b"/>
            <a:pathLst>
              <a:path w="1412875" h="1101089">
                <a:moveTo>
                  <a:pt x="1116171" y="0"/>
                </a:moveTo>
                <a:lnTo>
                  <a:pt x="641111" y="0"/>
                </a:lnTo>
                <a:lnTo>
                  <a:pt x="0" y="1100584"/>
                </a:lnTo>
                <a:lnTo>
                  <a:pt x="943981" y="1100584"/>
                </a:lnTo>
                <a:lnTo>
                  <a:pt x="1412750" y="296185"/>
                </a:lnTo>
                <a:lnTo>
                  <a:pt x="11161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208985" y="5252175"/>
            <a:ext cx="1536065" cy="1242695"/>
          </a:xfrm>
          <a:custGeom>
            <a:avLst/>
            <a:gdLst/>
            <a:ahLst/>
            <a:cxnLst/>
            <a:rect l="l" t="t" r="r" b="b"/>
            <a:pathLst>
              <a:path w="1536065" h="1242695">
                <a:moveTo>
                  <a:pt x="1116057" y="0"/>
                </a:moveTo>
                <a:lnTo>
                  <a:pt x="712094" y="0"/>
                </a:lnTo>
                <a:lnTo>
                  <a:pt x="693592" y="2428"/>
                </a:lnTo>
                <a:lnTo>
                  <a:pt x="650714" y="35255"/>
                </a:lnTo>
                <a:lnTo>
                  <a:pt x="9634" y="1135839"/>
                </a:lnTo>
                <a:lnTo>
                  <a:pt x="0" y="1171391"/>
                </a:lnTo>
                <a:lnTo>
                  <a:pt x="2329" y="1189673"/>
                </a:lnTo>
                <a:lnTo>
                  <a:pt x="35437" y="1233037"/>
                </a:lnTo>
                <a:lnTo>
                  <a:pt x="70983" y="1242600"/>
                </a:lnTo>
                <a:lnTo>
                  <a:pt x="70983" y="1100584"/>
                </a:lnTo>
                <a:lnTo>
                  <a:pt x="194520" y="1100584"/>
                </a:lnTo>
                <a:lnTo>
                  <a:pt x="752889" y="142006"/>
                </a:lnTo>
                <a:lnTo>
                  <a:pt x="1258252" y="142006"/>
                </a:lnTo>
                <a:lnTo>
                  <a:pt x="1116057" y="0"/>
                </a:lnTo>
                <a:close/>
              </a:path>
              <a:path w="1536065" h="1242695">
                <a:moveTo>
                  <a:pt x="70983" y="1171587"/>
                </a:moveTo>
                <a:lnTo>
                  <a:pt x="70983" y="1242600"/>
                </a:lnTo>
                <a:lnTo>
                  <a:pt x="1014965" y="1242600"/>
                </a:lnTo>
                <a:lnTo>
                  <a:pt x="1033449" y="1240172"/>
                </a:lnTo>
                <a:lnTo>
                  <a:pt x="1050355" y="1233187"/>
                </a:lnTo>
                <a:lnTo>
                  <a:pt x="1064903" y="1222095"/>
                </a:lnTo>
                <a:lnTo>
                  <a:pt x="1076314" y="1207345"/>
                </a:lnTo>
                <a:lnTo>
                  <a:pt x="132332" y="1207345"/>
                </a:lnTo>
                <a:lnTo>
                  <a:pt x="70983" y="1171587"/>
                </a:lnTo>
                <a:close/>
              </a:path>
              <a:path w="1536065" h="1242695">
                <a:moveTo>
                  <a:pt x="194520" y="1100584"/>
                </a:moveTo>
                <a:lnTo>
                  <a:pt x="70983" y="1100584"/>
                </a:lnTo>
                <a:lnTo>
                  <a:pt x="70983" y="1171587"/>
                </a:lnTo>
                <a:lnTo>
                  <a:pt x="132332" y="1207345"/>
                </a:lnTo>
                <a:lnTo>
                  <a:pt x="194520" y="1100584"/>
                </a:lnTo>
                <a:close/>
              </a:path>
              <a:path w="1536065" h="1242695">
                <a:moveTo>
                  <a:pt x="1431784" y="315307"/>
                </a:moveTo>
                <a:lnTo>
                  <a:pt x="974139" y="1100584"/>
                </a:lnTo>
                <a:lnTo>
                  <a:pt x="194520" y="1100584"/>
                </a:lnTo>
                <a:lnTo>
                  <a:pt x="132332" y="1207345"/>
                </a:lnTo>
                <a:lnTo>
                  <a:pt x="1076314" y="1207345"/>
                </a:lnTo>
                <a:lnTo>
                  <a:pt x="1535688" y="419073"/>
                </a:lnTo>
                <a:lnTo>
                  <a:pt x="1431784" y="315307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217678" y="6761916"/>
            <a:ext cx="2080260" cy="1439545"/>
          </a:xfrm>
          <a:custGeom>
            <a:avLst/>
            <a:gdLst/>
            <a:ahLst/>
            <a:cxnLst/>
            <a:rect l="l" t="t" r="r" b="b"/>
            <a:pathLst>
              <a:path w="2080259" h="1439545">
                <a:moveTo>
                  <a:pt x="2017335" y="0"/>
                </a:moveTo>
                <a:lnTo>
                  <a:pt x="162254" y="343113"/>
                </a:lnTo>
                <a:lnTo>
                  <a:pt x="118440" y="356555"/>
                </a:lnTo>
                <a:lnTo>
                  <a:pt x="80060" y="378850"/>
                </a:lnTo>
                <a:lnTo>
                  <a:pt x="48070" y="408609"/>
                </a:lnTo>
                <a:lnTo>
                  <a:pt x="23427" y="444441"/>
                </a:lnTo>
                <a:lnTo>
                  <a:pt x="7084" y="484958"/>
                </a:lnTo>
                <a:lnTo>
                  <a:pt x="0" y="528770"/>
                </a:lnTo>
                <a:lnTo>
                  <a:pt x="3128" y="574488"/>
                </a:lnTo>
                <a:lnTo>
                  <a:pt x="133061" y="1276979"/>
                </a:lnTo>
                <a:lnTo>
                  <a:pt x="146491" y="1320790"/>
                </a:lnTo>
                <a:lnTo>
                  <a:pt x="168777" y="1359167"/>
                </a:lnTo>
                <a:lnTo>
                  <a:pt x="198528" y="1391155"/>
                </a:lnTo>
                <a:lnTo>
                  <a:pt x="234356" y="1415799"/>
                </a:lnTo>
                <a:lnTo>
                  <a:pt x="274870" y="1432142"/>
                </a:lnTo>
                <a:lnTo>
                  <a:pt x="318683" y="1439230"/>
                </a:lnTo>
                <a:lnTo>
                  <a:pt x="364405" y="1436106"/>
                </a:lnTo>
                <a:lnTo>
                  <a:pt x="1675274" y="1193646"/>
                </a:lnTo>
                <a:lnTo>
                  <a:pt x="2079829" y="605482"/>
                </a:lnTo>
                <a:lnTo>
                  <a:pt x="1754697" y="381844"/>
                </a:lnTo>
                <a:lnTo>
                  <a:pt x="2017335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146431" y="6705706"/>
            <a:ext cx="2121535" cy="1567180"/>
          </a:xfrm>
          <a:custGeom>
            <a:avLst/>
            <a:gdLst/>
            <a:ahLst/>
            <a:cxnLst/>
            <a:rect l="l" t="t" r="r" b="b"/>
            <a:pathLst>
              <a:path w="2121534" h="1567179">
                <a:moveTo>
                  <a:pt x="2002131" y="0"/>
                </a:moveTo>
                <a:lnTo>
                  <a:pt x="220611" y="329524"/>
                </a:lnTo>
                <a:lnTo>
                  <a:pt x="173919" y="342536"/>
                </a:lnTo>
                <a:lnTo>
                  <a:pt x="131366" y="363102"/>
                </a:lnTo>
                <a:lnTo>
                  <a:pt x="93679" y="390284"/>
                </a:lnTo>
                <a:lnTo>
                  <a:pt x="61589" y="423144"/>
                </a:lnTo>
                <a:lnTo>
                  <a:pt x="35582" y="460791"/>
                </a:lnTo>
                <a:lnTo>
                  <a:pt x="16231" y="502465"/>
                </a:lnTo>
                <a:lnTo>
                  <a:pt x="4162" y="547287"/>
                </a:lnTo>
                <a:lnTo>
                  <a:pt x="0" y="594375"/>
                </a:lnTo>
                <a:lnTo>
                  <a:pt x="279" y="606636"/>
                </a:lnTo>
                <a:lnTo>
                  <a:pt x="134477" y="1346080"/>
                </a:lnTo>
                <a:lnTo>
                  <a:pt x="147488" y="1392765"/>
                </a:lnTo>
                <a:lnTo>
                  <a:pt x="168051" y="1435307"/>
                </a:lnTo>
                <a:lnTo>
                  <a:pt x="195224" y="1472989"/>
                </a:lnTo>
                <a:lnTo>
                  <a:pt x="228066" y="1505091"/>
                </a:lnTo>
                <a:lnTo>
                  <a:pt x="265731" y="1531099"/>
                </a:lnTo>
                <a:lnTo>
                  <a:pt x="307414" y="1550443"/>
                </a:lnTo>
                <a:lnTo>
                  <a:pt x="352239" y="1562502"/>
                </a:lnTo>
                <a:lnTo>
                  <a:pt x="399328" y="1566659"/>
                </a:lnTo>
                <a:lnTo>
                  <a:pt x="411560" y="1566384"/>
                </a:lnTo>
                <a:lnTo>
                  <a:pt x="1191961" y="1424643"/>
                </a:lnTo>
                <a:lnTo>
                  <a:pt x="399328" y="1424643"/>
                </a:lnTo>
                <a:lnTo>
                  <a:pt x="377178" y="1422685"/>
                </a:lnTo>
                <a:lnTo>
                  <a:pt x="336260" y="1407826"/>
                </a:lnTo>
                <a:lnTo>
                  <a:pt x="302777" y="1380234"/>
                </a:lnTo>
                <a:lnTo>
                  <a:pt x="280297" y="1342469"/>
                </a:lnTo>
                <a:lnTo>
                  <a:pt x="142718" y="609788"/>
                </a:lnTo>
                <a:lnTo>
                  <a:pt x="142006" y="602008"/>
                </a:lnTo>
                <a:lnTo>
                  <a:pt x="142006" y="594375"/>
                </a:lnTo>
                <a:lnTo>
                  <a:pt x="149659" y="551076"/>
                </a:lnTo>
                <a:lnTo>
                  <a:pt x="171188" y="513393"/>
                </a:lnTo>
                <a:lnTo>
                  <a:pt x="204156" y="485020"/>
                </a:lnTo>
                <a:lnTo>
                  <a:pt x="246421" y="469164"/>
                </a:lnTo>
                <a:lnTo>
                  <a:pt x="2031661" y="138966"/>
                </a:lnTo>
                <a:lnTo>
                  <a:pt x="2121464" y="8403"/>
                </a:lnTo>
                <a:lnTo>
                  <a:pt x="2002131" y="0"/>
                </a:lnTo>
                <a:close/>
              </a:path>
              <a:path w="2121534" h="1567179">
                <a:moveTo>
                  <a:pt x="1803431" y="1167116"/>
                </a:moveTo>
                <a:lnTo>
                  <a:pt x="414814" y="1423973"/>
                </a:lnTo>
                <a:lnTo>
                  <a:pt x="407003" y="1424643"/>
                </a:lnTo>
                <a:lnTo>
                  <a:pt x="1191961" y="1424643"/>
                </a:lnTo>
                <a:lnTo>
                  <a:pt x="1689612" y="1332593"/>
                </a:lnTo>
                <a:lnTo>
                  <a:pt x="1803431" y="116711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492473" y="6841487"/>
            <a:ext cx="1350010" cy="1358265"/>
          </a:xfrm>
          <a:custGeom>
            <a:avLst/>
            <a:gdLst/>
            <a:ahLst/>
            <a:cxnLst/>
            <a:rect l="l" t="t" r="r" b="b"/>
            <a:pathLst>
              <a:path w="1350009" h="1358265">
                <a:moveTo>
                  <a:pt x="1349885" y="0"/>
                </a:moveTo>
                <a:lnTo>
                  <a:pt x="421599" y="171701"/>
                </a:lnTo>
                <a:lnTo>
                  <a:pt x="0" y="1353592"/>
                </a:lnTo>
                <a:lnTo>
                  <a:pt x="21498" y="1357613"/>
                </a:lnTo>
                <a:lnTo>
                  <a:pt x="43459" y="1358209"/>
                </a:lnTo>
                <a:lnTo>
                  <a:pt x="65907" y="1356230"/>
                </a:lnTo>
                <a:lnTo>
                  <a:pt x="88866" y="1352524"/>
                </a:lnTo>
                <a:lnTo>
                  <a:pt x="919668" y="1198832"/>
                </a:lnTo>
                <a:lnTo>
                  <a:pt x="134988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421567" y="6770716"/>
            <a:ext cx="1491615" cy="1500505"/>
          </a:xfrm>
          <a:custGeom>
            <a:avLst/>
            <a:gdLst/>
            <a:ahLst/>
            <a:cxnLst/>
            <a:rect l="l" t="t" r="r" b="b"/>
            <a:pathLst>
              <a:path w="1491615" h="1500504">
                <a:moveTo>
                  <a:pt x="70906" y="1424363"/>
                </a:moveTo>
                <a:lnTo>
                  <a:pt x="51587" y="1492664"/>
                </a:lnTo>
                <a:lnTo>
                  <a:pt x="66054" y="1496152"/>
                </a:lnTo>
                <a:lnTo>
                  <a:pt x="80260" y="1498453"/>
                </a:lnTo>
                <a:lnTo>
                  <a:pt x="94119" y="1499716"/>
                </a:lnTo>
                <a:lnTo>
                  <a:pt x="107543" y="1500088"/>
                </a:lnTo>
                <a:lnTo>
                  <a:pt x="125086" y="1499481"/>
                </a:lnTo>
                <a:lnTo>
                  <a:pt x="141750" y="1497918"/>
                </a:lnTo>
                <a:lnTo>
                  <a:pt x="157588" y="1495691"/>
                </a:lnTo>
                <a:lnTo>
                  <a:pt x="172651" y="1493094"/>
                </a:lnTo>
                <a:lnTo>
                  <a:pt x="415309" y="1448215"/>
                </a:lnTo>
                <a:lnTo>
                  <a:pt x="137752" y="1448215"/>
                </a:lnTo>
                <a:lnTo>
                  <a:pt x="70906" y="1424363"/>
                </a:lnTo>
                <a:close/>
              </a:path>
              <a:path w="1491615" h="1500504">
                <a:moveTo>
                  <a:pt x="1426564" y="0"/>
                </a:moveTo>
                <a:lnTo>
                  <a:pt x="479574" y="172673"/>
                </a:lnTo>
                <a:lnTo>
                  <a:pt x="434131" y="201999"/>
                </a:lnTo>
                <a:lnTo>
                  <a:pt x="4018" y="1400500"/>
                </a:lnTo>
                <a:lnTo>
                  <a:pt x="0" y="1429093"/>
                </a:lnTo>
                <a:lnTo>
                  <a:pt x="2433" y="1443301"/>
                </a:lnTo>
                <a:lnTo>
                  <a:pt x="25944" y="1479369"/>
                </a:lnTo>
                <a:lnTo>
                  <a:pt x="51587" y="1492664"/>
                </a:lnTo>
                <a:lnTo>
                  <a:pt x="90183" y="1356019"/>
                </a:lnTo>
                <a:lnTo>
                  <a:pt x="131336" y="1356019"/>
                </a:lnTo>
                <a:lnTo>
                  <a:pt x="135313" y="1355462"/>
                </a:lnTo>
                <a:lnTo>
                  <a:pt x="146882" y="1353454"/>
                </a:lnTo>
                <a:lnTo>
                  <a:pt x="173298" y="1348568"/>
                </a:lnTo>
                <a:lnTo>
                  <a:pt x="545614" y="304847"/>
                </a:lnTo>
                <a:lnTo>
                  <a:pt x="1312229" y="163050"/>
                </a:lnTo>
                <a:lnTo>
                  <a:pt x="1463106" y="163050"/>
                </a:lnTo>
                <a:lnTo>
                  <a:pt x="1487606" y="94780"/>
                </a:lnTo>
                <a:lnTo>
                  <a:pt x="1491545" y="76481"/>
                </a:lnTo>
                <a:lnTo>
                  <a:pt x="1490627" y="58072"/>
                </a:lnTo>
                <a:lnTo>
                  <a:pt x="1485020" y="40523"/>
                </a:lnTo>
                <a:lnTo>
                  <a:pt x="1474894" y="24803"/>
                </a:lnTo>
                <a:lnTo>
                  <a:pt x="1461001" y="12262"/>
                </a:lnTo>
                <a:lnTo>
                  <a:pt x="1444582" y="3884"/>
                </a:lnTo>
                <a:lnTo>
                  <a:pt x="1426564" y="0"/>
                </a:lnTo>
                <a:close/>
              </a:path>
              <a:path w="1491615" h="1500504">
                <a:moveTo>
                  <a:pt x="90183" y="1356019"/>
                </a:moveTo>
                <a:lnTo>
                  <a:pt x="70906" y="1424363"/>
                </a:lnTo>
                <a:lnTo>
                  <a:pt x="137752" y="1448215"/>
                </a:lnTo>
                <a:lnTo>
                  <a:pt x="169908" y="1358072"/>
                </a:lnTo>
                <a:lnTo>
                  <a:pt x="100224" y="1358072"/>
                </a:lnTo>
                <a:lnTo>
                  <a:pt x="94800" y="1357328"/>
                </a:lnTo>
                <a:lnTo>
                  <a:pt x="90183" y="1356019"/>
                </a:lnTo>
                <a:close/>
              </a:path>
              <a:path w="1491615" h="1500504">
                <a:moveTo>
                  <a:pt x="1463106" y="163050"/>
                </a:moveTo>
                <a:lnTo>
                  <a:pt x="1312229" y="163050"/>
                </a:lnTo>
                <a:lnTo>
                  <a:pt x="937529" y="1207217"/>
                </a:lnTo>
                <a:lnTo>
                  <a:pt x="173298" y="1348568"/>
                </a:lnTo>
                <a:lnTo>
                  <a:pt x="137752" y="1448215"/>
                </a:lnTo>
                <a:lnTo>
                  <a:pt x="415309" y="1448215"/>
                </a:lnTo>
                <a:lnTo>
                  <a:pt x="1003495" y="1339433"/>
                </a:lnTo>
                <a:lnTo>
                  <a:pt x="1048863" y="1310177"/>
                </a:lnTo>
                <a:lnTo>
                  <a:pt x="1057389" y="1293602"/>
                </a:lnTo>
                <a:lnTo>
                  <a:pt x="1463106" y="163050"/>
                </a:lnTo>
                <a:close/>
              </a:path>
              <a:path w="1491615" h="1500504">
                <a:moveTo>
                  <a:pt x="131336" y="1356019"/>
                </a:moveTo>
                <a:lnTo>
                  <a:pt x="90183" y="1356019"/>
                </a:lnTo>
                <a:lnTo>
                  <a:pt x="94800" y="1357328"/>
                </a:lnTo>
                <a:lnTo>
                  <a:pt x="100224" y="1358072"/>
                </a:lnTo>
                <a:lnTo>
                  <a:pt x="107543" y="1358072"/>
                </a:lnTo>
                <a:lnTo>
                  <a:pt x="115597" y="1357806"/>
                </a:lnTo>
                <a:lnTo>
                  <a:pt x="124869" y="1356925"/>
                </a:lnTo>
                <a:lnTo>
                  <a:pt x="131336" y="1356019"/>
                </a:lnTo>
                <a:close/>
              </a:path>
              <a:path w="1491615" h="1500504">
                <a:moveTo>
                  <a:pt x="173298" y="1348568"/>
                </a:moveTo>
                <a:lnTo>
                  <a:pt x="135313" y="1355462"/>
                </a:lnTo>
                <a:lnTo>
                  <a:pt x="107543" y="1358072"/>
                </a:lnTo>
                <a:lnTo>
                  <a:pt x="169908" y="1358072"/>
                </a:lnTo>
                <a:lnTo>
                  <a:pt x="173298" y="134856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223643" y="5237264"/>
            <a:ext cx="3779520" cy="1257935"/>
          </a:xfrm>
          <a:custGeom>
            <a:avLst/>
            <a:gdLst/>
            <a:ahLst/>
            <a:cxnLst/>
            <a:rect l="l" t="t" r="r" b="b"/>
            <a:pathLst>
              <a:path w="3779520" h="1257935">
                <a:moveTo>
                  <a:pt x="269646" y="1112625"/>
                </a:moveTo>
                <a:lnTo>
                  <a:pt x="269572" y="1254631"/>
                </a:lnTo>
                <a:lnTo>
                  <a:pt x="3708483" y="1257867"/>
                </a:lnTo>
                <a:lnTo>
                  <a:pt x="3747723" y="1246028"/>
                </a:lnTo>
                <a:lnTo>
                  <a:pt x="3773926" y="1214517"/>
                </a:lnTo>
                <a:lnTo>
                  <a:pt x="3779134" y="1194263"/>
                </a:lnTo>
                <a:lnTo>
                  <a:pt x="3778285" y="1173756"/>
                </a:lnTo>
                <a:lnTo>
                  <a:pt x="3771644" y="1154342"/>
                </a:lnTo>
                <a:lnTo>
                  <a:pt x="3759477" y="1137368"/>
                </a:lnTo>
                <a:lnTo>
                  <a:pt x="3738382" y="1115672"/>
                </a:lnTo>
                <a:lnTo>
                  <a:pt x="3540321" y="1115672"/>
                </a:lnTo>
                <a:lnTo>
                  <a:pt x="269646" y="1112625"/>
                </a:lnTo>
                <a:close/>
              </a:path>
              <a:path w="3779520" h="1257935">
                <a:moveTo>
                  <a:pt x="269499" y="1254625"/>
                </a:moveTo>
                <a:close/>
              </a:path>
              <a:path w="3779520" h="1257935">
                <a:moveTo>
                  <a:pt x="3168489" y="0"/>
                </a:moveTo>
                <a:lnTo>
                  <a:pt x="269541" y="1099"/>
                </a:lnTo>
                <a:lnTo>
                  <a:pt x="221045" y="5461"/>
                </a:lnTo>
                <a:lnTo>
                  <a:pt x="175493" y="17970"/>
                </a:lnTo>
                <a:lnTo>
                  <a:pt x="133505" y="37905"/>
                </a:lnTo>
                <a:lnTo>
                  <a:pt x="95889" y="64493"/>
                </a:lnTo>
                <a:lnTo>
                  <a:pt x="63405" y="96976"/>
                </a:lnTo>
                <a:lnTo>
                  <a:pt x="36814" y="134595"/>
                </a:lnTo>
                <a:lnTo>
                  <a:pt x="16875" y="176590"/>
                </a:lnTo>
                <a:lnTo>
                  <a:pt x="4350" y="222202"/>
                </a:lnTo>
                <a:lnTo>
                  <a:pt x="0" y="270672"/>
                </a:lnTo>
                <a:lnTo>
                  <a:pt x="0" y="985059"/>
                </a:lnTo>
                <a:lnTo>
                  <a:pt x="4350" y="1033516"/>
                </a:lnTo>
                <a:lnTo>
                  <a:pt x="16876" y="1079119"/>
                </a:lnTo>
                <a:lnTo>
                  <a:pt x="36815" y="1121108"/>
                </a:lnTo>
                <a:lnTo>
                  <a:pt x="63408" y="1158723"/>
                </a:lnTo>
                <a:lnTo>
                  <a:pt x="95894" y="1191206"/>
                </a:lnTo>
                <a:lnTo>
                  <a:pt x="133514" y="1217798"/>
                </a:lnTo>
                <a:lnTo>
                  <a:pt x="175507" y="1237738"/>
                </a:lnTo>
                <a:lnTo>
                  <a:pt x="221113" y="1250269"/>
                </a:lnTo>
                <a:lnTo>
                  <a:pt x="269499" y="1254625"/>
                </a:lnTo>
                <a:lnTo>
                  <a:pt x="269572" y="1112625"/>
                </a:lnTo>
                <a:lnTo>
                  <a:pt x="243808" y="1110031"/>
                </a:lnTo>
                <a:lnTo>
                  <a:pt x="219926" y="1102623"/>
                </a:lnTo>
                <a:lnTo>
                  <a:pt x="179366" y="1075234"/>
                </a:lnTo>
                <a:lnTo>
                  <a:pt x="152005" y="1034701"/>
                </a:lnTo>
                <a:lnTo>
                  <a:pt x="142016" y="985059"/>
                </a:lnTo>
                <a:lnTo>
                  <a:pt x="142016" y="270672"/>
                </a:lnTo>
                <a:lnTo>
                  <a:pt x="152005" y="221012"/>
                </a:lnTo>
                <a:lnTo>
                  <a:pt x="179366" y="180455"/>
                </a:lnTo>
                <a:lnTo>
                  <a:pt x="219926" y="153102"/>
                </a:lnTo>
                <a:lnTo>
                  <a:pt x="269572" y="143105"/>
                </a:lnTo>
                <a:lnTo>
                  <a:pt x="3338941" y="142048"/>
                </a:lnTo>
                <a:lnTo>
                  <a:pt x="3218938" y="21015"/>
                </a:lnTo>
                <a:lnTo>
                  <a:pt x="3208094" y="12055"/>
                </a:lnTo>
                <a:lnTo>
                  <a:pt x="3195788" y="5449"/>
                </a:lnTo>
                <a:lnTo>
                  <a:pt x="3182508" y="1391"/>
                </a:lnTo>
                <a:lnTo>
                  <a:pt x="3168489" y="0"/>
                </a:lnTo>
                <a:close/>
              </a:path>
              <a:path w="3779520" h="1257935">
                <a:moveTo>
                  <a:pt x="3338941" y="142048"/>
                </a:moveTo>
                <a:lnTo>
                  <a:pt x="3138951" y="142048"/>
                </a:lnTo>
                <a:lnTo>
                  <a:pt x="3579377" y="586296"/>
                </a:lnTo>
                <a:lnTo>
                  <a:pt x="3348180" y="817556"/>
                </a:lnTo>
                <a:lnTo>
                  <a:pt x="3332693" y="840802"/>
                </a:lnTo>
                <a:lnTo>
                  <a:pt x="3327396" y="867273"/>
                </a:lnTo>
                <a:lnTo>
                  <a:pt x="3332307" y="893816"/>
                </a:lnTo>
                <a:lnTo>
                  <a:pt x="3347447" y="917280"/>
                </a:lnTo>
                <a:lnTo>
                  <a:pt x="3540321" y="1115672"/>
                </a:lnTo>
                <a:lnTo>
                  <a:pt x="3738382" y="1115672"/>
                </a:lnTo>
                <a:lnTo>
                  <a:pt x="3498019" y="868465"/>
                </a:lnTo>
                <a:lnTo>
                  <a:pt x="3729844" y="636745"/>
                </a:lnTo>
                <a:lnTo>
                  <a:pt x="3745352" y="613339"/>
                </a:lnTo>
                <a:lnTo>
                  <a:pt x="3750563" y="586670"/>
                </a:lnTo>
                <a:lnTo>
                  <a:pt x="3745467" y="559982"/>
                </a:lnTo>
                <a:lnTo>
                  <a:pt x="3730053" y="536517"/>
                </a:lnTo>
                <a:lnTo>
                  <a:pt x="3338941" y="1420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1242391" y="4964579"/>
            <a:ext cx="1584960" cy="1434465"/>
          </a:xfrm>
          <a:custGeom>
            <a:avLst/>
            <a:gdLst/>
            <a:ahLst/>
            <a:cxnLst/>
            <a:rect l="l" t="t" r="r" b="b"/>
            <a:pathLst>
              <a:path w="1584959" h="1434464">
                <a:moveTo>
                  <a:pt x="0" y="0"/>
                </a:moveTo>
                <a:lnTo>
                  <a:pt x="376521" y="618800"/>
                </a:lnTo>
                <a:lnTo>
                  <a:pt x="39359" y="823935"/>
                </a:lnTo>
                <a:lnTo>
                  <a:pt x="274833" y="1210864"/>
                </a:lnTo>
                <a:lnTo>
                  <a:pt x="1170214" y="1428796"/>
                </a:lnTo>
                <a:lnTo>
                  <a:pt x="1215703" y="1434462"/>
                </a:lnTo>
                <a:lnTo>
                  <a:pt x="1259845" y="1429830"/>
                </a:lnTo>
                <a:lnTo>
                  <a:pt x="1301205" y="1415775"/>
                </a:lnTo>
                <a:lnTo>
                  <a:pt x="1338347" y="1393171"/>
                </a:lnTo>
                <a:lnTo>
                  <a:pt x="1369834" y="1362892"/>
                </a:lnTo>
                <a:lnTo>
                  <a:pt x="1394232" y="1325814"/>
                </a:lnTo>
                <a:lnTo>
                  <a:pt x="1410102" y="1282811"/>
                </a:lnTo>
                <a:lnTo>
                  <a:pt x="1578998" y="588696"/>
                </a:lnTo>
                <a:lnTo>
                  <a:pt x="1584683" y="543218"/>
                </a:lnTo>
                <a:lnTo>
                  <a:pt x="1580063" y="499072"/>
                </a:lnTo>
                <a:lnTo>
                  <a:pt x="1566013" y="457702"/>
                </a:lnTo>
                <a:lnTo>
                  <a:pt x="1543410" y="420549"/>
                </a:lnTo>
                <a:lnTo>
                  <a:pt x="1513129" y="389052"/>
                </a:lnTo>
                <a:lnTo>
                  <a:pt x="1476045" y="364655"/>
                </a:lnTo>
                <a:lnTo>
                  <a:pt x="1433034" y="348798"/>
                </a:lnTo>
                <a:lnTo>
                  <a:pt x="0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242380" y="4905924"/>
            <a:ext cx="1656080" cy="1564640"/>
          </a:xfrm>
          <a:custGeom>
            <a:avLst/>
            <a:gdLst/>
            <a:ahLst/>
            <a:cxnLst/>
            <a:rect l="l" t="t" r="r" b="b"/>
            <a:pathLst>
              <a:path w="1656079" h="1564639">
                <a:moveTo>
                  <a:pt x="1186979" y="1418469"/>
                </a:moveTo>
                <a:lnTo>
                  <a:pt x="1170226" y="1487451"/>
                </a:lnTo>
                <a:lnTo>
                  <a:pt x="1153368" y="1556433"/>
                </a:lnTo>
                <a:lnTo>
                  <a:pt x="1169386" y="1559824"/>
                </a:lnTo>
                <a:lnTo>
                  <a:pt x="1185395" y="1562230"/>
                </a:lnTo>
                <a:lnTo>
                  <a:pt x="1201385" y="1563665"/>
                </a:lnTo>
                <a:lnTo>
                  <a:pt x="1217345" y="1564140"/>
                </a:lnTo>
                <a:lnTo>
                  <a:pt x="1262288" y="1560325"/>
                </a:lnTo>
                <a:lnTo>
                  <a:pt x="1305326" y="1549274"/>
                </a:lnTo>
                <a:lnTo>
                  <a:pt x="1345656" y="1531481"/>
                </a:lnTo>
                <a:lnTo>
                  <a:pt x="1382470" y="1507440"/>
                </a:lnTo>
                <a:lnTo>
                  <a:pt x="1415033" y="1477606"/>
                </a:lnTo>
                <a:lnTo>
                  <a:pt x="1442560" y="1442396"/>
                </a:lnTo>
                <a:lnTo>
                  <a:pt x="1453521" y="1422123"/>
                </a:lnTo>
                <a:lnTo>
                  <a:pt x="1217345" y="1422123"/>
                </a:lnTo>
                <a:lnTo>
                  <a:pt x="1209846" y="1421901"/>
                </a:lnTo>
                <a:lnTo>
                  <a:pt x="1202280" y="1421227"/>
                </a:lnTo>
                <a:lnTo>
                  <a:pt x="1194654" y="1420087"/>
                </a:lnTo>
                <a:lnTo>
                  <a:pt x="1186979" y="1418469"/>
                </a:lnTo>
                <a:close/>
              </a:path>
              <a:path w="1656079" h="1564639">
                <a:moveTo>
                  <a:pt x="222650" y="1183753"/>
                </a:moveTo>
                <a:lnTo>
                  <a:pt x="327055" y="1355311"/>
                </a:lnTo>
                <a:lnTo>
                  <a:pt x="1153368" y="1556433"/>
                </a:lnTo>
                <a:lnTo>
                  <a:pt x="1186979" y="1418469"/>
                </a:lnTo>
                <a:lnTo>
                  <a:pt x="222650" y="1183753"/>
                </a:lnTo>
                <a:close/>
              </a:path>
              <a:path w="1656079" h="1564639">
                <a:moveTo>
                  <a:pt x="1186979" y="1418469"/>
                </a:moveTo>
                <a:lnTo>
                  <a:pt x="1153368" y="1556433"/>
                </a:lnTo>
                <a:lnTo>
                  <a:pt x="1170226" y="1487451"/>
                </a:lnTo>
                <a:lnTo>
                  <a:pt x="1186979" y="1418469"/>
                </a:lnTo>
                <a:close/>
              </a:path>
              <a:path w="1656079" h="1564639">
                <a:moveTo>
                  <a:pt x="59205" y="0"/>
                </a:moveTo>
                <a:lnTo>
                  <a:pt x="0" y="58636"/>
                </a:lnTo>
                <a:lnTo>
                  <a:pt x="52196" y="144419"/>
                </a:lnTo>
                <a:lnTo>
                  <a:pt x="1416291" y="476435"/>
                </a:lnTo>
                <a:lnTo>
                  <a:pt x="1437256" y="483503"/>
                </a:lnTo>
                <a:lnTo>
                  <a:pt x="1472628" y="506656"/>
                </a:lnTo>
                <a:lnTo>
                  <a:pt x="1498210" y="539600"/>
                </a:lnTo>
                <a:lnTo>
                  <a:pt x="1511881" y="579074"/>
                </a:lnTo>
                <a:lnTo>
                  <a:pt x="1513671" y="600232"/>
                </a:lnTo>
                <a:lnTo>
                  <a:pt x="1513451" y="607712"/>
                </a:lnTo>
                <a:lnTo>
                  <a:pt x="1512781" y="615285"/>
                </a:lnTo>
                <a:lnTo>
                  <a:pt x="1511639" y="622939"/>
                </a:lnTo>
                <a:lnTo>
                  <a:pt x="1510006" y="630660"/>
                </a:lnTo>
                <a:lnTo>
                  <a:pt x="1341110" y="1324671"/>
                </a:lnTo>
                <a:lnTo>
                  <a:pt x="1323860" y="1364520"/>
                </a:lnTo>
                <a:lnTo>
                  <a:pt x="1295457" y="1395213"/>
                </a:lnTo>
                <a:lnTo>
                  <a:pt x="1258796" y="1415100"/>
                </a:lnTo>
                <a:lnTo>
                  <a:pt x="1217345" y="1422123"/>
                </a:lnTo>
                <a:lnTo>
                  <a:pt x="1453521" y="1422123"/>
                </a:lnTo>
                <a:lnTo>
                  <a:pt x="1464178" y="1402413"/>
                </a:lnTo>
                <a:lnTo>
                  <a:pt x="1479012" y="1358261"/>
                </a:lnTo>
                <a:lnTo>
                  <a:pt x="1648012" y="664136"/>
                </a:lnTo>
                <a:lnTo>
                  <a:pt x="1651371" y="648084"/>
                </a:lnTo>
                <a:lnTo>
                  <a:pt x="1653758" y="632108"/>
                </a:lnTo>
                <a:lnTo>
                  <a:pt x="1655183" y="616144"/>
                </a:lnTo>
                <a:lnTo>
                  <a:pt x="1655656" y="600232"/>
                </a:lnTo>
                <a:lnTo>
                  <a:pt x="1651870" y="555252"/>
                </a:lnTo>
                <a:lnTo>
                  <a:pt x="1640840" y="512211"/>
                </a:lnTo>
                <a:lnTo>
                  <a:pt x="1623055" y="471892"/>
                </a:lnTo>
                <a:lnTo>
                  <a:pt x="1599008" y="435075"/>
                </a:lnTo>
                <a:lnTo>
                  <a:pt x="1569186" y="402486"/>
                </a:lnTo>
                <a:lnTo>
                  <a:pt x="1533984" y="374950"/>
                </a:lnTo>
                <a:lnTo>
                  <a:pt x="1493992" y="353325"/>
                </a:lnTo>
                <a:lnTo>
                  <a:pt x="1449798" y="338470"/>
                </a:lnTo>
                <a:lnTo>
                  <a:pt x="59205" y="0"/>
                </a:lnTo>
                <a:close/>
              </a:path>
              <a:path w="1656079" h="1564639">
                <a:moveTo>
                  <a:pt x="1510006" y="630556"/>
                </a:move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1281750" y="5137958"/>
            <a:ext cx="1500505" cy="1141095"/>
          </a:xfrm>
          <a:custGeom>
            <a:avLst/>
            <a:gdLst/>
            <a:ahLst/>
            <a:cxnLst/>
            <a:rect l="l" t="t" r="r" b="b"/>
            <a:pathLst>
              <a:path w="1500504" h="1141095">
                <a:moveTo>
                  <a:pt x="614536" y="0"/>
                </a:moveTo>
                <a:lnTo>
                  <a:pt x="278561" y="349111"/>
                </a:lnTo>
                <a:lnTo>
                  <a:pt x="337162" y="445420"/>
                </a:lnTo>
                <a:lnTo>
                  <a:pt x="0" y="650556"/>
                </a:lnTo>
                <a:lnTo>
                  <a:pt x="237595" y="1040971"/>
                </a:lnTo>
                <a:lnTo>
                  <a:pt x="648985" y="1141096"/>
                </a:lnTo>
                <a:lnTo>
                  <a:pt x="1500268" y="253206"/>
                </a:lnTo>
                <a:lnTo>
                  <a:pt x="1478173" y="230573"/>
                </a:lnTo>
                <a:lnTo>
                  <a:pt x="1452141" y="212570"/>
                </a:lnTo>
                <a:lnTo>
                  <a:pt x="1422713" y="198794"/>
                </a:lnTo>
                <a:lnTo>
                  <a:pt x="1390428" y="188842"/>
                </a:lnTo>
                <a:lnTo>
                  <a:pt x="6145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281750" y="5066958"/>
            <a:ext cx="1571625" cy="1283335"/>
          </a:xfrm>
          <a:custGeom>
            <a:avLst/>
            <a:gdLst/>
            <a:ahLst/>
            <a:cxnLst/>
            <a:rect l="l" t="t" r="r" b="b"/>
            <a:pathLst>
              <a:path w="1571625" h="1283335">
                <a:moveTo>
                  <a:pt x="185393" y="1026193"/>
                </a:moveTo>
                <a:lnTo>
                  <a:pt x="289799" y="1197752"/>
                </a:lnTo>
                <a:lnTo>
                  <a:pt x="632127" y="1281078"/>
                </a:lnTo>
                <a:lnTo>
                  <a:pt x="650668" y="1283084"/>
                </a:lnTo>
                <a:lnTo>
                  <a:pt x="668788" y="1280274"/>
                </a:lnTo>
                <a:lnTo>
                  <a:pt x="685592" y="1272906"/>
                </a:lnTo>
                <a:lnTo>
                  <a:pt x="700188" y="1261236"/>
                </a:lnTo>
                <a:lnTo>
                  <a:pt x="822726" y="1133428"/>
                </a:lnTo>
                <a:lnTo>
                  <a:pt x="625949" y="1133428"/>
                </a:lnTo>
                <a:lnTo>
                  <a:pt x="185393" y="1026193"/>
                </a:lnTo>
                <a:close/>
              </a:path>
              <a:path w="1571625" h="1283335">
                <a:moveTo>
                  <a:pt x="1392139" y="334339"/>
                </a:moveTo>
                <a:lnTo>
                  <a:pt x="625949" y="1133428"/>
                </a:lnTo>
                <a:lnTo>
                  <a:pt x="822726" y="1133428"/>
                </a:lnTo>
                <a:lnTo>
                  <a:pt x="1551471" y="373347"/>
                </a:lnTo>
                <a:lnTo>
                  <a:pt x="1554802" y="368300"/>
                </a:lnTo>
                <a:lnTo>
                  <a:pt x="1444563" y="368300"/>
                </a:lnTo>
                <a:lnTo>
                  <a:pt x="1438891" y="361872"/>
                </a:lnTo>
                <a:lnTo>
                  <a:pt x="1397418" y="336145"/>
                </a:lnTo>
                <a:lnTo>
                  <a:pt x="1392139" y="334339"/>
                </a:lnTo>
                <a:close/>
              </a:path>
              <a:path w="1571625" h="1283335">
                <a:moveTo>
                  <a:pt x="209922" y="593835"/>
                </a:moveTo>
                <a:lnTo>
                  <a:pt x="0" y="721556"/>
                </a:lnTo>
                <a:lnTo>
                  <a:pt x="33713" y="776954"/>
                </a:lnTo>
                <a:lnTo>
                  <a:pt x="209922" y="593835"/>
                </a:lnTo>
                <a:close/>
              </a:path>
              <a:path w="1571625" h="1283335">
                <a:moveTo>
                  <a:pt x="612764" y="0"/>
                </a:moveTo>
                <a:lnTo>
                  <a:pt x="594680" y="2781"/>
                </a:lnTo>
                <a:lnTo>
                  <a:pt x="577912" y="10115"/>
                </a:lnTo>
                <a:lnTo>
                  <a:pt x="563333" y="21755"/>
                </a:lnTo>
                <a:lnTo>
                  <a:pt x="240370" y="357346"/>
                </a:lnTo>
                <a:lnTo>
                  <a:pt x="316729" y="482841"/>
                </a:lnTo>
                <a:lnTo>
                  <a:pt x="637362" y="149636"/>
                </a:lnTo>
                <a:lnTo>
                  <a:pt x="1237806" y="149636"/>
                </a:lnTo>
                <a:lnTo>
                  <a:pt x="631289" y="2018"/>
                </a:lnTo>
                <a:lnTo>
                  <a:pt x="612764" y="0"/>
                </a:lnTo>
                <a:close/>
              </a:path>
              <a:path w="1571625" h="1283335">
                <a:moveTo>
                  <a:pt x="1448961" y="275077"/>
                </a:moveTo>
                <a:lnTo>
                  <a:pt x="1392139" y="334339"/>
                </a:lnTo>
                <a:lnTo>
                  <a:pt x="1397418" y="336145"/>
                </a:lnTo>
                <a:lnTo>
                  <a:pt x="1407761" y="340510"/>
                </a:lnTo>
                <a:lnTo>
                  <a:pt x="1444563" y="368300"/>
                </a:lnTo>
                <a:lnTo>
                  <a:pt x="1500268" y="324207"/>
                </a:lnTo>
                <a:lnTo>
                  <a:pt x="1448961" y="275077"/>
                </a:lnTo>
                <a:close/>
              </a:path>
              <a:path w="1571625" h="1283335">
                <a:moveTo>
                  <a:pt x="1551412" y="275077"/>
                </a:moveTo>
                <a:lnTo>
                  <a:pt x="1448961" y="275077"/>
                </a:lnTo>
                <a:lnTo>
                  <a:pt x="1500268" y="324207"/>
                </a:lnTo>
                <a:lnTo>
                  <a:pt x="1444563" y="368300"/>
                </a:lnTo>
                <a:lnTo>
                  <a:pt x="1554802" y="368300"/>
                </a:lnTo>
                <a:lnTo>
                  <a:pt x="1565646" y="351872"/>
                </a:lnTo>
                <a:lnTo>
                  <a:pt x="1571182" y="327571"/>
                </a:lnTo>
                <a:lnTo>
                  <a:pt x="1567962" y="302857"/>
                </a:lnTo>
                <a:lnTo>
                  <a:pt x="1555868" y="280145"/>
                </a:lnTo>
                <a:lnTo>
                  <a:pt x="1551412" y="275077"/>
                </a:lnTo>
                <a:close/>
              </a:path>
              <a:path w="1571625" h="1283335">
                <a:moveTo>
                  <a:pt x="1237806" y="149636"/>
                </a:moveTo>
                <a:lnTo>
                  <a:pt x="637362" y="149636"/>
                </a:lnTo>
                <a:lnTo>
                  <a:pt x="1373570" y="328856"/>
                </a:lnTo>
                <a:lnTo>
                  <a:pt x="1386014" y="332245"/>
                </a:lnTo>
                <a:lnTo>
                  <a:pt x="1392139" y="334339"/>
                </a:lnTo>
                <a:lnTo>
                  <a:pt x="1448961" y="275077"/>
                </a:lnTo>
                <a:lnTo>
                  <a:pt x="1551412" y="275077"/>
                </a:lnTo>
                <a:lnTo>
                  <a:pt x="1523801" y="247206"/>
                </a:lnTo>
                <a:lnTo>
                  <a:pt x="1487179" y="221854"/>
                </a:lnTo>
                <a:lnTo>
                  <a:pt x="1447966" y="203439"/>
                </a:lnTo>
                <a:lnTo>
                  <a:pt x="1407182" y="190860"/>
                </a:lnTo>
                <a:lnTo>
                  <a:pt x="1237806" y="14963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223643" y="5237264"/>
            <a:ext cx="3779520" cy="1257935"/>
          </a:xfrm>
          <a:custGeom>
            <a:avLst/>
            <a:gdLst/>
            <a:ahLst/>
            <a:cxnLst/>
            <a:rect l="l" t="t" r="r" b="b"/>
            <a:pathLst>
              <a:path w="3779520" h="1257935">
                <a:moveTo>
                  <a:pt x="269646" y="1112625"/>
                </a:moveTo>
                <a:lnTo>
                  <a:pt x="269572" y="1254631"/>
                </a:lnTo>
                <a:lnTo>
                  <a:pt x="3708483" y="1257867"/>
                </a:lnTo>
                <a:lnTo>
                  <a:pt x="3747723" y="1246028"/>
                </a:lnTo>
                <a:lnTo>
                  <a:pt x="3773926" y="1214517"/>
                </a:lnTo>
                <a:lnTo>
                  <a:pt x="3779134" y="1194263"/>
                </a:lnTo>
                <a:lnTo>
                  <a:pt x="3778285" y="1173756"/>
                </a:lnTo>
                <a:lnTo>
                  <a:pt x="3771644" y="1154342"/>
                </a:lnTo>
                <a:lnTo>
                  <a:pt x="3759477" y="1137368"/>
                </a:lnTo>
                <a:lnTo>
                  <a:pt x="3738382" y="1115672"/>
                </a:lnTo>
                <a:lnTo>
                  <a:pt x="3540321" y="1115672"/>
                </a:lnTo>
                <a:lnTo>
                  <a:pt x="269646" y="1112625"/>
                </a:lnTo>
                <a:close/>
              </a:path>
              <a:path w="3779520" h="1257935">
                <a:moveTo>
                  <a:pt x="269499" y="1254625"/>
                </a:moveTo>
                <a:close/>
              </a:path>
              <a:path w="3779520" h="1257935">
                <a:moveTo>
                  <a:pt x="3168489" y="0"/>
                </a:moveTo>
                <a:lnTo>
                  <a:pt x="269541" y="1099"/>
                </a:lnTo>
                <a:lnTo>
                  <a:pt x="221045" y="5461"/>
                </a:lnTo>
                <a:lnTo>
                  <a:pt x="175493" y="17970"/>
                </a:lnTo>
                <a:lnTo>
                  <a:pt x="133505" y="37905"/>
                </a:lnTo>
                <a:lnTo>
                  <a:pt x="95889" y="64493"/>
                </a:lnTo>
                <a:lnTo>
                  <a:pt x="63405" y="96976"/>
                </a:lnTo>
                <a:lnTo>
                  <a:pt x="36814" y="134595"/>
                </a:lnTo>
                <a:lnTo>
                  <a:pt x="16875" y="176590"/>
                </a:lnTo>
                <a:lnTo>
                  <a:pt x="4350" y="222202"/>
                </a:lnTo>
                <a:lnTo>
                  <a:pt x="0" y="270672"/>
                </a:lnTo>
                <a:lnTo>
                  <a:pt x="0" y="985059"/>
                </a:lnTo>
                <a:lnTo>
                  <a:pt x="4350" y="1033516"/>
                </a:lnTo>
                <a:lnTo>
                  <a:pt x="16876" y="1079119"/>
                </a:lnTo>
                <a:lnTo>
                  <a:pt x="36815" y="1121108"/>
                </a:lnTo>
                <a:lnTo>
                  <a:pt x="63408" y="1158723"/>
                </a:lnTo>
                <a:lnTo>
                  <a:pt x="95894" y="1191206"/>
                </a:lnTo>
                <a:lnTo>
                  <a:pt x="133514" y="1217798"/>
                </a:lnTo>
                <a:lnTo>
                  <a:pt x="175507" y="1237738"/>
                </a:lnTo>
                <a:lnTo>
                  <a:pt x="221113" y="1250269"/>
                </a:lnTo>
                <a:lnTo>
                  <a:pt x="269499" y="1254625"/>
                </a:lnTo>
                <a:lnTo>
                  <a:pt x="269572" y="1112625"/>
                </a:lnTo>
                <a:lnTo>
                  <a:pt x="243808" y="1110031"/>
                </a:lnTo>
                <a:lnTo>
                  <a:pt x="219926" y="1102623"/>
                </a:lnTo>
                <a:lnTo>
                  <a:pt x="179366" y="1075234"/>
                </a:lnTo>
                <a:lnTo>
                  <a:pt x="152005" y="1034701"/>
                </a:lnTo>
                <a:lnTo>
                  <a:pt x="142016" y="985059"/>
                </a:lnTo>
                <a:lnTo>
                  <a:pt x="142016" y="270672"/>
                </a:lnTo>
                <a:lnTo>
                  <a:pt x="152005" y="221012"/>
                </a:lnTo>
                <a:lnTo>
                  <a:pt x="179366" y="180455"/>
                </a:lnTo>
                <a:lnTo>
                  <a:pt x="219926" y="153102"/>
                </a:lnTo>
                <a:lnTo>
                  <a:pt x="269572" y="143105"/>
                </a:lnTo>
                <a:lnTo>
                  <a:pt x="3338941" y="142048"/>
                </a:lnTo>
                <a:lnTo>
                  <a:pt x="3218938" y="21015"/>
                </a:lnTo>
                <a:lnTo>
                  <a:pt x="3208094" y="12055"/>
                </a:lnTo>
                <a:lnTo>
                  <a:pt x="3195788" y="5449"/>
                </a:lnTo>
                <a:lnTo>
                  <a:pt x="3182508" y="1391"/>
                </a:lnTo>
                <a:lnTo>
                  <a:pt x="3168489" y="0"/>
                </a:lnTo>
                <a:close/>
              </a:path>
              <a:path w="3779520" h="1257935">
                <a:moveTo>
                  <a:pt x="3338941" y="142048"/>
                </a:moveTo>
                <a:lnTo>
                  <a:pt x="3138951" y="142048"/>
                </a:lnTo>
                <a:lnTo>
                  <a:pt x="3579377" y="586296"/>
                </a:lnTo>
                <a:lnTo>
                  <a:pt x="3348180" y="817556"/>
                </a:lnTo>
                <a:lnTo>
                  <a:pt x="3332693" y="840802"/>
                </a:lnTo>
                <a:lnTo>
                  <a:pt x="3327396" y="867273"/>
                </a:lnTo>
                <a:lnTo>
                  <a:pt x="3332307" y="893816"/>
                </a:lnTo>
                <a:lnTo>
                  <a:pt x="3347447" y="917280"/>
                </a:lnTo>
                <a:lnTo>
                  <a:pt x="3540321" y="1115672"/>
                </a:lnTo>
                <a:lnTo>
                  <a:pt x="3738382" y="1115672"/>
                </a:lnTo>
                <a:lnTo>
                  <a:pt x="3498019" y="868465"/>
                </a:lnTo>
                <a:lnTo>
                  <a:pt x="3729844" y="636745"/>
                </a:lnTo>
                <a:lnTo>
                  <a:pt x="3745352" y="613339"/>
                </a:lnTo>
                <a:lnTo>
                  <a:pt x="3750563" y="586670"/>
                </a:lnTo>
                <a:lnTo>
                  <a:pt x="3745467" y="559982"/>
                </a:lnTo>
                <a:lnTo>
                  <a:pt x="3730053" y="536517"/>
                </a:lnTo>
                <a:lnTo>
                  <a:pt x="3338941" y="142048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1205941" y="4900971"/>
            <a:ext cx="1692275" cy="1569085"/>
          </a:xfrm>
          <a:custGeom>
            <a:avLst/>
            <a:gdLst/>
            <a:ahLst/>
            <a:cxnLst/>
            <a:rect l="l" t="t" r="r" b="b"/>
            <a:pathLst>
              <a:path w="1692275" h="1569085">
                <a:moveTo>
                  <a:pt x="66814" y="0"/>
                </a:moveTo>
                <a:lnTo>
                  <a:pt x="28523" y="13906"/>
                </a:lnTo>
                <a:lnTo>
                  <a:pt x="3913" y="47441"/>
                </a:lnTo>
                <a:lnTo>
                  <a:pt x="0" y="67645"/>
                </a:lnTo>
                <a:lnTo>
                  <a:pt x="2054" y="88122"/>
                </a:lnTo>
                <a:lnTo>
                  <a:pt x="10156" y="107546"/>
                </a:lnTo>
                <a:lnTo>
                  <a:pt x="348261" y="668744"/>
                </a:lnTo>
                <a:lnTo>
                  <a:pt x="68898" y="838759"/>
                </a:lnTo>
                <a:lnTo>
                  <a:pt x="48375" y="857681"/>
                </a:lnTo>
                <a:lnTo>
                  <a:pt x="36962" y="882151"/>
                </a:lnTo>
                <a:lnTo>
                  <a:pt x="35443" y="909102"/>
                </a:lnTo>
                <a:lnTo>
                  <a:pt x="44605" y="935468"/>
                </a:lnTo>
                <a:lnTo>
                  <a:pt x="270567" y="1318828"/>
                </a:lnTo>
                <a:lnTo>
                  <a:pt x="301710" y="1347122"/>
                </a:lnTo>
                <a:lnTo>
                  <a:pt x="1189876" y="1561401"/>
                </a:lnTo>
                <a:lnTo>
                  <a:pt x="1237823" y="1568618"/>
                </a:lnTo>
                <a:lnTo>
                  <a:pt x="1253783" y="1569093"/>
                </a:lnTo>
                <a:lnTo>
                  <a:pt x="1298726" y="1565278"/>
                </a:lnTo>
                <a:lnTo>
                  <a:pt x="1341765" y="1554227"/>
                </a:lnTo>
                <a:lnTo>
                  <a:pt x="1382094" y="1536434"/>
                </a:lnTo>
                <a:lnTo>
                  <a:pt x="1418909" y="1512393"/>
                </a:lnTo>
                <a:lnTo>
                  <a:pt x="1451472" y="1482560"/>
                </a:lnTo>
                <a:lnTo>
                  <a:pt x="1478999" y="1447349"/>
                </a:lnTo>
                <a:lnTo>
                  <a:pt x="1489960" y="1427076"/>
                </a:lnTo>
                <a:lnTo>
                  <a:pt x="1253783" y="1427076"/>
                </a:lnTo>
                <a:lnTo>
                  <a:pt x="1246285" y="1426854"/>
                </a:lnTo>
                <a:lnTo>
                  <a:pt x="1238718" y="1426180"/>
                </a:lnTo>
                <a:lnTo>
                  <a:pt x="1231093" y="1425040"/>
                </a:lnTo>
                <a:lnTo>
                  <a:pt x="1223418" y="1423422"/>
                </a:lnTo>
                <a:lnTo>
                  <a:pt x="1223208" y="1423349"/>
                </a:lnTo>
                <a:lnTo>
                  <a:pt x="377580" y="1220769"/>
                </a:lnTo>
                <a:lnTo>
                  <a:pt x="202506" y="923689"/>
                </a:lnTo>
                <a:lnTo>
                  <a:pt x="482498" y="753306"/>
                </a:lnTo>
                <a:lnTo>
                  <a:pt x="503119" y="734247"/>
                </a:lnTo>
                <a:lnTo>
                  <a:pt x="514513" y="709576"/>
                </a:lnTo>
                <a:lnTo>
                  <a:pt x="515893" y="682441"/>
                </a:lnTo>
                <a:lnTo>
                  <a:pt x="506476" y="655990"/>
                </a:lnTo>
                <a:lnTo>
                  <a:pt x="219783" y="180329"/>
                </a:lnTo>
                <a:lnTo>
                  <a:pt x="818391" y="180329"/>
                </a:lnTo>
                <a:lnTo>
                  <a:pt x="87746" y="1926"/>
                </a:lnTo>
                <a:lnTo>
                  <a:pt x="66814" y="0"/>
                </a:lnTo>
                <a:close/>
              </a:path>
              <a:path w="1692275" h="1569085">
                <a:moveTo>
                  <a:pt x="1486334" y="343456"/>
                </a:moveTo>
                <a:lnTo>
                  <a:pt x="1469484" y="412406"/>
                </a:lnTo>
                <a:lnTo>
                  <a:pt x="1452730" y="481388"/>
                </a:lnTo>
                <a:lnTo>
                  <a:pt x="1473695" y="488456"/>
                </a:lnTo>
                <a:lnTo>
                  <a:pt x="1492520" y="498639"/>
                </a:lnTo>
                <a:lnTo>
                  <a:pt x="1523199" y="527041"/>
                </a:lnTo>
                <a:lnTo>
                  <a:pt x="1543094" y="563683"/>
                </a:lnTo>
                <a:lnTo>
                  <a:pt x="1550109" y="605185"/>
                </a:lnTo>
                <a:lnTo>
                  <a:pt x="1549890" y="612665"/>
                </a:lnTo>
                <a:lnTo>
                  <a:pt x="1549219" y="620238"/>
                </a:lnTo>
                <a:lnTo>
                  <a:pt x="1548077" y="627892"/>
                </a:lnTo>
                <a:lnTo>
                  <a:pt x="1546445" y="635614"/>
                </a:lnTo>
                <a:lnTo>
                  <a:pt x="1377549" y="1329624"/>
                </a:lnTo>
                <a:lnTo>
                  <a:pt x="1360298" y="1369474"/>
                </a:lnTo>
                <a:lnTo>
                  <a:pt x="1331896" y="1400166"/>
                </a:lnTo>
                <a:lnTo>
                  <a:pt x="1295235" y="1420053"/>
                </a:lnTo>
                <a:lnTo>
                  <a:pt x="1253783" y="1427076"/>
                </a:lnTo>
                <a:lnTo>
                  <a:pt x="1489960" y="1427076"/>
                </a:lnTo>
                <a:lnTo>
                  <a:pt x="1500616" y="1407366"/>
                </a:lnTo>
                <a:lnTo>
                  <a:pt x="1515451" y="1363215"/>
                </a:lnTo>
                <a:lnTo>
                  <a:pt x="1684451" y="669089"/>
                </a:lnTo>
                <a:lnTo>
                  <a:pt x="1684502" y="668744"/>
                </a:lnTo>
                <a:lnTo>
                  <a:pt x="1687810" y="653038"/>
                </a:lnTo>
                <a:lnTo>
                  <a:pt x="1690197" y="637061"/>
                </a:lnTo>
                <a:lnTo>
                  <a:pt x="1691622" y="621097"/>
                </a:lnTo>
                <a:lnTo>
                  <a:pt x="1692095" y="605185"/>
                </a:lnTo>
                <a:lnTo>
                  <a:pt x="1688309" y="560205"/>
                </a:lnTo>
                <a:lnTo>
                  <a:pt x="1677278" y="517164"/>
                </a:lnTo>
                <a:lnTo>
                  <a:pt x="1659494" y="476845"/>
                </a:lnTo>
                <a:lnTo>
                  <a:pt x="1635447" y="440028"/>
                </a:lnTo>
                <a:lnTo>
                  <a:pt x="1605625" y="407439"/>
                </a:lnTo>
                <a:lnTo>
                  <a:pt x="1570423" y="379903"/>
                </a:lnTo>
                <a:lnTo>
                  <a:pt x="1530431" y="358278"/>
                </a:lnTo>
                <a:lnTo>
                  <a:pt x="1486334" y="343456"/>
                </a:lnTo>
                <a:close/>
              </a:path>
              <a:path w="1692275" h="1569085">
                <a:moveTo>
                  <a:pt x="1546445" y="635509"/>
                </a:moveTo>
                <a:close/>
              </a:path>
              <a:path w="1692275" h="1569085">
                <a:moveTo>
                  <a:pt x="818391" y="180329"/>
                </a:moveTo>
                <a:lnTo>
                  <a:pt x="219783" y="180329"/>
                </a:lnTo>
                <a:lnTo>
                  <a:pt x="1452625" y="481388"/>
                </a:lnTo>
                <a:lnTo>
                  <a:pt x="1469484" y="412406"/>
                </a:lnTo>
                <a:lnTo>
                  <a:pt x="1486237" y="343424"/>
                </a:lnTo>
                <a:lnTo>
                  <a:pt x="818391" y="180329"/>
                </a:lnTo>
                <a:close/>
              </a:path>
              <a:path w="1692275" h="1569085">
                <a:moveTo>
                  <a:pt x="1486237" y="343424"/>
                </a:moveTo>
                <a:lnTo>
                  <a:pt x="1469484" y="412406"/>
                </a:lnTo>
                <a:lnTo>
                  <a:pt x="1486334" y="343456"/>
                </a:lnTo>
                <a:close/>
              </a:path>
              <a:path w="1692275" h="1569085">
                <a:moveTo>
                  <a:pt x="1486342" y="343424"/>
                </a:move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146431" y="6691380"/>
            <a:ext cx="2222500" cy="1581150"/>
          </a:xfrm>
          <a:custGeom>
            <a:avLst/>
            <a:gdLst/>
            <a:ahLst/>
            <a:cxnLst/>
            <a:rect l="l" t="t" r="r" b="b"/>
            <a:pathLst>
              <a:path w="2222500" h="1581150">
                <a:moveTo>
                  <a:pt x="220611" y="343849"/>
                </a:moveTo>
                <a:lnTo>
                  <a:pt x="173925" y="356861"/>
                </a:lnTo>
                <a:lnTo>
                  <a:pt x="131382" y="377427"/>
                </a:lnTo>
                <a:lnTo>
                  <a:pt x="93697" y="404609"/>
                </a:lnTo>
                <a:lnTo>
                  <a:pt x="61589" y="437469"/>
                </a:lnTo>
                <a:lnTo>
                  <a:pt x="35582" y="475116"/>
                </a:lnTo>
                <a:lnTo>
                  <a:pt x="16231" y="516790"/>
                </a:lnTo>
                <a:lnTo>
                  <a:pt x="4162" y="561612"/>
                </a:lnTo>
                <a:lnTo>
                  <a:pt x="0" y="608700"/>
                </a:lnTo>
                <a:lnTo>
                  <a:pt x="274" y="620927"/>
                </a:lnTo>
                <a:lnTo>
                  <a:pt x="1113" y="633250"/>
                </a:lnTo>
                <a:lnTo>
                  <a:pt x="2540" y="645646"/>
                </a:lnTo>
                <a:lnTo>
                  <a:pt x="4575" y="658091"/>
                </a:lnTo>
                <a:lnTo>
                  <a:pt x="134477" y="1360405"/>
                </a:lnTo>
                <a:lnTo>
                  <a:pt x="147502" y="1407090"/>
                </a:lnTo>
                <a:lnTo>
                  <a:pt x="168066" y="1449632"/>
                </a:lnTo>
                <a:lnTo>
                  <a:pt x="195241" y="1487314"/>
                </a:lnTo>
                <a:lnTo>
                  <a:pt x="228097" y="1519416"/>
                </a:lnTo>
                <a:lnTo>
                  <a:pt x="265743" y="1545424"/>
                </a:lnTo>
                <a:lnTo>
                  <a:pt x="307414" y="1564768"/>
                </a:lnTo>
                <a:lnTo>
                  <a:pt x="352226" y="1576827"/>
                </a:lnTo>
                <a:lnTo>
                  <a:pt x="399296" y="1580984"/>
                </a:lnTo>
                <a:lnTo>
                  <a:pt x="411547" y="1580705"/>
                </a:lnTo>
                <a:lnTo>
                  <a:pt x="423848" y="1579863"/>
                </a:lnTo>
                <a:lnTo>
                  <a:pt x="436185" y="1578453"/>
                </a:lnTo>
                <a:lnTo>
                  <a:pt x="448541" y="1576471"/>
                </a:lnTo>
                <a:lnTo>
                  <a:pt x="1191885" y="1438968"/>
                </a:lnTo>
                <a:lnTo>
                  <a:pt x="399296" y="1438968"/>
                </a:lnTo>
                <a:lnTo>
                  <a:pt x="377172" y="1437028"/>
                </a:lnTo>
                <a:lnTo>
                  <a:pt x="336295" y="1422157"/>
                </a:lnTo>
                <a:lnTo>
                  <a:pt x="302795" y="1394559"/>
                </a:lnTo>
                <a:lnTo>
                  <a:pt x="280298" y="1356794"/>
                </a:lnTo>
                <a:lnTo>
                  <a:pt x="144205" y="632102"/>
                </a:lnTo>
                <a:lnTo>
                  <a:pt x="144131" y="631956"/>
                </a:lnTo>
                <a:lnTo>
                  <a:pt x="142718" y="624144"/>
                </a:lnTo>
                <a:lnTo>
                  <a:pt x="142107" y="617506"/>
                </a:lnTo>
                <a:lnTo>
                  <a:pt x="142006" y="608700"/>
                </a:lnTo>
                <a:lnTo>
                  <a:pt x="143964" y="586557"/>
                </a:lnTo>
                <a:lnTo>
                  <a:pt x="158823" y="545668"/>
                </a:lnTo>
                <a:lnTo>
                  <a:pt x="186439" y="512167"/>
                </a:lnTo>
                <a:lnTo>
                  <a:pt x="224220" y="489670"/>
                </a:lnTo>
                <a:lnTo>
                  <a:pt x="246421" y="483489"/>
                </a:lnTo>
                <a:lnTo>
                  <a:pt x="220611" y="343849"/>
                </a:lnTo>
                <a:close/>
              </a:path>
              <a:path w="2222500" h="1581150">
                <a:moveTo>
                  <a:pt x="2105290" y="171519"/>
                </a:moveTo>
                <a:lnTo>
                  <a:pt x="1932914" y="171519"/>
                </a:lnTo>
                <a:lnTo>
                  <a:pt x="1767433" y="412161"/>
                </a:lnTo>
                <a:lnTo>
                  <a:pt x="1756349" y="438091"/>
                </a:lnTo>
                <a:lnTo>
                  <a:pt x="1756093" y="465308"/>
                </a:lnTo>
                <a:lnTo>
                  <a:pt x="1766069" y="490634"/>
                </a:lnTo>
                <a:lnTo>
                  <a:pt x="1785683" y="510891"/>
                </a:lnTo>
                <a:lnTo>
                  <a:pt x="2052304" y="694299"/>
                </a:lnTo>
                <a:lnTo>
                  <a:pt x="1704660" y="1199719"/>
                </a:lnTo>
                <a:lnTo>
                  <a:pt x="414814" y="1438298"/>
                </a:lnTo>
                <a:lnTo>
                  <a:pt x="406961" y="1438968"/>
                </a:lnTo>
                <a:lnTo>
                  <a:pt x="1191885" y="1438968"/>
                </a:lnTo>
                <a:lnTo>
                  <a:pt x="1759412" y="1333987"/>
                </a:lnTo>
                <a:lnTo>
                  <a:pt x="1795972" y="1315144"/>
                </a:lnTo>
                <a:lnTo>
                  <a:pt x="2209545" y="716278"/>
                </a:lnTo>
                <a:lnTo>
                  <a:pt x="2222033" y="676995"/>
                </a:lnTo>
                <a:lnTo>
                  <a:pt x="2220874" y="663096"/>
                </a:lnTo>
                <a:lnTo>
                  <a:pt x="2201944" y="626527"/>
                </a:lnTo>
                <a:lnTo>
                  <a:pt x="1924674" y="434140"/>
                </a:lnTo>
                <a:lnTo>
                  <a:pt x="2105290" y="171519"/>
                </a:lnTo>
                <a:close/>
              </a:path>
              <a:path w="2222500" h="1581150">
                <a:moveTo>
                  <a:pt x="4533" y="657944"/>
                </a:moveTo>
                <a:lnTo>
                  <a:pt x="4561" y="658091"/>
                </a:lnTo>
                <a:lnTo>
                  <a:pt x="4533" y="657944"/>
                </a:lnTo>
                <a:close/>
              </a:path>
              <a:path w="2222500" h="1581150">
                <a:moveTo>
                  <a:pt x="2096700" y="0"/>
                </a:moveTo>
                <a:lnTo>
                  <a:pt x="2075664" y="718"/>
                </a:lnTo>
                <a:lnTo>
                  <a:pt x="220611" y="343849"/>
                </a:lnTo>
                <a:lnTo>
                  <a:pt x="246421" y="483489"/>
                </a:lnTo>
                <a:lnTo>
                  <a:pt x="1932914" y="171519"/>
                </a:lnTo>
                <a:lnTo>
                  <a:pt x="2105290" y="171519"/>
                </a:lnTo>
                <a:lnTo>
                  <a:pt x="2147065" y="110778"/>
                </a:lnTo>
                <a:lnTo>
                  <a:pt x="2156301" y="91867"/>
                </a:lnTo>
                <a:lnTo>
                  <a:pt x="2159563" y="71507"/>
                </a:lnTo>
                <a:lnTo>
                  <a:pt x="2156844" y="51060"/>
                </a:lnTo>
                <a:lnTo>
                  <a:pt x="2148133" y="31890"/>
                </a:lnTo>
                <a:lnTo>
                  <a:pt x="2134189" y="16129"/>
                </a:lnTo>
                <a:lnTo>
                  <a:pt x="2116626" y="5318"/>
                </a:lnTo>
                <a:lnTo>
                  <a:pt x="209670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784895" y="6949495"/>
            <a:ext cx="3025140" cy="1111885"/>
          </a:xfrm>
          <a:custGeom>
            <a:avLst/>
            <a:gdLst/>
            <a:ahLst/>
            <a:cxnLst/>
            <a:rect l="l" t="t" r="r" b="b"/>
            <a:pathLst>
              <a:path w="3025140" h="1111884">
                <a:moveTo>
                  <a:pt x="2826029" y="0"/>
                </a:moveTo>
                <a:lnTo>
                  <a:pt x="553407" y="0"/>
                </a:lnTo>
                <a:lnTo>
                  <a:pt x="225720" y="327686"/>
                </a:lnTo>
                <a:lnTo>
                  <a:pt x="504780" y="606745"/>
                </a:lnTo>
                <a:lnTo>
                  <a:pt x="0" y="1111484"/>
                </a:lnTo>
                <a:lnTo>
                  <a:pt x="2826029" y="1111484"/>
                </a:lnTo>
                <a:lnTo>
                  <a:pt x="2871545" y="1106240"/>
                </a:lnTo>
                <a:lnTo>
                  <a:pt x="2913330" y="1091303"/>
                </a:lnTo>
                <a:lnTo>
                  <a:pt x="2950192" y="1067865"/>
                </a:lnTo>
                <a:lnTo>
                  <a:pt x="2980938" y="1037119"/>
                </a:lnTo>
                <a:lnTo>
                  <a:pt x="3004376" y="1000258"/>
                </a:lnTo>
                <a:lnTo>
                  <a:pt x="3019313" y="958472"/>
                </a:lnTo>
                <a:lnTo>
                  <a:pt x="3024557" y="912956"/>
                </a:lnTo>
                <a:lnTo>
                  <a:pt x="3024557" y="198527"/>
                </a:lnTo>
                <a:lnTo>
                  <a:pt x="3019313" y="153011"/>
                </a:lnTo>
                <a:lnTo>
                  <a:pt x="3004376" y="111226"/>
                </a:lnTo>
                <a:lnTo>
                  <a:pt x="2980938" y="74364"/>
                </a:lnTo>
                <a:lnTo>
                  <a:pt x="2950192" y="43618"/>
                </a:lnTo>
                <a:lnTo>
                  <a:pt x="2913330" y="20181"/>
                </a:lnTo>
                <a:lnTo>
                  <a:pt x="2871545" y="5243"/>
                </a:lnTo>
                <a:lnTo>
                  <a:pt x="2826029" y="0"/>
                </a:lnTo>
                <a:close/>
              </a:path>
            </a:pathLst>
          </a:custGeom>
          <a:solidFill>
            <a:srgbClr val="FEBD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784895" y="6878492"/>
            <a:ext cx="3095625" cy="1253490"/>
          </a:xfrm>
          <a:custGeom>
            <a:avLst/>
            <a:gdLst/>
            <a:ahLst/>
            <a:cxnLst/>
            <a:rect l="l" t="t" r="r" b="b"/>
            <a:pathLst>
              <a:path w="3095625" h="1253490">
                <a:moveTo>
                  <a:pt x="2826029" y="1111484"/>
                </a:moveTo>
                <a:lnTo>
                  <a:pt x="71008" y="1111484"/>
                </a:lnTo>
                <a:lnTo>
                  <a:pt x="0" y="1182487"/>
                </a:lnTo>
                <a:lnTo>
                  <a:pt x="69536" y="1253490"/>
                </a:lnTo>
                <a:lnTo>
                  <a:pt x="2826029" y="1253490"/>
                </a:lnTo>
                <a:lnTo>
                  <a:pt x="2826029" y="1111484"/>
                </a:lnTo>
                <a:close/>
              </a:path>
              <a:path w="3095625" h="1253490">
                <a:moveTo>
                  <a:pt x="2826029" y="0"/>
                </a:moveTo>
                <a:lnTo>
                  <a:pt x="664620" y="0"/>
                </a:lnTo>
                <a:lnTo>
                  <a:pt x="553449" y="70961"/>
                </a:lnTo>
                <a:lnTo>
                  <a:pt x="482435" y="141974"/>
                </a:lnTo>
                <a:lnTo>
                  <a:pt x="2826029" y="141974"/>
                </a:lnTo>
                <a:lnTo>
                  <a:pt x="2851762" y="144562"/>
                </a:lnTo>
                <a:lnTo>
                  <a:pt x="2897222" y="163721"/>
                </a:lnTo>
                <a:lnTo>
                  <a:pt x="2931830" y="198287"/>
                </a:lnTo>
                <a:lnTo>
                  <a:pt x="2950992" y="243767"/>
                </a:lnTo>
                <a:lnTo>
                  <a:pt x="2953564" y="269531"/>
                </a:lnTo>
                <a:lnTo>
                  <a:pt x="2953564" y="983959"/>
                </a:lnTo>
                <a:lnTo>
                  <a:pt x="2943590" y="1033602"/>
                </a:lnTo>
                <a:lnTo>
                  <a:pt x="2916183" y="1074134"/>
                </a:lnTo>
                <a:lnTo>
                  <a:pt x="2875621" y="1101487"/>
                </a:lnTo>
                <a:lnTo>
                  <a:pt x="2826029" y="1111484"/>
                </a:lnTo>
                <a:lnTo>
                  <a:pt x="2826029" y="1253490"/>
                </a:lnTo>
                <a:lnTo>
                  <a:pt x="2874483" y="1249141"/>
                </a:lnTo>
                <a:lnTo>
                  <a:pt x="2920079" y="1236619"/>
                </a:lnTo>
                <a:lnTo>
                  <a:pt x="2962057" y="1216686"/>
                </a:lnTo>
                <a:lnTo>
                  <a:pt x="2999661" y="1190099"/>
                </a:lnTo>
                <a:lnTo>
                  <a:pt x="3032133" y="1157620"/>
                </a:lnTo>
                <a:lnTo>
                  <a:pt x="3058715" y="1120007"/>
                </a:lnTo>
                <a:lnTo>
                  <a:pt x="3078650" y="1078019"/>
                </a:lnTo>
                <a:lnTo>
                  <a:pt x="3091181" y="1032417"/>
                </a:lnTo>
                <a:lnTo>
                  <a:pt x="3095549" y="983959"/>
                </a:lnTo>
                <a:lnTo>
                  <a:pt x="3095549" y="269531"/>
                </a:lnTo>
                <a:lnTo>
                  <a:pt x="3091181" y="221073"/>
                </a:lnTo>
                <a:lnTo>
                  <a:pt x="3078650" y="175471"/>
                </a:lnTo>
                <a:lnTo>
                  <a:pt x="3058715" y="133483"/>
                </a:lnTo>
                <a:lnTo>
                  <a:pt x="3032133" y="95870"/>
                </a:lnTo>
                <a:lnTo>
                  <a:pt x="2999661" y="63390"/>
                </a:lnTo>
                <a:lnTo>
                  <a:pt x="2962057" y="36804"/>
                </a:lnTo>
                <a:lnTo>
                  <a:pt x="2920079" y="16870"/>
                </a:lnTo>
                <a:lnTo>
                  <a:pt x="2874483" y="4349"/>
                </a:lnTo>
                <a:lnTo>
                  <a:pt x="2826029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788980" y="6956311"/>
            <a:ext cx="1076960" cy="1101090"/>
          </a:xfrm>
          <a:custGeom>
            <a:avLst/>
            <a:gdLst/>
            <a:ahLst/>
            <a:cxnLst/>
            <a:rect l="l" t="t" r="r" b="b"/>
            <a:pathLst>
              <a:path w="1076959" h="1101090">
                <a:moveTo>
                  <a:pt x="1076343" y="0"/>
                </a:moveTo>
                <a:lnTo>
                  <a:pt x="542506" y="0"/>
                </a:lnTo>
                <a:lnTo>
                  <a:pt x="221636" y="320869"/>
                </a:lnTo>
                <a:lnTo>
                  <a:pt x="500696" y="599929"/>
                </a:lnTo>
                <a:lnTo>
                  <a:pt x="0" y="1100584"/>
                </a:lnTo>
                <a:lnTo>
                  <a:pt x="434970" y="1100584"/>
                </a:lnTo>
                <a:lnTo>
                  <a:pt x="107634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850432" y="6885308"/>
            <a:ext cx="1086485" cy="1242695"/>
          </a:xfrm>
          <a:custGeom>
            <a:avLst/>
            <a:gdLst/>
            <a:ahLst/>
            <a:cxnLst/>
            <a:rect l="l" t="t" r="r" b="b"/>
            <a:pathLst>
              <a:path w="1086484" h="1242695">
                <a:moveTo>
                  <a:pt x="1014890" y="0"/>
                </a:moveTo>
                <a:lnTo>
                  <a:pt x="588404" y="0"/>
                </a:lnTo>
                <a:lnTo>
                  <a:pt x="487912" y="64144"/>
                </a:lnTo>
                <a:lnTo>
                  <a:pt x="410050" y="142006"/>
                </a:lnTo>
                <a:lnTo>
                  <a:pt x="891334" y="142006"/>
                </a:lnTo>
                <a:lnTo>
                  <a:pt x="332691" y="1100584"/>
                </a:lnTo>
                <a:lnTo>
                  <a:pt x="9556" y="1100584"/>
                </a:lnTo>
                <a:lnTo>
                  <a:pt x="0" y="1242590"/>
                </a:lnTo>
                <a:lnTo>
                  <a:pt x="373517" y="1242590"/>
                </a:lnTo>
                <a:lnTo>
                  <a:pt x="423456" y="1222093"/>
                </a:lnTo>
                <a:lnTo>
                  <a:pt x="1076250" y="106750"/>
                </a:lnTo>
                <a:lnTo>
                  <a:pt x="1085896" y="71224"/>
                </a:lnTo>
                <a:lnTo>
                  <a:pt x="1083568" y="52945"/>
                </a:lnTo>
                <a:lnTo>
                  <a:pt x="1076459" y="35642"/>
                </a:lnTo>
                <a:lnTo>
                  <a:pt x="1065116" y="20788"/>
                </a:lnTo>
                <a:lnTo>
                  <a:pt x="1050505" y="9567"/>
                </a:lnTo>
                <a:lnTo>
                  <a:pt x="1033478" y="2474"/>
                </a:lnTo>
                <a:lnTo>
                  <a:pt x="1014890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1171283" y="6956311"/>
            <a:ext cx="1562100" cy="1101090"/>
          </a:xfrm>
          <a:custGeom>
            <a:avLst/>
            <a:gdLst/>
            <a:ahLst/>
            <a:cxnLst/>
            <a:rect l="l" t="t" r="r" b="b"/>
            <a:pathLst>
              <a:path w="1562100" h="1101090">
                <a:moveTo>
                  <a:pt x="1439642" y="0"/>
                </a:moveTo>
                <a:lnTo>
                  <a:pt x="641027" y="0"/>
                </a:lnTo>
                <a:lnTo>
                  <a:pt x="0" y="1100584"/>
                </a:lnTo>
                <a:lnTo>
                  <a:pt x="944369" y="1100584"/>
                </a:lnTo>
                <a:lnTo>
                  <a:pt x="1561523" y="36564"/>
                </a:lnTo>
                <a:lnTo>
                  <a:pt x="1534719" y="19785"/>
                </a:lnTo>
                <a:lnTo>
                  <a:pt x="1505176" y="8446"/>
                </a:lnTo>
                <a:lnTo>
                  <a:pt x="1473337" y="2024"/>
                </a:lnTo>
                <a:lnTo>
                  <a:pt x="143964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1100264" y="6885308"/>
            <a:ext cx="1703070" cy="1242695"/>
          </a:xfrm>
          <a:custGeom>
            <a:avLst/>
            <a:gdLst/>
            <a:ahLst/>
            <a:cxnLst/>
            <a:rect l="l" t="t" r="r" b="b"/>
            <a:pathLst>
              <a:path w="1703070" h="1242695">
                <a:moveTo>
                  <a:pt x="1510660" y="0"/>
                </a:moveTo>
                <a:lnTo>
                  <a:pt x="712046" y="0"/>
                </a:lnTo>
                <a:lnTo>
                  <a:pt x="693565" y="2426"/>
                </a:lnTo>
                <a:lnTo>
                  <a:pt x="650686" y="35245"/>
                </a:lnTo>
                <a:lnTo>
                  <a:pt x="9554" y="1135839"/>
                </a:lnTo>
                <a:lnTo>
                  <a:pt x="0" y="1171383"/>
                </a:lnTo>
                <a:lnTo>
                  <a:pt x="2339" y="1189667"/>
                </a:lnTo>
                <a:lnTo>
                  <a:pt x="35404" y="1233027"/>
                </a:lnTo>
                <a:lnTo>
                  <a:pt x="71018" y="1242590"/>
                </a:lnTo>
                <a:lnTo>
                  <a:pt x="71018" y="1100584"/>
                </a:lnTo>
                <a:lnTo>
                  <a:pt x="194560" y="1100584"/>
                </a:lnTo>
                <a:lnTo>
                  <a:pt x="752882" y="142006"/>
                </a:lnTo>
                <a:lnTo>
                  <a:pt x="1530446" y="142006"/>
                </a:lnTo>
                <a:lnTo>
                  <a:pt x="1571077" y="71955"/>
                </a:lnTo>
                <a:lnTo>
                  <a:pt x="1693773" y="71955"/>
                </a:lnTo>
                <a:lnTo>
                  <a:pt x="1693327" y="70797"/>
                </a:lnTo>
                <a:lnTo>
                  <a:pt x="1657145" y="38270"/>
                </a:lnTo>
                <a:lnTo>
                  <a:pt x="1616629" y="18154"/>
                </a:lnTo>
                <a:lnTo>
                  <a:pt x="1574492" y="6034"/>
                </a:lnTo>
                <a:lnTo>
                  <a:pt x="1531911" y="613"/>
                </a:lnTo>
                <a:lnTo>
                  <a:pt x="1510660" y="0"/>
                </a:lnTo>
                <a:close/>
              </a:path>
              <a:path w="1703070" h="1242695">
                <a:moveTo>
                  <a:pt x="71018" y="1171587"/>
                </a:moveTo>
                <a:lnTo>
                  <a:pt x="71018" y="1242590"/>
                </a:lnTo>
                <a:lnTo>
                  <a:pt x="1015387" y="1242590"/>
                </a:lnTo>
                <a:lnTo>
                  <a:pt x="1033883" y="1240145"/>
                </a:lnTo>
                <a:lnTo>
                  <a:pt x="1050818" y="1233120"/>
                </a:lnTo>
                <a:lnTo>
                  <a:pt x="1065378" y="1221983"/>
                </a:lnTo>
                <a:lnTo>
                  <a:pt x="1076634" y="1207345"/>
                </a:lnTo>
                <a:lnTo>
                  <a:pt x="132378" y="1207345"/>
                </a:lnTo>
                <a:lnTo>
                  <a:pt x="71018" y="1171587"/>
                </a:lnTo>
                <a:close/>
              </a:path>
              <a:path w="1703070" h="1242695">
                <a:moveTo>
                  <a:pt x="194560" y="1100584"/>
                </a:moveTo>
                <a:lnTo>
                  <a:pt x="71018" y="1100584"/>
                </a:lnTo>
                <a:lnTo>
                  <a:pt x="71018" y="1171587"/>
                </a:lnTo>
                <a:lnTo>
                  <a:pt x="132378" y="1207345"/>
                </a:lnTo>
                <a:lnTo>
                  <a:pt x="194560" y="1100584"/>
                </a:lnTo>
                <a:close/>
              </a:path>
              <a:path w="1703070" h="1242695">
                <a:moveTo>
                  <a:pt x="1529890" y="142964"/>
                </a:moveTo>
                <a:lnTo>
                  <a:pt x="974446" y="1100584"/>
                </a:lnTo>
                <a:lnTo>
                  <a:pt x="194560" y="1100584"/>
                </a:lnTo>
                <a:lnTo>
                  <a:pt x="132378" y="1207345"/>
                </a:lnTo>
                <a:lnTo>
                  <a:pt x="1076634" y="1207345"/>
                </a:lnTo>
                <a:lnTo>
                  <a:pt x="1076747" y="1207198"/>
                </a:lnTo>
                <a:lnTo>
                  <a:pt x="1682100" y="163555"/>
                </a:lnTo>
                <a:lnTo>
                  <a:pt x="1588878" y="163555"/>
                </a:lnTo>
                <a:lnTo>
                  <a:pt x="1581821" y="158654"/>
                </a:lnTo>
                <a:lnTo>
                  <a:pt x="1535489" y="143478"/>
                </a:lnTo>
                <a:lnTo>
                  <a:pt x="1529890" y="142964"/>
                </a:lnTo>
                <a:close/>
              </a:path>
              <a:path w="1703070" h="1242695">
                <a:moveTo>
                  <a:pt x="1571077" y="71955"/>
                </a:moveTo>
                <a:lnTo>
                  <a:pt x="1529890" y="142964"/>
                </a:lnTo>
                <a:lnTo>
                  <a:pt x="1535489" y="143478"/>
                </a:lnTo>
                <a:lnTo>
                  <a:pt x="1546544" y="145270"/>
                </a:lnTo>
                <a:lnTo>
                  <a:pt x="1588878" y="163555"/>
                </a:lnTo>
                <a:lnTo>
                  <a:pt x="1632541" y="107567"/>
                </a:lnTo>
                <a:lnTo>
                  <a:pt x="1571077" y="71955"/>
                </a:lnTo>
                <a:close/>
              </a:path>
              <a:path w="1703070" h="1242695">
                <a:moveTo>
                  <a:pt x="1693773" y="71955"/>
                </a:moveTo>
                <a:lnTo>
                  <a:pt x="1571077" y="71955"/>
                </a:lnTo>
                <a:lnTo>
                  <a:pt x="1632541" y="107567"/>
                </a:lnTo>
                <a:lnTo>
                  <a:pt x="1588878" y="163555"/>
                </a:lnTo>
                <a:lnTo>
                  <a:pt x="1682100" y="163555"/>
                </a:lnTo>
                <a:lnTo>
                  <a:pt x="1693901" y="143210"/>
                </a:lnTo>
                <a:lnTo>
                  <a:pt x="1702636" y="118986"/>
                </a:lnTo>
                <a:lnTo>
                  <a:pt x="1702291" y="94057"/>
                </a:lnTo>
                <a:lnTo>
                  <a:pt x="1693773" y="71955"/>
                </a:lnTo>
                <a:close/>
              </a:path>
              <a:path w="1703070" h="1242695">
                <a:moveTo>
                  <a:pt x="1530446" y="142006"/>
                </a:moveTo>
                <a:lnTo>
                  <a:pt x="1510660" y="142006"/>
                </a:lnTo>
                <a:lnTo>
                  <a:pt x="1523512" y="142379"/>
                </a:lnTo>
                <a:lnTo>
                  <a:pt x="1529890" y="142964"/>
                </a:lnTo>
                <a:lnTo>
                  <a:pt x="1530446" y="142006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700053" y="6878492"/>
            <a:ext cx="3180715" cy="1253490"/>
          </a:xfrm>
          <a:custGeom>
            <a:avLst/>
            <a:gdLst/>
            <a:ahLst/>
            <a:cxnLst/>
            <a:rect l="l" t="t" r="r" b="b"/>
            <a:pathLst>
              <a:path w="3180715" h="1253490">
                <a:moveTo>
                  <a:pt x="2910871" y="0"/>
                </a:moveTo>
                <a:lnTo>
                  <a:pt x="624155" y="0"/>
                </a:lnTo>
                <a:lnTo>
                  <a:pt x="610279" y="1387"/>
                </a:lnTo>
                <a:lnTo>
                  <a:pt x="573926" y="20763"/>
                </a:lnTo>
                <a:lnTo>
                  <a:pt x="246230" y="348492"/>
                </a:lnTo>
                <a:lnTo>
                  <a:pt x="225434" y="398694"/>
                </a:lnTo>
                <a:lnTo>
                  <a:pt x="230633" y="425410"/>
                </a:lnTo>
                <a:lnTo>
                  <a:pt x="246230" y="448897"/>
                </a:lnTo>
                <a:lnTo>
                  <a:pt x="475050" y="677748"/>
                </a:lnTo>
                <a:lnTo>
                  <a:pt x="20467" y="1132290"/>
                </a:lnTo>
                <a:lnTo>
                  <a:pt x="7952" y="1149219"/>
                </a:lnTo>
                <a:lnTo>
                  <a:pt x="1041" y="1168656"/>
                </a:lnTo>
                <a:lnTo>
                  <a:pt x="0" y="1189258"/>
                </a:lnTo>
                <a:lnTo>
                  <a:pt x="5096" y="1209680"/>
                </a:lnTo>
                <a:lnTo>
                  <a:pt x="15938" y="1227715"/>
                </a:lnTo>
                <a:lnTo>
                  <a:pt x="31245" y="1241531"/>
                </a:lnTo>
                <a:lnTo>
                  <a:pt x="49881" y="1250375"/>
                </a:lnTo>
                <a:lnTo>
                  <a:pt x="70706" y="1253490"/>
                </a:lnTo>
                <a:lnTo>
                  <a:pt x="2910871" y="1253490"/>
                </a:lnTo>
                <a:lnTo>
                  <a:pt x="2910871" y="1111484"/>
                </a:lnTo>
                <a:lnTo>
                  <a:pt x="242115" y="1111484"/>
                </a:lnTo>
                <a:lnTo>
                  <a:pt x="625684" y="727946"/>
                </a:lnTo>
                <a:lnTo>
                  <a:pt x="634580" y="717105"/>
                </a:lnTo>
                <a:lnTo>
                  <a:pt x="641093" y="704920"/>
                </a:lnTo>
                <a:lnTo>
                  <a:pt x="645096" y="691700"/>
                </a:lnTo>
                <a:lnTo>
                  <a:pt x="646458" y="677748"/>
                </a:lnTo>
                <a:lnTo>
                  <a:pt x="645096" y="663773"/>
                </a:lnTo>
                <a:lnTo>
                  <a:pt x="641093" y="650540"/>
                </a:lnTo>
                <a:lnTo>
                  <a:pt x="634580" y="638351"/>
                </a:lnTo>
                <a:lnTo>
                  <a:pt x="625684" y="627509"/>
                </a:lnTo>
                <a:lnTo>
                  <a:pt x="396832" y="398689"/>
                </a:lnTo>
                <a:lnTo>
                  <a:pt x="653557" y="141974"/>
                </a:lnTo>
                <a:lnTo>
                  <a:pt x="3147589" y="141974"/>
                </a:lnTo>
                <a:lnTo>
                  <a:pt x="3143557" y="133483"/>
                </a:lnTo>
                <a:lnTo>
                  <a:pt x="3116975" y="95870"/>
                </a:lnTo>
                <a:lnTo>
                  <a:pt x="3084503" y="63390"/>
                </a:lnTo>
                <a:lnTo>
                  <a:pt x="3046899" y="36804"/>
                </a:lnTo>
                <a:lnTo>
                  <a:pt x="3004921" y="16870"/>
                </a:lnTo>
                <a:lnTo>
                  <a:pt x="2959326" y="4349"/>
                </a:lnTo>
                <a:lnTo>
                  <a:pt x="2910871" y="0"/>
                </a:lnTo>
                <a:close/>
              </a:path>
              <a:path w="3180715" h="1253490">
                <a:moveTo>
                  <a:pt x="3147589" y="141974"/>
                </a:moveTo>
                <a:lnTo>
                  <a:pt x="2910871" y="141974"/>
                </a:lnTo>
                <a:lnTo>
                  <a:pt x="2936605" y="144562"/>
                </a:lnTo>
                <a:lnTo>
                  <a:pt x="2960464" y="151967"/>
                </a:lnTo>
                <a:lnTo>
                  <a:pt x="3001025" y="179355"/>
                </a:lnTo>
                <a:lnTo>
                  <a:pt x="3028433" y="219888"/>
                </a:lnTo>
                <a:lnTo>
                  <a:pt x="3038406" y="269531"/>
                </a:lnTo>
                <a:lnTo>
                  <a:pt x="3038406" y="983959"/>
                </a:lnTo>
                <a:lnTo>
                  <a:pt x="3028433" y="1033602"/>
                </a:lnTo>
                <a:lnTo>
                  <a:pt x="3001025" y="1074134"/>
                </a:lnTo>
                <a:lnTo>
                  <a:pt x="2960464" y="1101487"/>
                </a:lnTo>
                <a:lnTo>
                  <a:pt x="2910871" y="1111484"/>
                </a:lnTo>
                <a:lnTo>
                  <a:pt x="2910871" y="1253490"/>
                </a:lnTo>
                <a:lnTo>
                  <a:pt x="2959326" y="1249141"/>
                </a:lnTo>
                <a:lnTo>
                  <a:pt x="3004921" y="1236619"/>
                </a:lnTo>
                <a:lnTo>
                  <a:pt x="3046899" y="1216686"/>
                </a:lnTo>
                <a:lnTo>
                  <a:pt x="3084503" y="1190099"/>
                </a:lnTo>
                <a:lnTo>
                  <a:pt x="3116975" y="1157620"/>
                </a:lnTo>
                <a:lnTo>
                  <a:pt x="3143557" y="1120007"/>
                </a:lnTo>
                <a:lnTo>
                  <a:pt x="3163492" y="1078019"/>
                </a:lnTo>
                <a:lnTo>
                  <a:pt x="3176023" y="1032417"/>
                </a:lnTo>
                <a:lnTo>
                  <a:pt x="3180392" y="983959"/>
                </a:lnTo>
                <a:lnTo>
                  <a:pt x="3180392" y="269531"/>
                </a:lnTo>
                <a:lnTo>
                  <a:pt x="3176023" y="221073"/>
                </a:lnTo>
                <a:lnTo>
                  <a:pt x="3163492" y="175471"/>
                </a:lnTo>
                <a:lnTo>
                  <a:pt x="3147589" y="141974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797577" y="3666118"/>
            <a:ext cx="0" cy="320040"/>
          </a:xfrm>
          <a:custGeom>
            <a:avLst/>
            <a:gdLst/>
            <a:ahLst/>
            <a:cxnLst/>
            <a:rect l="l" t="t" r="r" b="b"/>
            <a:pathLst>
              <a:path h="320039">
                <a:moveTo>
                  <a:pt x="0" y="0"/>
                </a:moveTo>
                <a:lnTo>
                  <a:pt x="0" y="319529"/>
                </a:lnTo>
              </a:path>
            </a:pathLst>
          </a:custGeom>
          <a:ln w="3175">
            <a:solidFill>
              <a:srgbClr val="F5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726584" y="3595115"/>
            <a:ext cx="142240" cy="461645"/>
          </a:xfrm>
          <a:custGeom>
            <a:avLst/>
            <a:gdLst/>
            <a:ahLst/>
            <a:cxnLst/>
            <a:rect l="l" t="t" r="r" b="b"/>
            <a:pathLst>
              <a:path w="142240" h="461645">
                <a:moveTo>
                  <a:pt x="70992" y="0"/>
                </a:moveTo>
                <a:lnTo>
                  <a:pt x="43378" y="5576"/>
                </a:lnTo>
                <a:lnTo>
                  <a:pt x="20810" y="20788"/>
                </a:lnTo>
                <a:lnTo>
                  <a:pt x="5585" y="43356"/>
                </a:lnTo>
                <a:lnTo>
                  <a:pt x="0" y="71003"/>
                </a:lnTo>
                <a:lnTo>
                  <a:pt x="0" y="390532"/>
                </a:lnTo>
                <a:lnTo>
                  <a:pt x="5585" y="418174"/>
                </a:lnTo>
                <a:lnTo>
                  <a:pt x="20810" y="440743"/>
                </a:lnTo>
                <a:lnTo>
                  <a:pt x="43378" y="455957"/>
                </a:lnTo>
                <a:lnTo>
                  <a:pt x="70992" y="461535"/>
                </a:lnTo>
                <a:lnTo>
                  <a:pt x="98650" y="455957"/>
                </a:lnTo>
                <a:lnTo>
                  <a:pt x="121213" y="440743"/>
                </a:lnTo>
                <a:lnTo>
                  <a:pt x="136414" y="418174"/>
                </a:lnTo>
                <a:lnTo>
                  <a:pt x="141985" y="390532"/>
                </a:lnTo>
                <a:lnTo>
                  <a:pt x="141985" y="71003"/>
                </a:lnTo>
                <a:lnTo>
                  <a:pt x="136414" y="43356"/>
                </a:lnTo>
                <a:lnTo>
                  <a:pt x="121213" y="20788"/>
                </a:lnTo>
                <a:lnTo>
                  <a:pt x="98650" y="5576"/>
                </a:lnTo>
                <a:lnTo>
                  <a:pt x="70992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465750" y="3985365"/>
            <a:ext cx="368300" cy="368300"/>
          </a:xfrm>
          <a:custGeom>
            <a:avLst/>
            <a:gdLst/>
            <a:ahLst/>
            <a:cxnLst/>
            <a:rect l="l" t="t" r="r" b="b"/>
            <a:pathLst>
              <a:path w="368300" h="368300">
                <a:moveTo>
                  <a:pt x="296875" y="0"/>
                </a:moveTo>
                <a:lnTo>
                  <a:pt x="246667" y="20795"/>
                </a:lnTo>
                <a:lnTo>
                  <a:pt x="20810" y="246735"/>
                </a:lnTo>
                <a:lnTo>
                  <a:pt x="0" y="296938"/>
                </a:lnTo>
                <a:lnTo>
                  <a:pt x="5202" y="323654"/>
                </a:lnTo>
                <a:lnTo>
                  <a:pt x="20810" y="347141"/>
                </a:lnTo>
                <a:lnTo>
                  <a:pt x="44259" y="362737"/>
                </a:lnTo>
                <a:lnTo>
                  <a:pt x="70966" y="367936"/>
                </a:lnTo>
                <a:lnTo>
                  <a:pt x="97673" y="362737"/>
                </a:lnTo>
                <a:lnTo>
                  <a:pt x="121121" y="347141"/>
                </a:lnTo>
                <a:lnTo>
                  <a:pt x="347083" y="121200"/>
                </a:lnTo>
                <a:lnTo>
                  <a:pt x="362691" y="97715"/>
                </a:lnTo>
                <a:lnTo>
                  <a:pt x="367894" y="71001"/>
                </a:lnTo>
                <a:lnTo>
                  <a:pt x="362691" y="44286"/>
                </a:lnTo>
                <a:lnTo>
                  <a:pt x="347083" y="20795"/>
                </a:lnTo>
                <a:lnTo>
                  <a:pt x="323589" y="5198"/>
                </a:lnTo>
                <a:lnTo>
                  <a:pt x="296875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726070" y="3985365"/>
            <a:ext cx="368300" cy="368300"/>
          </a:xfrm>
          <a:custGeom>
            <a:avLst/>
            <a:gdLst/>
            <a:ahLst/>
            <a:cxnLst/>
            <a:rect l="l" t="t" r="r" b="b"/>
            <a:pathLst>
              <a:path w="368300" h="368300">
                <a:moveTo>
                  <a:pt x="70997" y="0"/>
                </a:moveTo>
                <a:lnTo>
                  <a:pt x="44281" y="5198"/>
                </a:lnTo>
                <a:lnTo>
                  <a:pt x="20795" y="20795"/>
                </a:lnTo>
                <a:lnTo>
                  <a:pt x="5198" y="44286"/>
                </a:lnTo>
                <a:lnTo>
                  <a:pt x="0" y="71001"/>
                </a:lnTo>
                <a:lnTo>
                  <a:pt x="5198" y="97715"/>
                </a:lnTo>
                <a:lnTo>
                  <a:pt x="20795" y="121200"/>
                </a:lnTo>
                <a:lnTo>
                  <a:pt x="246735" y="347141"/>
                </a:lnTo>
                <a:lnTo>
                  <a:pt x="270222" y="362737"/>
                </a:lnTo>
                <a:lnTo>
                  <a:pt x="296938" y="367936"/>
                </a:lnTo>
                <a:lnTo>
                  <a:pt x="323654" y="362737"/>
                </a:lnTo>
                <a:lnTo>
                  <a:pt x="347141" y="347141"/>
                </a:lnTo>
                <a:lnTo>
                  <a:pt x="362737" y="323654"/>
                </a:lnTo>
                <a:lnTo>
                  <a:pt x="367936" y="296938"/>
                </a:lnTo>
                <a:lnTo>
                  <a:pt x="362737" y="270222"/>
                </a:lnTo>
                <a:lnTo>
                  <a:pt x="347141" y="246735"/>
                </a:lnTo>
                <a:lnTo>
                  <a:pt x="121200" y="20795"/>
                </a:lnTo>
                <a:lnTo>
                  <a:pt x="97713" y="5198"/>
                </a:lnTo>
                <a:lnTo>
                  <a:pt x="70997" y="0"/>
                </a:lnTo>
                <a:close/>
              </a:path>
            </a:pathLst>
          </a:custGeom>
          <a:solidFill>
            <a:srgbClr val="1F508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765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489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6829">
              <a:lnSpc>
                <a:spcPct val="100000"/>
              </a:lnSpc>
            </a:pPr>
            <a:r>
              <a:rPr spc="-50" dirty="0"/>
              <a:t>Contract </a:t>
            </a:r>
            <a:r>
              <a:rPr spc="-240" dirty="0"/>
              <a:t>tests</a:t>
            </a:r>
            <a:r>
              <a:rPr spc="-850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714813" y="3036180"/>
            <a:ext cx="4688205" cy="4660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5599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</a:t>
            </a:r>
            <a:endParaRPr sz="6600">
              <a:latin typeface="Arial"/>
              <a:cs typeface="Arial"/>
            </a:endParaRPr>
          </a:p>
          <a:p>
            <a:pPr marR="1905" algn="ctr">
              <a:lnSpc>
                <a:spcPct val="100000"/>
              </a:lnSpc>
              <a:spcBef>
                <a:spcPts val="1230"/>
              </a:spcBef>
            </a:pPr>
            <a:r>
              <a:rPr sz="6600" b="1" spc="-125" dirty="0">
                <a:solidFill>
                  <a:srgbClr val="FFFFFF"/>
                </a:solidFill>
                <a:latin typeface="Arial"/>
                <a:cs typeface="Arial"/>
              </a:rPr>
              <a:t>Targeted</a:t>
            </a:r>
            <a:endParaRPr sz="66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65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489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6829">
              <a:lnSpc>
                <a:spcPct val="100000"/>
              </a:lnSpc>
            </a:pPr>
            <a:r>
              <a:rPr spc="-50" dirty="0"/>
              <a:t>Contract </a:t>
            </a:r>
            <a:r>
              <a:rPr spc="-240" dirty="0"/>
              <a:t>tests</a:t>
            </a:r>
            <a:r>
              <a:rPr spc="-850" dirty="0"/>
              <a:t> </a:t>
            </a:r>
            <a:r>
              <a:rPr spc="-300" dirty="0"/>
              <a:t>are…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714813" y="3036180"/>
            <a:ext cx="4688205" cy="58115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5599"/>
              </a:lnSpc>
            </a:pPr>
            <a:r>
              <a:rPr sz="6600" b="1" spc="-50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24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6600" b="1" spc="-70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6600" b="1" spc="2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19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6600" b="1" spc="-25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6600" b="1" spc="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31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6600" b="1" spc="1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6600" b="1" spc="-315" dirty="0">
                <a:solidFill>
                  <a:srgbClr val="FFFFFF"/>
                </a:solidFill>
                <a:latin typeface="Arial"/>
                <a:cs typeface="Arial"/>
              </a:rPr>
              <a:t>Fast  </a:t>
            </a:r>
            <a:r>
              <a:rPr sz="6600" b="1" spc="-180" dirty="0">
                <a:solidFill>
                  <a:srgbClr val="FFFFFF"/>
                </a:solidFill>
                <a:latin typeface="Arial"/>
                <a:cs typeface="Arial"/>
              </a:rPr>
              <a:t>Reliable</a:t>
            </a:r>
            <a:endParaRPr sz="6600" dirty="0">
              <a:latin typeface="Arial"/>
              <a:cs typeface="Arial"/>
            </a:endParaRPr>
          </a:p>
          <a:p>
            <a:pPr marL="629920" marR="632460" algn="ctr">
              <a:lnSpc>
                <a:spcPct val="114500"/>
              </a:lnSpc>
              <a:spcBef>
                <a:spcPts val="80"/>
              </a:spcBef>
            </a:pPr>
            <a:r>
              <a:rPr sz="6600" b="1" spc="-6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0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6600" b="1" spc="-7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6600" b="1" spc="-16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18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5" dirty="0">
                <a:solidFill>
                  <a:srgbClr val="FFFFFF"/>
                </a:solidFill>
                <a:latin typeface="Arial"/>
                <a:cs typeface="Arial"/>
              </a:rPr>
              <a:t>d  </a:t>
            </a:r>
            <a:r>
              <a:rPr sz="6600" b="1" spc="-95" dirty="0">
                <a:solidFill>
                  <a:srgbClr val="FFFFFF"/>
                </a:solidFill>
                <a:latin typeface="Arial"/>
                <a:cs typeface="Arial"/>
              </a:rPr>
              <a:t>Cheap</a:t>
            </a:r>
            <a:endParaRPr sz="6600" dirty="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599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20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5296038" y="4797980"/>
            <a:ext cx="9506585" cy="1640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700" spc="-25" dirty="0"/>
              <a:t>Getting</a:t>
            </a:r>
            <a:r>
              <a:rPr sz="10700" spc="-635" dirty="0"/>
              <a:t> </a:t>
            </a:r>
            <a:r>
              <a:rPr sz="10700" spc="-110" dirty="0"/>
              <a:t>started</a:t>
            </a:r>
            <a:endParaRPr sz="107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5251450" y="2759075"/>
            <a:ext cx="9408703" cy="65864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ctr">
              <a:lnSpc>
                <a:spcPct val="100000"/>
              </a:lnSpc>
            </a:pPr>
            <a:r>
              <a:rPr lang="en-US" sz="10700" spc="-75" dirty="0" smtClean="0">
                <a:solidFill>
                  <a:srgbClr val="205080"/>
                </a:solidFill>
              </a:rPr>
              <a:t>DEMO</a:t>
            </a:r>
            <a:br>
              <a:rPr lang="en-US" sz="10700" spc="-75" dirty="0" smtClean="0">
                <a:solidFill>
                  <a:srgbClr val="205080"/>
                </a:solidFill>
              </a:rPr>
            </a:br>
            <a:r>
              <a:rPr lang="en-US" sz="10700" spc="-75" dirty="0">
                <a:solidFill>
                  <a:srgbClr val="205080"/>
                </a:solidFill>
              </a:rPr>
              <a:t/>
            </a:r>
            <a:br>
              <a:rPr lang="en-US" sz="10700" spc="-75" dirty="0">
                <a:solidFill>
                  <a:srgbClr val="205080"/>
                </a:solidFill>
              </a:rPr>
            </a:br>
            <a:r>
              <a:rPr lang="en-US" sz="10700" spc="-75" dirty="0" smtClean="0">
                <a:solidFill>
                  <a:srgbClr val="205080"/>
                </a:solidFill>
              </a:rPr>
              <a:t>PACT </a:t>
            </a:r>
            <a:br>
              <a:rPr lang="en-US" sz="10700" spc="-75" dirty="0" smtClean="0">
                <a:solidFill>
                  <a:srgbClr val="205080"/>
                </a:solidFill>
              </a:rPr>
            </a:br>
            <a:r>
              <a:rPr lang="en-US" sz="10700" spc="-75" dirty="0" smtClean="0">
                <a:solidFill>
                  <a:srgbClr val="205080"/>
                </a:solidFill>
              </a:rPr>
              <a:t>.NET Core</a:t>
            </a:r>
            <a:endParaRPr sz="107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0019030" cy="11308715"/>
          </a:xfrm>
          <a:custGeom>
            <a:avLst/>
            <a:gdLst/>
            <a:ahLst/>
            <a:cxnLst/>
            <a:rect l="l" t="t" r="r" b="b"/>
            <a:pathLst>
              <a:path w="10019030" h="11308715">
                <a:moveTo>
                  <a:pt x="0" y="11308556"/>
                </a:moveTo>
                <a:lnTo>
                  <a:pt x="10018836" y="11308556"/>
                </a:lnTo>
                <a:lnTo>
                  <a:pt x="10018836" y="0"/>
                </a:lnTo>
                <a:lnTo>
                  <a:pt x="0" y="0"/>
                </a:lnTo>
                <a:lnTo>
                  <a:pt x="0" y="11308556"/>
                </a:lnTo>
                <a:close/>
              </a:path>
            </a:pathLst>
          </a:custGeom>
          <a:solidFill>
            <a:srgbClr val="20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018836" y="0"/>
            <a:ext cx="10085705" cy="11308715"/>
          </a:xfrm>
          <a:custGeom>
            <a:avLst/>
            <a:gdLst/>
            <a:ahLst/>
            <a:cxnLst/>
            <a:rect l="l" t="t" r="r" b="b"/>
            <a:pathLst>
              <a:path w="10085705" h="11308715">
                <a:moveTo>
                  <a:pt x="0" y="0"/>
                </a:moveTo>
                <a:lnTo>
                  <a:pt x="10085263" y="0"/>
                </a:lnTo>
                <a:lnTo>
                  <a:pt x="10085263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59A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950837" y="10250996"/>
            <a:ext cx="662940" cy="136525"/>
          </a:xfrm>
          <a:custGeom>
            <a:avLst/>
            <a:gdLst/>
            <a:ahLst/>
            <a:cxnLst/>
            <a:rect l="l" t="t" r="r" b="b"/>
            <a:pathLst>
              <a:path w="662940" h="136525">
                <a:moveTo>
                  <a:pt x="19475" y="0"/>
                </a:moveTo>
                <a:lnTo>
                  <a:pt x="12041" y="0"/>
                </a:lnTo>
                <a:lnTo>
                  <a:pt x="7434" y="2366"/>
                </a:lnTo>
                <a:lnTo>
                  <a:pt x="4494" y="6324"/>
                </a:lnTo>
                <a:lnTo>
                  <a:pt x="104" y="12127"/>
                </a:lnTo>
                <a:lnTo>
                  <a:pt x="42691" y="52145"/>
                </a:lnTo>
                <a:lnTo>
                  <a:pt x="79578" y="73663"/>
                </a:lnTo>
                <a:lnTo>
                  <a:pt x="117957" y="92165"/>
                </a:lnTo>
                <a:lnTo>
                  <a:pt x="157691" y="107562"/>
                </a:lnTo>
                <a:lnTo>
                  <a:pt x="200057" y="120126"/>
                </a:lnTo>
                <a:lnTo>
                  <a:pt x="243199" y="129137"/>
                </a:lnTo>
                <a:lnTo>
                  <a:pt x="286988" y="134570"/>
                </a:lnTo>
                <a:lnTo>
                  <a:pt x="331298" y="136400"/>
                </a:lnTo>
                <a:lnTo>
                  <a:pt x="375608" y="134570"/>
                </a:lnTo>
                <a:lnTo>
                  <a:pt x="419398" y="129137"/>
                </a:lnTo>
                <a:lnTo>
                  <a:pt x="462539" y="120126"/>
                </a:lnTo>
                <a:lnTo>
                  <a:pt x="504906" y="107562"/>
                </a:lnTo>
                <a:lnTo>
                  <a:pt x="544641" y="92161"/>
                </a:lnTo>
                <a:lnTo>
                  <a:pt x="571509" y="79210"/>
                </a:lnTo>
                <a:lnTo>
                  <a:pt x="331298" y="79210"/>
                </a:lnTo>
                <a:lnTo>
                  <a:pt x="276953" y="76983"/>
                </a:lnTo>
                <a:lnTo>
                  <a:pt x="223447" y="70382"/>
                </a:lnTo>
                <a:lnTo>
                  <a:pt x="171098" y="59487"/>
                </a:lnTo>
                <a:lnTo>
                  <a:pt x="120225" y="44378"/>
                </a:lnTo>
                <a:lnTo>
                  <a:pt x="71143" y="25136"/>
                </a:lnTo>
                <a:lnTo>
                  <a:pt x="24168" y="1842"/>
                </a:lnTo>
                <a:lnTo>
                  <a:pt x="21988" y="638"/>
                </a:lnTo>
                <a:lnTo>
                  <a:pt x="19475" y="0"/>
                </a:lnTo>
                <a:close/>
              </a:path>
              <a:path w="662940" h="136525">
                <a:moveTo>
                  <a:pt x="650556" y="0"/>
                </a:moveTo>
                <a:lnTo>
                  <a:pt x="643121" y="0"/>
                </a:lnTo>
                <a:lnTo>
                  <a:pt x="640608" y="638"/>
                </a:lnTo>
                <a:lnTo>
                  <a:pt x="638388" y="1853"/>
                </a:lnTo>
                <a:lnTo>
                  <a:pt x="591421" y="25144"/>
                </a:lnTo>
                <a:lnTo>
                  <a:pt x="542345" y="44383"/>
                </a:lnTo>
                <a:lnTo>
                  <a:pt x="491478" y="59489"/>
                </a:lnTo>
                <a:lnTo>
                  <a:pt x="439136" y="70383"/>
                </a:lnTo>
                <a:lnTo>
                  <a:pt x="385635" y="76983"/>
                </a:lnTo>
                <a:lnTo>
                  <a:pt x="331298" y="79210"/>
                </a:lnTo>
                <a:lnTo>
                  <a:pt x="571509" y="79210"/>
                </a:lnTo>
                <a:lnTo>
                  <a:pt x="583031" y="73656"/>
                </a:lnTo>
                <a:lnTo>
                  <a:pt x="619950" y="52127"/>
                </a:lnTo>
                <a:lnTo>
                  <a:pt x="655268" y="27659"/>
                </a:lnTo>
                <a:lnTo>
                  <a:pt x="662592" y="21886"/>
                </a:lnTo>
                <a:lnTo>
                  <a:pt x="662492" y="12124"/>
                </a:lnTo>
                <a:lnTo>
                  <a:pt x="658087" y="6313"/>
                </a:lnTo>
                <a:lnTo>
                  <a:pt x="655163" y="2366"/>
                </a:lnTo>
                <a:lnTo>
                  <a:pt x="650556" y="0"/>
                </a:lnTo>
                <a:close/>
              </a:path>
            </a:pathLst>
          </a:custGeom>
          <a:solidFill>
            <a:srgbClr val="57A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055439" y="10398797"/>
            <a:ext cx="453390" cy="459740"/>
          </a:xfrm>
          <a:custGeom>
            <a:avLst/>
            <a:gdLst/>
            <a:ahLst/>
            <a:cxnLst/>
            <a:rect l="l" t="t" r="r" b="b"/>
            <a:pathLst>
              <a:path w="453390" h="459740">
                <a:moveTo>
                  <a:pt x="14030" y="0"/>
                </a:moveTo>
                <a:lnTo>
                  <a:pt x="9947" y="0"/>
                </a:lnTo>
                <a:lnTo>
                  <a:pt x="7329" y="843"/>
                </a:lnTo>
                <a:lnTo>
                  <a:pt x="5130" y="2520"/>
                </a:lnTo>
                <a:lnTo>
                  <a:pt x="1780" y="5138"/>
                </a:lnTo>
                <a:lnTo>
                  <a:pt x="0" y="9384"/>
                </a:lnTo>
                <a:lnTo>
                  <a:pt x="418" y="13463"/>
                </a:lnTo>
                <a:lnTo>
                  <a:pt x="15693" y="74927"/>
                </a:lnTo>
                <a:lnTo>
                  <a:pt x="49736" y="137143"/>
                </a:lnTo>
                <a:lnTo>
                  <a:pt x="95900" y="194673"/>
                </a:lnTo>
                <a:lnTo>
                  <a:pt x="184685" y="288022"/>
                </a:lnTo>
                <a:lnTo>
                  <a:pt x="218728" y="326740"/>
                </a:lnTo>
                <a:lnTo>
                  <a:pt x="246991" y="365881"/>
                </a:lnTo>
                <a:lnTo>
                  <a:pt x="267011" y="406095"/>
                </a:lnTo>
                <a:lnTo>
                  <a:pt x="276326" y="448030"/>
                </a:lnTo>
                <a:lnTo>
                  <a:pt x="276850" y="454498"/>
                </a:lnTo>
                <a:lnTo>
                  <a:pt x="282190" y="459512"/>
                </a:lnTo>
                <a:lnTo>
                  <a:pt x="366690" y="459512"/>
                </a:lnTo>
                <a:lnTo>
                  <a:pt x="369936" y="458115"/>
                </a:lnTo>
                <a:lnTo>
                  <a:pt x="374543" y="453193"/>
                </a:lnTo>
                <a:lnTo>
                  <a:pt x="375800" y="449896"/>
                </a:lnTo>
                <a:lnTo>
                  <a:pt x="375695" y="446496"/>
                </a:lnTo>
                <a:lnTo>
                  <a:pt x="360329" y="374217"/>
                </a:lnTo>
                <a:lnTo>
                  <a:pt x="343683" y="337399"/>
                </a:lnTo>
                <a:lnTo>
                  <a:pt x="320932" y="299787"/>
                </a:lnTo>
                <a:lnTo>
                  <a:pt x="298001" y="268636"/>
                </a:lnTo>
                <a:lnTo>
                  <a:pt x="294650" y="264507"/>
                </a:lnTo>
                <a:lnTo>
                  <a:pt x="296011" y="259376"/>
                </a:lnTo>
                <a:lnTo>
                  <a:pt x="306063" y="249080"/>
                </a:lnTo>
                <a:lnTo>
                  <a:pt x="332046" y="222182"/>
                </a:lnTo>
                <a:lnTo>
                  <a:pt x="357567" y="194671"/>
                </a:lnTo>
                <a:lnTo>
                  <a:pt x="366195" y="184571"/>
                </a:lnTo>
                <a:lnTo>
                  <a:pt x="222296" y="184571"/>
                </a:lnTo>
                <a:lnTo>
                  <a:pt x="219596" y="182135"/>
                </a:lnTo>
                <a:lnTo>
                  <a:pt x="182452" y="143578"/>
                </a:lnTo>
                <a:lnTo>
                  <a:pt x="150460" y="107273"/>
                </a:lnTo>
                <a:lnTo>
                  <a:pt x="124217" y="71080"/>
                </a:lnTo>
                <a:lnTo>
                  <a:pt x="105965" y="34318"/>
                </a:lnTo>
                <a:lnTo>
                  <a:pt x="104185" y="29806"/>
                </a:lnTo>
                <a:lnTo>
                  <a:pt x="100206" y="26043"/>
                </a:lnTo>
                <a:lnTo>
                  <a:pt x="56778" y="14510"/>
                </a:lnTo>
                <a:lnTo>
                  <a:pt x="16962" y="818"/>
                </a:lnTo>
                <a:lnTo>
                  <a:pt x="15601" y="273"/>
                </a:lnTo>
                <a:lnTo>
                  <a:pt x="14030" y="0"/>
                </a:lnTo>
                <a:close/>
              </a:path>
              <a:path w="453390" h="459740">
                <a:moveTo>
                  <a:pt x="443441" y="76"/>
                </a:moveTo>
                <a:lnTo>
                  <a:pt x="439253" y="76"/>
                </a:lnTo>
                <a:lnTo>
                  <a:pt x="437787" y="349"/>
                </a:lnTo>
                <a:lnTo>
                  <a:pt x="436426" y="895"/>
                </a:lnTo>
                <a:lnTo>
                  <a:pt x="416445" y="8123"/>
                </a:lnTo>
                <a:lnTo>
                  <a:pt x="396571" y="14470"/>
                </a:lnTo>
                <a:lnTo>
                  <a:pt x="377071" y="19980"/>
                </a:lnTo>
                <a:lnTo>
                  <a:pt x="358208" y="24697"/>
                </a:lnTo>
                <a:lnTo>
                  <a:pt x="353182" y="25879"/>
                </a:lnTo>
                <a:lnTo>
                  <a:pt x="349204" y="29638"/>
                </a:lnTo>
                <a:lnTo>
                  <a:pt x="329216" y="70943"/>
                </a:lnTo>
                <a:lnTo>
                  <a:pt x="302811" y="107354"/>
                </a:lnTo>
                <a:lnTo>
                  <a:pt x="270891" y="143604"/>
                </a:lnTo>
                <a:lnTo>
                  <a:pt x="235699" y="180292"/>
                </a:lnTo>
                <a:lnTo>
                  <a:pt x="231092" y="184571"/>
                </a:lnTo>
                <a:lnTo>
                  <a:pt x="366195" y="184571"/>
                </a:lnTo>
                <a:lnTo>
                  <a:pt x="403652" y="137143"/>
                </a:lnTo>
                <a:lnTo>
                  <a:pt x="437696" y="75041"/>
                </a:lnTo>
                <a:lnTo>
                  <a:pt x="452970" y="13700"/>
                </a:lnTo>
                <a:lnTo>
                  <a:pt x="453389" y="9563"/>
                </a:lnTo>
                <a:lnTo>
                  <a:pt x="451504" y="5170"/>
                </a:lnTo>
                <a:lnTo>
                  <a:pt x="448258" y="2617"/>
                </a:lnTo>
                <a:lnTo>
                  <a:pt x="446059" y="945"/>
                </a:lnTo>
                <a:lnTo>
                  <a:pt x="443441" y="76"/>
                </a:lnTo>
                <a:close/>
              </a:path>
            </a:pathLst>
          </a:custGeom>
          <a:solidFill>
            <a:srgbClr val="57A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9132925" y="10699863"/>
            <a:ext cx="125095" cy="158750"/>
          </a:xfrm>
          <a:custGeom>
            <a:avLst/>
            <a:gdLst/>
            <a:ahLst/>
            <a:cxnLst/>
            <a:rect l="l" t="t" r="r" b="b"/>
            <a:pathLst>
              <a:path w="125094" h="158750">
                <a:moveTo>
                  <a:pt x="64605" y="0"/>
                </a:moveTo>
                <a:lnTo>
                  <a:pt x="54658" y="0"/>
                </a:lnTo>
                <a:lnTo>
                  <a:pt x="51412" y="3889"/>
                </a:lnTo>
                <a:lnTo>
                  <a:pt x="29423" y="41546"/>
                </a:lnTo>
                <a:lnTo>
                  <a:pt x="14266" y="76534"/>
                </a:lnTo>
                <a:lnTo>
                  <a:pt x="209" y="145388"/>
                </a:lnTo>
                <a:lnTo>
                  <a:pt x="0" y="148763"/>
                </a:lnTo>
                <a:lnTo>
                  <a:pt x="1256" y="152114"/>
                </a:lnTo>
                <a:lnTo>
                  <a:pt x="3560" y="154579"/>
                </a:lnTo>
                <a:lnTo>
                  <a:pt x="5968" y="157029"/>
                </a:lnTo>
                <a:lnTo>
                  <a:pt x="9214" y="158444"/>
                </a:lnTo>
                <a:lnTo>
                  <a:pt x="93609" y="158444"/>
                </a:lnTo>
                <a:lnTo>
                  <a:pt x="98949" y="153376"/>
                </a:lnTo>
                <a:lnTo>
                  <a:pt x="99473" y="146919"/>
                </a:lnTo>
                <a:lnTo>
                  <a:pt x="101639" y="130348"/>
                </a:lnTo>
                <a:lnTo>
                  <a:pt x="105808" y="113657"/>
                </a:lnTo>
                <a:lnTo>
                  <a:pt x="112018" y="96745"/>
                </a:lnTo>
                <a:lnTo>
                  <a:pt x="120310" y="79512"/>
                </a:lnTo>
                <a:lnTo>
                  <a:pt x="124603" y="71474"/>
                </a:lnTo>
                <a:lnTo>
                  <a:pt x="121252" y="63922"/>
                </a:lnTo>
                <a:lnTo>
                  <a:pt x="84504" y="20345"/>
                </a:lnTo>
                <a:lnTo>
                  <a:pt x="67223" y="1904"/>
                </a:lnTo>
                <a:lnTo>
                  <a:pt x="64605" y="0"/>
                </a:lnTo>
                <a:close/>
              </a:path>
            </a:pathLst>
          </a:custGeom>
          <a:solidFill>
            <a:srgbClr val="57A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228942" y="10436930"/>
            <a:ext cx="106680" cy="84455"/>
          </a:xfrm>
          <a:custGeom>
            <a:avLst/>
            <a:gdLst/>
            <a:ahLst/>
            <a:cxnLst/>
            <a:rect l="l" t="t" r="r" b="b"/>
            <a:pathLst>
              <a:path w="106680" h="84454">
                <a:moveTo>
                  <a:pt x="11308" y="0"/>
                </a:moveTo>
                <a:lnTo>
                  <a:pt x="5549" y="0"/>
                </a:lnTo>
                <a:lnTo>
                  <a:pt x="0" y="4776"/>
                </a:lnTo>
                <a:lnTo>
                  <a:pt x="0" y="13422"/>
                </a:lnTo>
                <a:lnTo>
                  <a:pt x="523" y="14815"/>
                </a:lnTo>
                <a:lnTo>
                  <a:pt x="942" y="16047"/>
                </a:lnTo>
                <a:lnTo>
                  <a:pt x="27093" y="60635"/>
                </a:lnTo>
                <a:lnTo>
                  <a:pt x="50888" y="83861"/>
                </a:lnTo>
                <a:lnTo>
                  <a:pt x="55495" y="83861"/>
                </a:lnTo>
                <a:lnTo>
                  <a:pt x="92327" y="41682"/>
                </a:lnTo>
                <a:lnTo>
                  <a:pt x="105860" y="14815"/>
                </a:lnTo>
                <a:lnTo>
                  <a:pt x="106384" y="13422"/>
                </a:lnTo>
                <a:lnTo>
                  <a:pt x="106384" y="4776"/>
                </a:lnTo>
                <a:lnTo>
                  <a:pt x="102485" y="1420"/>
                </a:lnTo>
                <a:lnTo>
                  <a:pt x="53087" y="1420"/>
                </a:lnTo>
                <a:lnTo>
                  <a:pt x="37385" y="1198"/>
                </a:lnTo>
                <a:lnTo>
                  <a:pt x="25247" y="710"/>
                </a:lnTo>
                <a:lnTo>
                  <a:pt x="16584" y="222"/>
                </a:lnTo>
                <a:lnTo>
                  <a:pt x="11308" y="0"/>
                </a:lnTo>
                <a:close/>
              </a:path>
              <a:path w="106680" h="84454">
                <a:moveTo>
                  <a:pt x="100834" y="0"/>
                </a:moveTo>
                <a:lnTo>
                  <a:pt x="95075" y="0"/>
                </a:lnTo>
                <a:lnTo>
                  <a:pt x="89799" y="222"/>
                </a:lnTo>
                <a:lnTo>
                  <a:pt x="81136" y="710"/>
                </a:lnTo>
                <a:lnTo>
                  <a:pt x="68998" y="1198"/>
                </a:lnTo>
                <a:lnTo>
                  <a:pt x="53296" y="1420"/>
                </a:lnTo>
                <a:lnTo>
                  <a:pt x="102485" y="1420"/>
                </a:lnTo>
                <a:lnTo>
                  <a:pt x="100834" y="0"/>
                </a:lnTo>
                <a:close/>
              </a:path>
            </a:pathLst>
          </a:custGeom>
          <a:solidFill>
            <a:srgbClr val="57A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971502" y="816199"/>
            <a:ext cx="4092575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spc="-114" dirty="0"/>
              <a:t>Supported</a:t>
            </a:r>
            <a:endParaRPr sz="6600"/>
          </a:p>
        </p:txBody>
      </p:sp>
      <p:sp>
        <p:nvSpPr>
          <p:cNvPr id="9" name="object 9"/>
          <p:cNvSpPr txBox="1"/>
          <p:nvPr/>
        </p:nvSpPr>
        <p:spPr>
          <a:xfrm>
            <a:off x="14217232" y="816199"/>
            <a:ext cx="1748155" cy="1016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600" b="1" spc="-470" dirty="0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sz="6600" b="1" spc="-40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6600" b="1" spc="229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6600" b="1" spc="-12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endParaRPr sz="6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22055" y="3063875"/>
            <a:ext cx="4591467" cy="65479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" algn="ctr"/>
            <a:r>
              <a:rPr lang="en-US" sz="5750" spc="-185" dirty="0">
                <a:solidFill>
                  <a:srgbClr val="FFFFFF"/>
                </a:solidFill>
                <a:latin typeface="Verdana"/>
                <a:cs typeface="Verdana"/>
              </a:rPr>
              <a:t>.</a:t>
            </a:r>
            <a:r>
              <a:rPr lang="en-US" sz="5750" spc="-185" dirty="0" smtClean="0">
                <a:solidFill>
                  <a:srgbClr val="FFFFFF"/>
                </a:solidFill>
                <a:latin typeface="Verdana"/>
                <a:cs typeface="Verdana"/>
              </a:rPr>
              <a:t>NET Core</a:t>
            </a:r>
            <a:endParaRPr lang="en-US" sz="5750" dirty="0">
              <a:latin typeface="Verdana"/>
              <a:cs typeface="Verdana"/>
            </a:endParaRPr>
          </a:p>
          <a:p>
            <a:pPr marL="12065" algn="ctr">
              <a:lnSpc>
                <a:spcPct val="100000"/>
              </a:lnSpc>
            </a:pPr>
            <a:endParaRPr lang="en-US" sz="5750" spc="-210" dirty="0" smtClean="0">
              <a:solidFill>
                <a:srgbClr val="FFFFFF"/>
              </a:solidFill>
              <a:latin typeface="Verdana"/>
              <a:cs typeface="Verdana"/>
            </a:endParaRPr>
          </a:p>
          <a:p>
            <a:pPr marL="12065" algn="ctr">
              <a:lnSpc>
                <a:spcPct val="100000"/>
              </a:lnSpc>
            </a:pPr>
            <a:r>
              <a:rPr lang="en-US" sz="5750" spc="-210" dirty="0" smtClean="0">
                <a:solidFill>
                  <a:srgbClr val="FFFFFF"/>
                </a:solidFill>
                <a:latin typeface="Verdana"/>
                <a:cs typeface="Verdana"/>
              </a:rPr>
              <a:t>JavaScript</a:t>
            </a:r>
          </a:p>
          <a:p>
            <a:pPr marL="12065" algn="ctr">
              <a:lnSpc>
                <a:spcPct val="100000"/>
              </a:lnSpc>
            </a:pPr>
            <a:endParaRPr lang="en-US" sz="5750" spc="-210" dirty="0">
              <a:solidFill>
                <a:srgbClr val="FFFFFF"/>
              </a:solidFill>
              <a:latin typeface="Verdana"/>
              <a:cs typeface="Verdana"/>
            </a:endParaRPr>
          </a:p>
          <a:p>
            <a:pPr marL="12065" algn="ctr">
              <a:lnSpc>
                <a:spcPct val="100000"/>
              </a:lnSpc>
            </a:pPr>
            <a:r>
              <a:rPr sz="5750" spc="-210" dirty="0" smtClean="0">
                <a:solidFill>
                  <a:srgbClr val="FFFFFF"/>
                </a:solidFill>
                <a:latin typeface="Verdana"/>
                <a:cs typeface="Verdana"/>
              </a:rPr>
              <a:t>Java</a:t>
            </a:r>
            <a:endParaRPr lang="en-US" sz="5750" dirty="0">
              <a:latin typeface="Verdana"/>
              <a:cs typeface="Verdana"/>
            </a:endParaRPr>
          </a:p>
          <a:p>
            <a:pPr marL="12065" algn="ctr">
              <a:lnSpc>
                <a:spcPct val="100000"/>
              </a:lnSpc>
            </a:pPr>
            <a:endParaRPr sz="805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5750" spc="-525" dirty="0">
                <a:solidFill>
                  <a:srgbClr val="FFFFFF"/>
                </a:solidFill>
                <a:latin typeface="Verdana"/>
                <a:cs typeface="Verdana"/>
              </a:rPr>
              <a:t>R</a:t>
            </a:r>
            <a:r>
              <a:rPr sz="5750" spc="-405" dirty="0">
                <a:solidFill>
                  <a:srgbClr val="FFFFFF"/>
                </a:solidFill>
                <a:latin typeface="Verdana"/>
                <a:cs typeface="Verdana"/>
              </a:rPr>
              <a:t>u</a:t>
            </a:r>
            <a:r>
              <a:rPr sz="5750" spc="-285" dirty="0">
                <a:solidFill>
                  <a:srgbClr val="FFFFFF"/>
                </a:solidFill>
                <a:latin typeface="Verdana"/>
                <a:cs typeface="Verdana"/>
              </a:rPr>
              <a:t>b</a:t>
            </a:r>
            <a:r>
              <a:rPr sz="5750" spc="-270" dirty="0">
                <a:solidFill>
                  <a:srgbClr val="FFFFFF"/>
                </a:solidFill>
                <a:latin typeface="Verdana"/>
                <a:cs typeface="Verdana"/>
              </a:rPr>
              <a:t>y</a:t>
            </a:r>
            <a:endParaRPr sz="5750" dirty="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306266" y="2570224"/>
            <a:ext cx="3530600" cy="42421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59500"/>
              </a:lnSpc>
            </a:pPr>
            <a:r>
              <a:rPr sz="5750" spc="-250" dirty="0" smtClean="0">
                <a:solidFill>
                  <a:srgbClr val="FFFFFF"/>
                </a:solidFill>
                <a:latin typeface="Verdana"/>
                <a:cs typeface="Verdana"/>
              </a:rPr>
              <a:t>Python  </a:t>
            </a:r>
            <a:r>
              <a:rPr sz="5750" spc="-195" dirty="0">
                <a:solidFill>
                  <a:srgbClr val="FFFFFF"/>
                </a:solidFill>
                <a:latin typeface="Verdana"/>
                <a:cs typeface="Verdana"/>
              </a:rPr>
              <a:t>Swift</a:t>
            </a:r>
            <a:endParaRPr sz="5750" dirty="0">
              <a:latin typeface="Verdana"/>
              <a:cs typeface="Verdana"/>
            </a:endParaRPr>
          </a:p>
          <a:p>
            <a:pPr marL="5715" algn="ctr">
              <a:lnSpc>
                <a:spcPct val="100000"/>
              </a:lnSpc>
              <a:spcBef>
                <a:spcPts val="4145"/>
              </a:spcBef>
            </a:pPr>
            <a:r>
              <a:rPr sz="5750" spc="-130" dirty="0">
                <a:solidFill>
                  <a:srgbClr val="FFFFFF"/>
                </a:solidFill>
                <a:latin typeface="Verdana"/>
                <a:cs typeface="Verdana"/>
              </a:rPr>
              <a:t>Go</a:t>
            </a:r>
            <a:endParaRPr sz="5750" dirty="0">
              <a:latin typeface="Verdana"/>
              <a:cs typeface="Verdan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9387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6549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5610165" y="4827839"/>
            <a:ext cx="8895715" cy="157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300" spc="-295" dirty="0"/>
              <a:t>“Convince</a:t>
            </a:r>
            <a:r>
              <a:rPr sz="10300" spc="-630" dirty="0"/>
              <a:t> </a:t>
            </a:r>
            <a:r>
              <a:rPr sz="10300" spc="-470" dirty="0"/>
              <a:t>me”</a:t>
            </a:r>
            <a:endParaRPr sz="103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635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164F86"/>
          </a:solidFill>
        </p:spPr>
        <p:txBody>
          <a:bodyPr wrap="square" lIns="0" tIns="0" rIns="0" bIns="0" rtlCol="0"/>
          <a:lstStyle/>
          <a:p>
            <a:endParaRPr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body" idx="1"/>
          </p:nvPr>
        </p:nvSpPr>
        <p:spPr>
          <a:xfrm>
            <a:off x="1653851" y="3843442"/>
            <a:ext cx="16824139" cy="3025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2816225">
              <a:lnSpc>
                <a:spcPct val="116399"/>
              </a:lnSpc>
            </a:pPr>
            <a:r>
              <a:rPr spc="-120" smtClean="0"/>
              <a:t>Verifying </a:t>
            </a:r>
            <a:r>
              <a:rPr spc="-105" dirty="0"/>
              <a:t>Microservice  </a:t>
            </a:r>
            <a:r>
              <a:rPr spc="-50" dirty="0" smtClean="0"/>
              <a:t>Contract</a:t>
            </a:r>
            <a:r>
              <a:rPr spc="-1245" dirty="0" smtClean="0"/>
              <a:t> </a:t>
            </a:r>
            <a:r>
              <a:rPr lang="en-US" spc="-1245" dirty="0" smtClean="0"/>
              <a:t> </a:t>
            </a:r>
            <a:r>
              <a:rPr spc="-315" dirty="0" smtClean="0"/>
              <a:t>Test</a:t>
            </a:r>
            <a:r>
              <a:rPr lang="en-US" spc="-315" dirty="0" smtClean="0"/>
              <a:t> in .NET Core PACT</a:t>
            </a:r>
            <a:endParaRPr spc="-315" dirty="0"/>
          </a:p>
        </p:txBody>
      </p:sp>
      <p:sp>
        <p:nvSpPr>
          <p:cNvPr id="24" name="TextBox 23"/>
          <p:cNvSpPr txBox="1"/>
          <p:nvPr/>
        </p:nvSpPr>
        <p:spPr>
          <a:xfrm>
            <a:off x="5324869" y="1337869"/>
            <a:ext cx="948210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solidFill>
                  <a:schemeClr val="bg1"/>
                </a:solidFill>
              </a:rPr>
              <a:t>.NET Xi’an Community </a:t>
            </a:r>
            <a:r>
              <a:rPr lang="en-US" sz="6600" b="1" dirty="0" smtClean="0">
                <a:solidFill>
                  <a:schemeClr val="bg1"/>
                </a:solidFill>
              </a:rPr>
              <a:t>2019.4.</a:t>
            </a:r>
            <a:r>
              <a:rPr lang="en-US" altLang="zh-CN" sz="6600" b="1" dirty="0" smtClean="0">
                <a:solidFill>
                  <a:schemeClr val="bg1"/>
                </a:solidFill>
              </a:rPr>
              <a:t>2</a:t>
            </a:r>
            <a:r>
              <a:rPr lang="en-US" sz="6600" b="1" dirty="0" smtClean="0">
                <a:solidFill>
                  <a:schemeClr val="bg1"/>
                </a:solidFill>
              </a:rPr>
              <a:t>0</a:t>
            </a:r>
            <a:endParaRPr lang="en-US" sz="6600" b="1" dirty="0">
              <a:solidFill>
                <a:schemeClr val="bg1"/>
              </a:solidFill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7311" y="7335413"/>
            <a:ext cx="2149475" cy="2149475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27" name="TextBox 26"/>
          <p:cNvSpPr txBox="1"/>
          <p:nvPr/>
        </p:nvSpPr>
        <p:spPr>
          <a:xfrm>
            <a:off x="7589420" y="10418551"/>
            <a:ext cx="49530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Nathan Zhang @ Thoughtworks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478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0" y="0"/>
                </a:moveTo>
                <a:lnTo>
                  <a:pt x="20104099" y="0"/>
                </a:lnTo>
                <a:lnTo>
                  <a:pt x="20104099" y="11308556"/>
                </a:lnTo>
                <a:lnTo>
                  <a:pt x="0" y="11308556"/>
                </a:lnTo>
                <a:lnTo>
                  <a:pt x="0" y="0"/>
                </a:lnTo>
                <a:close/>
              </a:path>
            </a:pathLst>
          </a:custGeom>
          <a:solidFill>
            <a:srgbClr val="69BD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474165" y="4993950"/>
            <a:ext cx="17168495" cy="1266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445" dirty="0"/>
              <a:t>Tests </a:t>
            </a:r>
            <a:r>
              <a:rPr spc="-45" dirty="0"/>
              <a:t>that </a:t>
            </a:r>
            <a:r>
              <a:rPr spc="-140" dirty="0"/>
              <a:t>mock </a:t>
            </a:r>
            <a:r>
              <a:rPr spc="-195" dirty="0"/>
              <a:t>dependencies</a:t>
            </a:r>
            <a:r>
              <a:rPr spc="-1115" dirty="0"/>
              <a:t> </a:t>
            </a:r>
            <a:r>
              <a:rPr spc="-300" dirty="0"/>
              <a:t>are…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5620</TotalTime>
  <Words>21447</Words>
  <Application>Microsoft Macintosh PowerPoint</Application>
  <PresentationFormat>Custom</PresentationFormat>
  <Paragraphs>19260</Paragraphs>
  <Slides>86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95" baseType="lpstr">
      <vt:lpstr>Calibri</vt:lpstr>
      <vt:lpstr>Courier New</vt:lpstr>
      <vt:lpstr>Gill Sans MT</vt:lpstr>
      <vt:lpstr>Lucida Sans</vt:lpstr>
      <vt:lpstr>Times New Roman</vt:lpstr>
      <vt:lpstr>Verdana</vt:lpstr>
      <vt:lpstr>宋体</vt:lpstr>
      <vt:lpstr>Arial</vt:lpstr>
      <vt:lpstr>Office Theme</vt:lpstr>
      <vt:lpstr>PowerPoint Presentation</vt:lpstr>
      <vt:lpstr>Based on a true story.</vt:lpstr>
      <vt:lpstr>PowerPoint Presentation</vt:lpstr>
      <vt:lpstr>So… How do you test?</vt:lpstr>
      <vt:lpstr>Mocked dependencies</vt:lpstr>
      <vt:lpstr>PowerPoint Presentation</vt:lpstr>
      <vt:lpstr>PowerPoint Presentation</vt:lpstr>
      <vt:lpstr>PowerPoint Presentation</vt:lpstr>
      <vt:lpstr>Tests that mock dependencies are…</vt:lpstr>
      <vt:lpstr>Tests that mock dependencies are…</vt:lpstr>
      <vt:lpstr>Tests that mock dependencies are…</vt:lpstr>
      <vt:lpstr>Tests that mock dependencies are…</vt:lpstr>
      <vt:lpstr>Tests that mock dependencies are…</vt:lpstr>
      <vt:lpstr>Tests that mock dependencies are…</vt:lpstr>
      <vt:lpstr>Integration tests</vt:lpstr>
      <vt:lpstr>PowerPoint Presentation</vt:lpstr>
      <vt:lpstr>PowerPoint Presentation</vt:lpstr>
      <vt:lpstr>Integration tests are…</vt:lpstr>
      <vt:lpstr>Integration tests are…</vt:lpstr>
      <vt:lpstr>Integration tests are…</vt:lpstr>
      <vt:lpstr>Integration tests are…</vt:lpstr>
      <vt:lpstr>Integration tests are…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Integration tests are…</vt:lpstr>
      <vt:lpstr>End-to-end tests</vt:lpstr>
      <vt:lpstr>PowerPoint Presentation</vt:lpstr>
      <vt:lpstr>End-to-end tests are…</vt:lpstr>
      <vt:lpstr>End-to-end tests are…</vt:lpstr>
      <vt:lpstr>Manual tests</vt:lpstr>
      <vt:lpstr>Isn’t there a better way?</vt:lpstr>
      <vt:lpstr>Contract testing</vt:lpstr>
      <vt:lpstr>Contract testing</vt:lpstr>
      <vt:lpstr>PowerPoint Presentation</vt:lpstr>
      <vt:lpstr>PowerPoint Presentation</vt:lpstr>
      <vt:lpstr>PowerPoint Presentation</vt:lpstr>
      <vt:lpstr>Billing Service</vt:lpstr>
      <vt:lpstr>Billing Service</vt:lpstr>
      <vt:lpstr>Billing Service</vt:lpstr>
      <vt:lpstr>Billing Service</vt:lpstr>
      <vt:lpstr>Billing Service</vt:lpstr>
      <vt:lpstr>Billing Service</vt:lpstr>
      <vt:lpstr>Pact</vt:lpstr>
      <vt:lpstr>Sharing Pact files</vt:lpstr>
      <vt:lpstr>Sharing Pact files</vt:lpstr>
      <vt:lpstr>Sharing Pact files</vt:lpstr>
      <vt:lpstr>Sharing Pact files</vt:lpstr>
      <vt:lpstr>Pact</vt:lpstr>
      <vt:lpstr>Pact</vt:lpstr>
      <vt:lpstr>PowerPoint Presentation</vt:lpstr>
      <vt:lpstr>Pact</vt:lpstr>
      <vt:lpstr>Talk to each other.</vt:lpstr>
      <vt:lpstr>Pact</vt:lpstr>
      <vt:lpstr>Pact</vt:lpstr>
      <vt:lpstr>Pact</vt:lpstr>
      <vt:lpstr>Pact</vt:lpstr>
      <vt:lpstr>Pact</vt:lpstr>
      <vt:lpstr>Pact</vt:lpstr>
      <vt:lpstr>Pact</vt:lpstr>
      <vt:lpstr>Pact</vt:lpstr>
      <vt:lpstr>Pact</vt:lpstr>
      <vt:lpstr>Talk to each other.</vt:lpstr>
      <vt:lpstr>PowerPoint Presentation</vt:lpstr>
      <vt:lpstr>Pact</vt:lpstr>
      <vt:lpstr>Pact</vt:lpstr>
      <vt:lpstr>Closing the loop</vt:lpstr>
      <vt:lpstr>Closing the loop</vt:lpstr>
      <vt:lpstr>Closing the loop</vt:lpstr>
      <vt:lpstr>Closing the loop</vt:lpstr>
      <vt:lpstr>Closing the loop</vt:lpstr>
      <vt:lpstr>Pact</vt:lpstr>
      <vt:lpstr>Pact</vt:lpstr>
      <vt:lpstr>Contract tests are…</vt:lpstr>
      <vt:lpstr>Contract tests are…</vt:lpstr>
      <vt:lpstr>Contract tests are…</vt:lpstr>
      <vt:lpstr>Contract tests are…</vt:lpstr>
      <vt:lpstr>Contract tests are…</vt:lpstr>
      <vt:lpstr>Contract tests are…</vt:lpstr>
      <vt:lpstr>Getting started</vt:lpstr>
      <vt:lpstr>DEMO  PACT  .NET Core</vt:lpstr>
      <vt:lpstr>Supported</vt:lpstr>
      <vt:lpstr>“Convince me”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Microsoft Office User</cp:lastModifiedBy>
  <cp:revision>17</cp:revision>
  <cp:lastPrinted>2019-04-14T03:27:55Z</cp:lastPrinted>
  <dcterms:created xsi:type="dcterms:W3CDTF">2017-08-30T03:09:07Z</dcterms:created>
  <dcterms:modified xsi:type="dcterms:W3CDTF">2019-04-14T03:41:16Z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LastSaved">
    <vt:filetime>2017-08-30T00:00:00Z</vt:filetime>
  </property>
</Properties>
</file>